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9"/>
  </p:notesMasterIdLst>
  <p:sldIdLst>
    <p:sldId id="256" r:id="rId2"/>
    <p:sldId id="294" r:id="rId3"/>
    <p:sldId id="299" r:id="rId4"/>
    <p:sldId id="298" r:id="rId5"/>
    <p:sldId id="307" r:id="rId6"/>
    <p:sldId id="257" r:id="rId7"/>
    <p:sldId id="267" r:id="rId8"/>
    <p:sldId id="268" r:id="rId9"/>
    <p:sldId id="263" r:id="rId10"/>
    <p:sldId id="264" r:id="rId11"/>
    <p:sldId id="265" r:id="rId12"/>
    <p:sldId id="266" r:id="rId13"/>
    <p:sldId id="296" r:id="rId14"/>
    <p:sldId id="297" r:id="rId15"/>
    <p:sldId id="283" r:id="rId16"/>
    <p:sldId id="286" r:id="rId17"/>
    <p:sldId id="287" r:id="rId18"/>
    <p:sldId id="258" r:id="rId19"/>
    <p:sldId id="284" r:id="rId20"/>
    <p:sldId id="288" r:id="rId21"/>
    <p:sldId id="259" r:id="rId22"/>
    <p:sldId id="261" r:id="rId23"/>
    <p:sldId id="301" r:id="rId24"/>
    <p:sldId id="300" r:id="rId25"/>
    <p:sldId id="262" r:id="rId26"/>
    <p:sldId id="302" r:id="rId27"/>
    <p:sldId id="303" r:id="rId28"/>
    <p:sldId id="304" r:id="rId29"/>
    <p:sldId id="305" r:id="rId30"/>
    <p:sldId id="260" r:id="rId31"/>
    <p:sldId id="270" r:id="rId32"/>
    <p:sldId id="291" r:id="rId33"/>
    <p:sldId id="271" r:id="rId34"/>
    <p:sldId id="292" r:id="rId35"/>
    <p:sldId id="293" r:id="rId36"/>
    <p:sldId id="272" r:id="rId37"/>
    <p:sldId id="274" r:id="rId38"/>
    <p:sldId id="306" r:id="rId39"/>
    <p:sldId id="277" r:id="rId40"/>
    <p:sldId id="273" r:id="rId41"/>
    <p:sldId id="280" r:id="rId42"/>
    <p:sldId id="278" r:id="rId43"/>
    <p:sldId id="279" r:id="rId44"/>
    <p:sldId id="281" r:id="rId45"/>
    <p:sldId id="290" r:id="rId46"/>
    <p:sldId id="282" r:id="rId47"/>
    <p:sldId id="295" r:id="rId4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colm Hayward" initials="MH" lastIdx="4" clrIdx="0">
    <p:extLst>
      <p:ext uri="{19B8F6BF-5375-455C-9EA6-DF929625EA0E}">
        <p15:presenceInfo xmlns:p15="http://schemas.microsoft.com/office/powerpoint/2012/main" userId="S::ID36IH53@ubalt.edu::fd045f5c-b77a-4191-aa2e-0c5f24668c7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DB5"/>
    <a:srgbClr val="F3F3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4F5B84-491D-43A0-805D-265CDB221584}" v="16" dt="2021-06-22T14:54:26.129"/>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0785" autoAdjust="0"/>
  </p:normalViewPr>
  <p:slideViewPr>
    <p:cSldViewPr snapToGrid="0">
      <p:cViewPr varScale="1">
        <p:scale>
          <a:sx n="57" d="100"/>
          <a:sy n="57" d="100"/>
        </p:scale>
        <p:origin x="296" y="48"/>
      </p:cViewPr>
      <p:guideLst/>
    </p:cSldViewPr>
  </p:slideViewPr>
  <p:outlineViewPr>
    <p:cViewPr>
      <p:scale>
        <a:sx n="33" d="100"/>
        <a:sy n="33" d="100"/>
      </p:scale>
      <p:origin x="0" y="-20429"/>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commentAuthors" Target="commentAuthors.xml"/><Relationship Id="rId55"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microsoft.com/office/2015/10/relationships/revisionInfo" Target="revisionInfo.xml"/><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lcolm Hayward" userId="fd045f5c-b77a-4191-aa2e-0c5f24668c72" providerId="ADAL" clId="{F2B84187-37ED-4459-971D-E4FC052BE502}"/>
    <pc:docChg chg="undo custSel addSld delSld modSld sldOrd">
      <pc:chgData name="Malcolm Hayward" userId="fd045f5c-b77a-4191-aa2e-0c5f24668c72" providerId="ADAL" clId="{F2B84187-37ED-4459-971D-E4FC052BE502}" dt="2021-04-23T23:44:22.687" v="12551" actId="20577"/>
      <pc:docMkLst>
        <pc:docMk/>
      </pc:docMkLst>
      <pc:sldChg chg="modSp mod addCm modCm">
        <pc:chgData name="Malcolm Hayward" userId="fd045f5c-b77a-4191-aa2e-0c5f24668c72" providerId="ADAL" clId="{F2B84187-37ED-4459-971D-E4FC052BE502}" dt="2021-04-23T23:43:38.083" v="12533"/>
        <pc:sldMkLst>
          <pc:docMk/>
          <pc:sldMk cId="1173531828" sldId="257"/>
        </pc:sldMkLst>
        <pc:spChg chg="mod">
          <ac:chgData name="Malcolm Hayward" userId="fd045f5c-b77a-4191-aa2e-0c5f24668c72" providerId="ADAL" clId="{F2B84187-37ED-4459-971D-E4FC052BE502}" dt="2021-04-17T05:43:01.890" v="10107" actId="20577"/>
          <ac:spMkLst>
            <pc:docMk/>
            <pc:sldMk cId="1173531828" sldId="257"/>
            <ac:spMk id="3" creationId="{FBACFB0F-0E9A-48D4-97A7-27723CDED9AC}"/>
          </ac:spMkLst>
        </pc:spChg>
      </pc:sldChg>
      <pc:sldChg chg="modSp mod">
        <pc:chgData name="Malcolm Hayward" userId="fd045f5c-b77a-4191-aa2e-0c5f24668c72" providerId="ADAL" clId="{F2B84187-37ED-4459-971D-E4FC052BE502}" dt="2021-04-16T06:09:01.570" v="9961" actId="1076"/>
        <pc:sldMkLst>
          <pc:docMk/>
          <pc:sldMk cId="330888168" sldId="258"/>
        </pc:sldMkLst>
        <pc:spChg chg="mod">
          <ac:chgData name="Malcolm Hayward" userId="fd045f5c-b77a-4191-aa2e-0c5f24668c72" providerId="ADAL" clId="{F2B84187-37ED-4459-971D-E4FC052BE502}" dt="2021-04-12T14:52:27.289" v="7584" actId="20577"/>
          <ac:spMkLst>
            <pc:docMk/>
            <pc:sldMk cId="330888168" sldId="258"/>
            <ac:spMk id="2" creationId="{1D3B01B3-DBAD-4764-BF44-57D5C2C3E788}"/>
          </ac:spMkLst>
        </pc:spChg>
        <pc:spChg chg="mod">
          <ac:chgData name="Malcolm Hayward" userId="fd045f5c-b77a-4191-aa2e-0c5f24668c72" providerId="ADAL" clId="{F2B84187-37ED-4459-971D-E4FC052BE502}" dt="2021-03-28T19:06:33.581" v="315" actId="20577"/>
          <ac:spMkLst>
            <pc:docMk/>
            <pc:sldMk cId="330888168" sldId="258"/>
            <ac:spMk id="3" creationId="{B536B83B-5F93-42E4-BC74-98042FCC0898}"/>
          </ac:spMkLst>
        </pc:spChg>
        <pc:picChg chg="mod">
          <ac:chgData name="Malcolm Hayward" userId="fd045f5c-b77a-4191-aa2e-0c5f24668c72" providerId="ADAL" clId="{F2B84187-37ED-4459-971D-E4FC052BE502}" dt="2021-04-16T06:09:01.570" v="9961" actId="1076"/>
          <ac:picMkLst>
            <pc:docMk/>
            <pc:sldMk cId="330888168" sldId="258"/>
            <ac:picMk id="9" creationId="{9C85B62B-EF63-40F6-8E48-8BA60687C8F6}"/>
          </ac:picMkLst>
        </pc:picChg>
      </pc:sldChg>
      <pc:sldChg chg="addSp delSp modSp new mod addCm delCm">
        <pc:chgData name="Malcolm Hayward" userId="fd045f5c-b77a-4191-aa2e-0c5f24668c72" providerId="ADAL" clId="{F2B84187-37ED-4459-971D-E4FC052BE502}" dt="2021-04-23T23:44:22.687" v="12551" actId="20577"/>
        <pc:sldMkLst>
          <pc:docMk/>
          <pc:sldMk cId="2696214102" sldId="259"/>
        </pc:sldMkLst>
        <pc:spChg chg="mod">
          <ac:chgData name="Malcolm Hayward" userId="fd045f5c-b77a-4191-aa2e-0c5f24668c72" providerId="ADAL" clId="{F2B84187-37ED-4459-971D-E4FC052BE502}" dt="2021-03-28T18:58:55.438" v="72" actId="20577"/>
          <ac:spMkLst>
            <pc:docMk/>
            <pc:sldMk cId="2696214102" sldId="259"/>
            <ac:spMk id="2" creationId="{72EA782D-BD19-48DD-8DE9-C41B8EA69D07}"/>
          </ac:spMkLst>
        </pc:spChg>
        <pc:spChg chg="mod">
          <ac:chgData name="Malcolm Hayward" userId="fd045f5c-b77a-4191-aa2e-0c5f24668c72" providerId="ADAL" clId="{F2B84187-37ED-4459-971D-E4FC052BE502}" dt="2021-04-23T23:44:22.687" v="12551" actId="20577"/>
          <ac:spMkLst>
            <pc:docMk/>
            <pc:sldMk cId="2696214102" sldId="259"/>
            <ac:spMk id="3" creationId="{3862E7A1-A22F-4D0F-A7E9-51C8CDDA6527}"/>
          </ac:spMkLst>
        </pc:spChg>
        <pc:spChg chg="add del mod">
          <ac:chgData name="Malcolm Hayward" userId="fd045f5c-b77a-4191-aa2e-0c5f24668c72" providerId="ADAL" clId="{F2B84187-37ED-4459-971D-E4FC052BE502}" dt="2021-03-29T13:30:07.929" v="6987" actId="478"/>
          <ac:spMkLst>
            <pc:docMk/>
            <pc:sldMk cId="2696214102" sldId="259"/>
            <ac:spMk id="4" creationId="{57F1D51E-EC35-418C-9E0B-7889F5251006}"/>
          </ac:spMkLst>
        </pc:spChg>
        <pc:spChg chg="add mod">
          <ac:chgData name="Malcolm Hayward" userId="fd045f5c-b77a-4191-aa2e-0c5f24668c72" providerId="ADAL" clId="{F2B84187-37ED-4459-971D-E4FC052BE502}" dt="2021-03-30T21:13:47.313" v="7448" actId="12"/>
          <ac:spMkLst>
            <pc:docMk/>
            <pc:sldMk cId="2696214102" sldId="259"/>
            <ac:spMk id="4" creationId="{D87AE1B0-F910-4DE1-93EC-F2E8AF23907D}"/>
          </ac:spMkLst>
        </pc:spChg>
        <pc:spChg chg="add mod">
          <ac:chgData name="Malcolm Hayward" userId="fd045f5c-b77a-4191-aa2e-0c5f24668c72" providerId="ADAL" clId="{F2B84187-37ED-4459-971D-E4FC052BE502}" dt="2021-03-30T21:13:23.078" v="7446" actId="12"/>
          <ac:spMkLst>
            <pc:docMk/>
            <pc:sldMk cId="2696214102" sldId="259"/>
            <ac:spMk id="5" creationId="{2D8008C4-E3C9-4206-BEA1-84962D1EECEC}"/>
          </ac:spMkLst>
        </pc:spChg>
      </pc:sldChg>
      <pc:sldChg chg="modSp new mod">
        <pc:chgData name="Malcolm Hayward" userId="fd045f5c-b77a-4191-aa2e-0c5f24668c72" providerId="ADAL" clId="{F2B84187-37ED-4459-971D-E4FC052BE502}" dt="2021-03-29T04:01:22.450" v="5881" actId="20577"/>
        <pc:sldMkLst>
          <pc:docMk/>
          <pc:sldMk cId="2554469295" sldId="260"/>
        </pc:sldMkLst>
        <pc:spChg chg="mod">
          <ac:chgData name="Malcolm Hayward" userId="fd045f5c-b77a-4191-aa2e-0c5f24668c72" providerId="ADAL" clId="{F2B84187-37ED-4459-971D-E4FC052BE502}" dt="2021-03-28T18:59:07.559" v="127" actId="20577"/>
          <ac:spMkLst>
            <pc:docMk/>
            <pc:sldMk cId="2554469295" sldId="260"/>
            <ac:spMk id="2" creationId="{1A3FC82E-5227-4B5D-B08D-ED3E9E524F6D}"/>
          </ac:spMkLst>
        </pc:spChg>
        <pc:spChg chg="mod">
          <ac:chgData name="Malcolm Hayward" userId="fd045f5c-b77a-4191-aa2e-0c5f24668c72" providerId="ADAL" clId="{F2B84187-37ED-4459-971D-E4FC052BE502}" dt="2021-03-29T04:01:22.450" v="5881" actId="20577"/>
          <ac:spMkLst>
            <pc:docMk/>
            <pc:sldMk cId="2554469295" sldId="260"/>
            <ac:spMk id="3" creationId="{3BA30A2E-1BF0-49E4-80D5-BB47E80CBD3E}"/>
          </ac:spMkLst>
        </pc:spChg>
      </pc:sldChg>
      <pc:sldChg chg="modSp new mod">
        <pc:chgData name="Malcolm Hayward" userId="fd045f5c-b77a-4191-aa2e-0c5f24668c72" providerId="ADAL" clId="{F2B84187-37ED-4459-971D-E4FC052BE502}" dt="2021-04-17T08:26:22.732" v="11650" actId="20577"/>
        <pc:sldMkLst>
          <pc:docMk/>
          <pc:sldMk cId="1758211574" sldId="261"/>
        </pc:sldMkLst>
        <pc:spChg chg="mod">
          <ac:chgData name="Malcolm Hayward" userId="fd045f5c-b77a-4191-aa2e-0c5f24668c72" providerId="ADAL" clId="{F2B84187-37ED-4459-971D-E4FC052BE502}" dt="2021-03-28T19:17:06.620" v="540" actId="20577"/>
          <ac:spMkLst>
            <pc:docMk/>
            <pc:sldMk cId="1758211574" sldId="261"/>
            <ac:spMk id="2" creationId="{817FAD62-355E-43DE-95BD-6915F7867A48}"/>
          </ac:spMkLst>
        </pc:spChg>
        <pc:spChg chg="mod">
          <ac:chgData name="Malcolm Hayward" userId="fd045f5c-b77a-4191-aa2e-0c5f24668c72" providerId="ADAL" clId="{F2B84187-37ED-4459-971D-E4FC052BE502}" dt="2021-04-17T08:26:22.732" v="11650" actId="20577"/>
          <ac:spMkLst>
            <pc:docMk/>
            <pc:sldMk cId="1758211574" sldId="261"/>
            <ac:spMk id="3" creationId="{689D8F08-8365-4E2C-BFB6-D1790294648E}"/>
          </ac:spMkLst>
        </pc:spChg>
      </pc:sldChg>
      <pc:sldChg chg="modSp new mod">
        <pc:chgData name="Malcolm Hayward" userId="fd045f5c-b77a-4191-aa2e-0c5f24668c72" providerId="ADAL" clId="{F2B84187-37ED-4459-971D-E4FC052BE502}" dt="2021-03-29T03:25:38.286" v="5081" actId="20577"/>
        <pc:sldMkLst>
          <pc:docMk/>
          <pc:sldMk cId="651205157" sldId="262"/>
        </pc:sldMkLst>
        <pc:spChg chg="mod">
          <ac:chgData name="Malcolm Hayward" userId="fd045f5c-b77a-4191-aa2e-0c5f24668c72" providerId="ADAL" clId="{F2B84187-37ED-4459-971D-E4FC052BE502}" dt="2021-03-28T20:36:51.325" v="2984" actId="20577"/>
          <ac:spMkLst>
            <pc:docMk/>
            <pc:sldMk cId="651205157" sldId="262"/>
            <ac:spMk id="2" creationId="{615B923B-CE6E-42FA-AF3A-862855EAD0CC}"/>
          </ac:spMkLst>
        </pc:spChg>
        <pc:spChg chg="mod">
          <ac:chgData name="Malcolm Hayward" userId="fd045f5c-b77a-4191-aa2e-0c5f24668c72" providerId="ADAL" clId="{F2B84187-37ED-4459-971D-E4FC052BE502}" dt="2021-03-29T03:25:38.286" v="5081" actId="20577"/>
          <ac:spMkLst>
            <pc:docMk/>
            <pc:sldMk cId="651205157" sldId="262"/>
            <ac:spMk id="3" creationId="{6E9D4976-9C25-41E0-9243-FA2033B1564E}"/>
          </ac:spMkLst>
        </pc:spChg>
      </pc:sldChg>
      <pc:sldChg chg="addSp modSp new mod">
        <pc:chgData name="Malcolm Hayward" userId="fd045f5c-b77a-4191-aa2e-0c5f24668c72" providerId="ADAL" clId="{F2B84187-37ED-4459-971D-E4FC052BE502}" dt="2021-03-28T20:39:58.046" v="3100" actId="20577"/>
        <pc:sldMkLst>
          <pc:docMk/>
          <pc:sldMk cId="1216375069" sldId="263"/>
        </pc:sldMkLst>
        <pc:spChg chg="mod">
          <ac:chgData name="Malcolm Hayward" userId="fd045f5c-b77a-4191-aa2e-0c5f24668c72" providerId="ADAL" clId="{F2B84187-37ED-4459-971D-E4FC052BE502}" dt="2021-03-28T19:22:13.300" v="851" actId="20577"/>
          <ac:spMkLst>
            <pc:docMk/>
            <pc:sldMk cId="1216375069" sldId="263"/>
            <ac:spMk id="2" creationId="{66009DFB-F695-4564-8B48-EE605618ADD8}"/>
          </ac:spMkLst>
        </pc:spChg>
        <pc:spChg chg="mod">
          <ac:chgData name="Malcolm Hayward" userId="fd045f5c-b77a-4191-aa2e-0c5f24668c72" providerId="ADAL" clId="{F2B84187-37ED-4459-971D-E4FC052BE502}" dt="2021-03-28T20:39:58.046" v="3100" actId="20577"/>
          <ac:spMkLst>
            <pc:docMk/>
            <pc:sldMk cId="1216375069" sldId="263"/>
            <ac:spMk id="3" creationId="{A8EBA4CE-7450-4288-964B-FC3F84AD5BED}"/>
          </ac:spMkLst>
        </pc:spChg>
        <pc:picChg chg="add mod">
          <ac:chgData name="Malcolm Hayward" userId="fd045f5c-b77a-4191-aa2e-0c5f24668c72" providerId="ADAL" clId="{F2B84187-37ED-4459-971D-E4FC052BE502}" dt="2021-03-28T19:25:21.671" v="891" actId="1076"/>
          <ac:picMkLst>
            <pc:docMk/>
            <pc:sldMk cId="1216375069" sldId="263"/>
            <ac:picMk id="5" creationId="{2F40FAAB-7DB5-4C32-88C1-818797437AD8}"/>
          </ac:picMkLst>
        </pc:picChg>
      </pc:sldChg>
      <pc:sldChg chg="addSp delSp modSp add mod">
        <pc:chgData name="Malcolm Hayward" userId="fd045f5c-b77a-4191-aa2e-0c5f24668c72" providerId="ADAL" clId="{F2B84187-37ED-4459-971D-E4FC052BE502}" dt="2021-04-16T06:13:28.877" v="9969"/>
        <pc:sldMkLst>
          <pc:docMk/>
          <pc:sldMk cId="2609369189" sldId="264"/>
        </pc:sldMkLst>
        <pc:spChg chg="mod">
          <ac:chgData name="Malcolm Hayward" userId="fd045f5c-b77a-4191-aa2e-0c5f24668c72" providerId="ADAL" clId="{F2B84187-37ED-4459-971D-E4FC052BE502}" dt="2021-03-28T20:40:04.739" v="3122" actId="20577"/>
          <ac:spMkLst>
            <pc:docMk/>
            <pc:sldMk cId="2609369189" sldId="264"/>
            <ac:spMk id="3" creationId="{A8EBA4CE-7450-4288-964B-FC3F84AD5BED}"/>
          </ac:spMkLst>
        </pc:spChg>
        <pc:picChg chg="del">
          <ac:chgData name="Malcolm Hayward" userId="fd045f5c-b77a-4191-aa2e-0c5f24668c72" providerId="ADAL" clId="{F2B84187-37ED-4459-971D-E4FC052BE502}" dt="2021-03-28T19:25:36.797" v="893" actId="478"/>
          <ac:picMkLst>
            <pc:docMk/>
            <pc:sldMk cId="2609369189" sldId="264"/>
            <ac:picMk id="5" creationId="{2F40FAAB-7DB5-4C32-88C1-818797437AD8}"/>
          </ac:picMkLst>
        </pc:picChg>
        <pc:picChg chg="add mod">
          <ac:chgData name="Malcolm Hayward" userId="fd045f5c-b77a-4191-aa2e-0c5f24668c72" providerId="ADAL" clId="{F2B84187-37ED-4459-971D-E4FC052BE502}" dt="2021-04-16T06:13:28.877" v="9969"/>
          <ac:picMkLst>
            <pc:docMk/>
            <pc:sldMk cId="2609369189" sldId="264"/>
            <ac:picMk id="6" creationId="{2A720751-D04A-4B6A-82F6-86BA1D3C0C5A}"/>
          </ac:picMkLst>
        </pc:picChg>
      </pc:sldChg>
      <pc:sldChg chg="modSp new mod">
        <pc:chgData name="Malcolm Hayward" userId="fd045f5c-b77a-4191-aa2e-0c5f24668c72" providerId="ADAL" clId="{F2B84187-37ED-4459-971D-E4FC052BE502}" dt="2021-03-28T19:34:47.925" v="2018" actId="20577"/>
        <pc:sldMkLst>
          <pc:docMk/>
          <pc:sldMk cId="742731802" sldId="265"/>
        </pc:sldMkLst>
        <pc:spChg chg="mod">
          <ac:chgData name="Malcolm Hayward" userId="fd045f5c-b77a-4191-aa2e-0c5f24668c72" providerId="ADAL" clId="{F2B84187-37ED-4459-971D-E4FC052BE502}" dt="2021-03-28T19:28:33.253" v="932"/>
          <ac:spMkLst>
            <pc:docMk/>
            <pc:sldMk cId="742731802" sldId="265"/>
            <ac:spMk id="2" creationId="{024EFF52-7B0F-4D3E-A182-DD6131FC06BC}"/>
          </ac:spMkLst>
        </pc:spChg>
        <pc:spChg chg="mod">
          <ac:chgData name="Malcolm Hayward" userId="fd045f5c-b77a-4191-aa2e-0c5f24668c72" providerId="ADAL" clId="{F2B84187-37ED-4459-971D-E4FC052BE502}" dt="2021-03-28T19:34:47.925" v="2018" actId="20577"/>
          <ac:spMkLst>
            <pc:docMk/>
            <pc:sldMk cId="742731802" sldId="265"/>
            <ac:spMk id="3" creationId="{82E1FF18-D4BC-4AB6-9C6C-EB3D4E162AF1}"/>
          </ac:spMkLst>
        </pc:spChg>
      </pc:sldChg>
      <pc:sldChg chg="modSp new mod">
        <pc:chgData name="Malcolm Hayward" userId="fd045f5c-b77a-4191-aa2e-0c5f24668c72" providerId="ADAL" clId="{F2B84187-37ED-4459-971D-E4FC052BE502}" dt="2021-04-16T06:02:11.995" v="9940" actId="20577"/>
        <pc:sldMkLst>
          <pc:docMk/>
          <pc:sldMk cId="1331449212" sldId="266"/>
        </pc:sldMkLst>
        <pc:spChg chg="mod">
          <ac:chgData name="Malcolm Hayward" userId="fd045f5c-b77a-4191-aa2e-0c5f24668c72" providerId="ADAL" clId="{F2B84187-37ED-4459-971D-E4FC052BE502}" dt="2021-03-28T19:34:06.598" v="1851" actId="20577"/>
          <ac:spMkLst>
            <pc:docMk/>
            <pc:sldMk cId="1331449212" sldId="266"/>
            <ac:spMk id="2" creationId="{0E0614CE-54DE-42EA-B367-76749BFE192B}"/>
          </ac:spMkLst>
        </pc:spChg>
        <pc:spChg chg="mod">
          <ac:chgData name="Malcolm Hayward" userId="fd045f5c-b77a-4191-aa2e-0c5f24668c72" providerId="ADAL" clId="{F2B84187-37ED-4459-971D-E4FC052BE502}" dt="2021-04-16T06:02:11.995" v="9940" actId="20577"/>
          <ac:spMkLst>
            <pc:docMk/>
            <pc:sldMk cId="1331449212" sldId="266"/>
            <ac:spMk id="3" creationId="{2F25E115-3ED5-47F4-81C9-E486E92CB310}"/>
          </ac:spMkLst>
        </pc:spChg>
      </pc:sldChg>
      <pc:sldChg chg="addSp modSp new mod">
        <pc:chgData name="Malcolm Hayward" userId="fd045f5c-b77a-4191-aa2e-0c5f24668c72" providerId="ADAL" clId="{F2B84187-37ED-4459-971D-E4FC052BE502}" dt="2021-04-17T08:02:53.106" v="11387" actId="1076"/>
        <pc:sldMkLst>
          <pc:docMk/>
          <pc:sldMk cId="4194598108" sldId="267"/>
        </pc:sldMkLst>
        <pc:spChg chg="mod">
          <ac:chgData name="Malcolm Hayward" userId="fd045f5c-b77a-4191-aa2e-0c5f24668c72" providerId="ADAL" clId="{F2B84187-37ED-4459-971D-E4FC052BE502}" dt="2021-03-28T19:41:41.052" v="2557" actId="20577"/>
          <ac:spMkLst>
            <pc:docMk/>
            <pc:sldMk cId="4194598108" sldId="267"/>
            <ac:spMk id="2" creationId="{2856EC3D-AE07-443C-B0D6-7EE8A2F2267A}"/>
          </ac:spMkLst>
        </pc:spChg>
        <pc:spChg chg="mod">
          <ac:chgData name="Malcolm Hayward" userId="fd045f5c-b77a-4191-aa2e-0c5f24668c72" providerId="ADAL" clId="{F2B84187-37ED-4459-971D-E4FC052BE502}" dt="2021-03-28T19:42:03.294" v="2586" actId="20577"/>
          <ac:spMkLst>
            <pc:docMk/>
            <pc:sldMk cId="4194598108" sldId="267"/>
            <ac:spMk id="3" creationId="{9C3B2489-2303-4714-B415-91FFD34A87DA}"/>
          </ac:spMkLst>
        </pc:spChg>
        <pc:picChg chg="add mod">
          <ac:chgData name="Malcolm Hayward" userId="fd045f5c-b77a-4191-aa2e-0c5f24668c72" providerId="ADAL" clId="{F2B84187-37ED-4459-971D-E4FC052BE502}" dt="2021-04-17T08:02:53.106" v="11387" actId="1076"/>
          <ac:picMkLst>
            <pc:docMk/>
            <pc:sldMk cId="4194598108" sldId="267"/>
            <ac:picMk id="5" creationId="{5A8310E0-F709-4707-A0E5-EEE71BB5F3F2}"/>
          </ac:picMkLst>
        </pc:picChg>
      </pc:sldChg>
      <pc:sldChg chg="modSp new mod">
        <pc:chgData name="Malcolm Hayward" userId="fd045f5c-b77a-4191-aa2e-0c5f24668c72" providerId="ADAL" clId="{F2B84187-37ED-4459-971D-E4FC052BE502}" dt="2021-03-28T20:40:57.609" v="3132" actId="20577"/>
        <pc:sldMkLst>
          <pc:docMk/>
          <pc:sldMk cId="600868800" sldId="268"/>
        </pc:sldMkLst>
        <pc:spChg chg="mod">
          <ac:chgData name="Malcolm Hayward" userId="fd045f5c-b77a-4191-aa2e-0c5f24668c72" providerId="ADAL" clId="{F2B84187-37ED-4459-971D-E4FC052BE502}" dt="2021-03-28T19:43:23.814" v="2610" actId="20577"/>
          <ac:spMkLst>
            <pc:docMk/>
            <pc:sldMk cId="600868800" sldId="268"/>
            <ac:spMk id="2" creationId="{C7DB756B-2FA9-4C52-9730-46BB8B0F0259}"/>
          </ac:spMkLst>
        </pc:spChg>
        <pc:spChg chg="mod">
          <ac:chgData name="Malcolm Hayward" userId="fd045f5c-b77a-4191-aa2e-0c5f24668c72" providerId="ADAL" clId="{F2B84187-37ED-4459-971D-E4FC052BE502}" dt="2021-03-28T20:40:57.609" v="3132" actId="20577"/>
          <ac:spMkLst>
            <pc:docMk/>
            <pc:sldMk cId="600868800" sldId="268"/>
            <ac:spMk id="3" creationId="{85620766-BC57-42B3-A70F-ACE9F3D3CDB6}"/>
          </ac:spMkLst>
        </pc:spChg>
      </pc:sldChg>
      <pc:sldChg chg="addSp delSp modSp new mod">
        <pc:chgData name="Malcolm Hayward" userId="fd045f5c-b77a-4191-aa2e-0c5f24668c72" providerId="ADAL" clId="{F2B84187-37ED-4459-971D-E4FC052BE502}" dt="2021-04-16T04:39:11.518" v="8596" actId="14100"/>
        <pc:sldMkLst>
          <pc:docMk/>
          <pc:sldMk cId="2644870450" sldId="269"/>
        </pc:sldMkLst>
        <pc:spChg chg="mod">
          <ac:chgData name="Malcolm Hayward" userId="fd045f5c-b77a-4191-aa2e-0c5f24668c72" providerId="ADAL" clId="{F2B84187-37ED-4459-971D-E4FC052BE502}" dt="2021-03-28T20:14:28.802" v="2853" actId="20577"/>
          <ac:spMkLst>
            <pc:docMk/>
            <pc:sldMk cId="2644870450" sldId="269"/>
            <ac:spMk id="2" creationId="{F0D1CE63-1805-46EC-9A5B-1160C093EF5F}"/>
          </ac:spMkLst>
        </pc:spChg>
        <pc:spChg chg="del mod">
          <ac:chgData name="Malcolm Hayward" userId="fd045f5c-b77a-4191-aa2e-0c5f24668c72" providerId="ADAL" clId="{F2B84187-37ED-4459-971D-E4FC052BE502}" dt="2021-03-29T02:33:03.654" v="4347" actId="22"/>
          <ac:spMkLst>
            <pc:docMk/>
            <pc:sldMk cId="2644870450" sldId="269"/>
            <ac:spMk id="3" creationId="{6BED5169-161E-42EB-9A71-C54E18EC3DD6}"/>
          </ac:spMkLst>
        </pc:spChg>
        <pc:picChg chg="add mod ord">
          <ac:chgData name="Malcolm Hayward" userId="fd045f5c-b77a-4191-aa2e-0c5f24668c72" providerId="ADAL" clId="{F2B84187-37ED-4459-971D-E4FC052BE502}" dt="2021-04-16T04:39:11.518" v="8596" actId="14100"/>
          <ac:picMkLst>
            <pc:docMk/>
            <pc:sldMk cId="2644870450" sldId="269"/>
            <ac:picMk id="5" creationId="{4FAA9375-CCB5-4525-9D65-180456561FC9}"/>
          </ac:picMkLst>
        </pc:picChg>
      </pc:sldChg>
      <pc:sldChg chg="modSp new mod">
        <pc:chgData name="Malcolm Hayward" userId="fd045f5c-b77a-4191-aa2e-0c5f24668c72" providerId="ADAL" clId="{F2B84187-37ED-4459-971D-E4FC052BE502}" dt="2021-03-29T03:13:18.787" v="4926" actId="20577"/>
        <pc:sldMkLst>
          <pc:docMk/>
          <pc:sldMk cId="1440112597" sldId="270"/>
        </pc:sldMkLst>
        <pc:spChg chg="mod">
          <ac:chgData name="Malcolm Hayward" userId="fd045f5c-b77a-4191-aa2e-0c5f24668c72" providerId="ADAL" clId="{F2B84187-37ED-4459-971D-E4FC052BE502}" dt="2021-03-28T21:55:20.762" v="3200" actId="20577"/>
          <ac:spMkLst>
            <pc:docMk/>
            <pc:sldMk cId="1440112597" sldId="270"/>
            <ac:spMk id="2" creationId="{263EF22C-9BE2-48C4-8373-F8ACE9802E06}"/>
          </ac:spMkLst>
        </pc:spChg>
        <pc:spChg chg="mod">
          <ac:chgData name="Malcolm Hayward" userId="fd045f5c-b77a-4191-aa2e-0c5f24668c72" providerId="ADAL" clId="{F2B84187-37ED-4459-971D-E4FC052BE502}" dt="2021-03-29T03:13:18.787" v="4926" actId="20577"/>
          <ac:spMkLst>
            <pc:docMk/>
            <pc:sldMk cId="1440112597" sldId="270"/>
            <ac:spMk id="3" creationId="{31D83BD4-F86A-4D77-A86B-192D5CB40359}"/>
          </ac:spMkLst>
        </pc:spChg>
      </pc:sldChg>
      <pc:sldChg chg="addSp delSp modSp new mod">
        <pc:chgData name="Malcolm Hayward" userId="fd045f5c-b77a-4191-aa2e-0c5f24668c72" providerId="ADAL" clId="{F2B84187-37ED-4459-971D-E4FC052BE502}" dt="2021-04-16T04:55:25.721" v="9217" actId="1076"/>
        <pc:sldMkLst>
          <pc:docMk/>
          <pc:sldMk cId="2919125898" sldId="271"/>
        </pc:sldMkLst>
        <pc:spChg chg="mod">
          <ac:chgData name="Malcolm Hayward" userId="fd045f5c-b77a-4191-aa2e-0c5f24668c72" providerId="ADAL" clId="{F2B84187-37ED-4459-971D-E4FC052BE502}" dt="2021-03-28T22:07:43.450" v="4129" actId="20577"/>
          <ac:spMkLst>
            <pc:docMk/>
            <pc:sldMk cId="2919125898" sldId="271"/>
            <ac:spMk id="2" creationId="{08DCC45B-0180-4C71-A85C-BBEBDDA332A5}"/>
          </ac:spMkLst>
        </pc:spChg>
        <pc:spChg chg="del">
          <ac:chgData name="Malcolm Hayward" userId="fd045f5c-b77a-4191-aa2e-0c5f24668c72" providerId="ADAL" clId="{F2B84187-37ED-4459-971D-E4FC052BE502}" dt="2021-03-28T22:11:13.329" v="4130" actId="22"/>
          <ac:spMkLst>
            <pc:docMk/>
            <pc:sldMk cId="2919125898" sldId="271"/>
            <ac:spMk id="3" creationId="{5DE5C55E-CA41-486A-985D-6369BA0836EA}"/>
          </ac:spMkLst>
        </pc:spChg>
        <pc:spChg chg="add del mod">
          <ac:chgData name="Malcolm Hayward" userId="fd045f5c-b77a-4191-aa2e-0c5f24668c72" providerId="ADAL" clId="{F2B84187-37ED-4459-971D-E4FC052BE502}" dt="2021-04-16T04:41:16.692" v="8599" actId="22"/>
          <ac:spMkLst>
            <pc:docMk/>
            <pc:sldMk cId="2919125898" sldId="271"/>
            <ac:spMk id="4" creationId="{FC87D331-930C-472D-97C1-691FDC2CB4F1}"/>
          </ac:spMkLst>
        </pc:spChg>
        <pc:spChg chg="add mod">
          <ac:chgData name="Malcolm Hayward" userId="fd045f5c-b77a-4191-aa2e-0c5f24668c72" providerId="ADAL" clId="{F2B84187-37ED-4459-971D-E4FC052BE502}" dt="2021-04-16T04:55:25.721" v="9217" actId="1076"/>
          <ac:spMkLst>
            <pc:docMk/>
            <pc:sldMk cId="2919125898" sldId="271"/>
            <ac:spMk id="6" creationId="{B32C25EB-E174-4D23-9C68-4840FBD695AF}"/>
          </ac:spMkLst>
        </pc:spChg>
        <pc:spChg chg="add del mod">
          <ac:chgData name="Malcolm Hayward" userId="fd045f5c-b77a-4191-aa2e-0c5f24668c72" providerId="ADAL" clId="{F2B84187-37ED-4459-971D-E4FC052BE502}" dt="2021-04-16T04:33:14.942" v="8589" actId="478"/>
          <ac:spMkLst>
            <pc:docMk/>
            <pc:sldMk cId="2919125898" sldId="271"/>
            <ac:spMk id="7" creationId="{DBC54483-FE25-464B-A0F2-C4492E3B921D}"/>
          </ac:spMkLst>
        </pc:spChg>
        <pc:picChg chg="add del mod ord">
          <ac:chgData name="Malcolm Hayward" userId="fd045f5c-b77a-4191-aa2e-0c5f24668c72" providerId="ADAL" clId="{F2B84187-37ED-4459-971D-E4FC052BE502}" dt="2021-04-16T04:41:15.014" v="8598" actId="478"/>
          <ac:picMkLst>
            <pc:docMk/>
            <pc:sldMk cId="2919125898" sldId="271"/>
            <ac:picMk id="5" creationId="{C4F459E6-900B-435B-8DC0-F86AF747F5DA}"/>
          </ac:picMkLst>
        </pc:picChg>
        <pc:picChg chg="add mod ord">
          <ac:chgData name="Malcolm Hayward" userId="fd045f5c-b77a-4191-aa2e-0c5f24668c72" providerId="ADAL" clId="{F2B84187-37ED-4459-971D-E4FC052BE502}" dt="2021-04-16T04:55:23.040" v="9216" actId="14100"/>
          <ac:picMkLst>
            <pc:docMk/>
            <pc:sldMk cId="2919125898" sldId="271"/>
            <ac:picMk id="9" creationId="{7F3ACCC9-4B2D-4A35-86B2-E98C79A2A47C}"/>
          </ac:picMkLst>
        </pc:picChg>
      </pc:sldChg>
      <pc:sldChg chg="addSp delSp modSp new mod addCm delCm modCm">
        <pc:chgData name="Malcolm Hayward" userId="fd045f5c-b77a-4191-aa2e-0c5f24668c72" providerId="ADAL" clId="{F2B84187-37ED-4459-971D-E4FC052BE502}" dt="2021-04-16T05:09:44.123" v="9833" actId="14100"/>
        <pc:sldMkLst>
          <pc:docMk/>
          <pc:sldMk cId="3261498543" sldId="272"/>
        </pc:sldMkLst>
        <pc:spChg chg="mod">
          <ac:chgData name="Malcolm Hayward" userId="fd045f5c-b77a-4191-aa2e-0c5f24668c72" providerId="ADAL" clId="{F2B84187-37ED-4459-971D-E4FC052BE502}" dt="2021-03-28T22:12:36.959" v="4208" actId="20577"/>
          <ac:spMkLst>
            <pc:docMk/>
            <pc:sldMk cId="3261498543" sldId="272"/>
            <ac:spMk id="2" creationId="{6902F2C7-7857-4CD1-9975-8E613578E07C}"/>
          </ac:spMkLst>
        </pc:spChg>
        <pc:spChg chg="del">
          <ac:chgData name="Malcolm Hayward" userId="fd045f5c-b77a-4191-aa2e-0c5f24668c72" providerId="ADAL" clId="{F2B84187-37ED-4459-971D-E4FC052BE502}" dt="2021-03-28T22:13:38.475" v="4209" actId="22"/>
          <ac:spMkLst>
            <pc:docMk/>
            <pc:sldMk cId="3261498543" sldId="272"/>
            <ac:spMk id="3" creationId="{565C1A6F-00DB-45B9-B686-F7FBC581C8C2}"/>
          </ac:spMkLst>
        </pc:spChg>
        <pc:spChg chg="add del mod">
          <ac:chgData name="Malcolm Hayward" userId="fd045f5c-b77a-4191-aa2e-0c5f24668c72" providerId="ADAL" clId="{F2B84187-37ED-4459-971D-E4FC052BE502}" dt="2021-03-29T02:54:36.281" v="4475" actId="22"/>
          <ac:spMkLst>
            <pc:docMk/>
            <pc:sldMk cId="3261498543" sldId="272"/>
            <ac:spMk id="9" creationId="{7477F9DA-6D54-4E30-87B0-CB63FD74291A}"/>
          </ac:spMkLst>
        </pc:spChg>
        <pc:spChg chg="add mod">
          <ac:chgData name="Malcolm Hayward" userId="fd045f5c-b77a-4191-aa2e-0c5f24668c72" providerId="ADAL" clId="{F2B84187-37ED-4459-971D-E4FC052BE502}" dt="2021-04-16T04:59:11.855" v="9775" actId="1076"/>
          <ac:spMkLst>
            <pc:docMk/>
            <pc:sldMk cId="3261498543" sldId="272"/>
            <ac:spMk id="14" creationId="{0A85B0EB-8A7D-4D0A-A03D-7CD06F72E85E}"/>
          </ac:spMkLst>
        </pc:spChg>
        <pc:spChg chg="add mod">
          <ac:chgData name="Malcolm Hayward" userId="fd045f5c-b77a-4191-aa2e-0c5f24668c72" providerId="ADAL" clId="{F2B84187-37ED-4459-971D-E4FC052BE502}" dt="2021-04-16T04:28:32.389" v="8236" actId="1076"/>
          <ac:spMkLst>
            <pc:docMk/>
            <pc:sldMk cId="3261498543" sldId="272"/>
            <ac:spMk id="15" creationId="{D7F63F0C-05C3-41CC-A2E5-6AC36E2C5D1C}"/>
          </ac:spMkLst>
        </pc:spChg>
        <pc:spChg chg="add del mod">
          <ac:chgData name="Malcolm Hayward" userId="fd045f5c-b77a-4191-aa2e-0c5f24668c72" providerId="ADAL" clId="{F2B84187-37ED-4459-971D-E4FC052BE502}" dt="2021-03-29T04:22:13.788" v="6234" actId="478"/>
          <ac:spMkLst>
            <pc:docMk/>
            <pc:sldMk cId="3261498543" sldId="272"/>
            <ac:spMk id="16" creationId="{F2D91ED8-11F4-4C27-87F6-3D71DAEC605A}"/>
          </ac:spMkLst>
        </pc:spChg>
        <pc:picChg chg="add del mod ord">
          <ac:chgData name="Malcolm Hayward" userId="fd045f5c-b77a-4191-aa2e-0c5f24668c72" providerId="ADAL" clId="{F2B84187-37ED-4459-971D-E4FC052BE502}" dt="2021-03-29T02:53:42.254" v="4474" actId="478"/>
          <ac:picMkLst>
            <pc:docMk/>
            <pc:sldMk cId="3261498543" sldId="272"/>
            <ac:picMk id="5" creationId="{1A8A7395-FAEF-49C2-A1CA-5D684700FD64}"/>
          </ac:picMkLst>
        </pc:picChg>
        <pc:picChg chg="add del mod">
          <ac:chgData name="Malcolm Hayward" userId="fd045f5c-b77a-4191-aa2e-0c5f24668c72" providerId="ADAL" clId="{F2B84187-37ED-4459-971D-E4FC052BE502}" dt="2021-03-28T22:16:04.844" v="4222" actId="478"/>
          <ac:picMkLst>
            <pc:docMk/>
            <pc:sldMk cId="3261498543" sldId="272"/>
            <ac:picMk id="7" creationId="{C0534F56-0D7A-4487-9581-9E6DCDC0E9E9}"/>
          </ac:picMkLst>
        </pc:picChg>
        <pc:picChg chg="add mod ord">
          <ac:chgData name="Malcolm Hayward" userId="fd045f5c-b77a-4191-aa2e-0c5f24668c72" providerId="ADAL" clId="{F2B84187-37ED-4459-971D-E4FC052BE502}" dt="2021-04-16T04:28:28.172" v="8235" actId="14100"/>
          <ac:picMkLst>
            <pc:docMk/>
            <pc:sldMk cId="3261498543" sldId="272"/>
            <ac:picMk id="11" creationId="{41C197CB-5F4C-4FC9-B86C-FAC24A718E36}"/>
          </ac:picMkLst>
        </pc:picChg>
        <pc:picChg chg="add mod">
          <ac:chgData name="Malcolm Hayward" userId="fd045f5c-b77a-4191-aa2e-0c5f24668c72" providerId="ADAL" clId="{F2B84187-37ED-4459-971D-E4FC052BE502}" dt="2021-04-16T05:09:44.123" v="9833" actId="14100"/>
          <ac:picMkLst>
            <pc:docMk/>
            <pc:sldMk cId="3261498543" sldId="272"/>
            <ac:picMk id="13" creationId="{100CC03C-7E3B-4A57-B7A4-FB942E14778A}"/>
          </ac:picMkLst>
        </pc:picChg>
      </pc:sldChg>
      <pc:sldChg chg="addSp delSp modSp new mod">
        <pc:chgData name="Malcolm Hayward" userId="fd045f5c-b77a-4191-aa2e-0c5f24668c72" providerId="ADAL" clId="{F2B84187-37ED-4459-971D-E4FC052BE502}" dt="2021-04-17T08:31:25.519" v="11783" actId="20577"/>
        <pc:sldMkLst>
          <pc:docMk/>
          <pc:sldMk cId="3257189420" sldId="273"/>
        </pc:sldMkLst>
        <pc:spChg chg="mod">
          <ac:chgData name="Malcolm Hayward" userId="fd045f5c-b77a-4191-aa2e-0c5f24668c72" providerId="ADAL" clId="{F2B84187-37ED-4459-971D-E4FC052BE502}" dt="2021-03-28T22:17:10.302" v="4265" actId="313"/>
          <ac:spMkLst>
            <pc:docMk/>
            <pc:sldMk cId="3257189420" sldId="273"/>
            <ac:spMk id="2" creationId="{2FB4D46D-2B22-4B4D-804B-E8F7854B2E48}"/>
          </ac:spMkLst>
        </pc:spChg>
        <pc:spChg chg="mod">
          <ac:chgData name="Malcolm Hayward" userId="fd045f5c-b77a-4191-aa2e-0c5f24668c72" providerId="ADAL" clId="{F2B84187-37ED-4459-971D-E4FC052BE502}" dt="2021-04-17T08:31:25.519" v="11783" actId="20577"/>
          <ac:spMkLst>
            <pc:docMk/>
            <pc:sldMk cId="3257189420" sldId="273"/>
            <ac:spMk id="3" creationId="{7BBDBB4A-588A-4008-B72F-87A2EC36E6FA}"/>
          </ac:spMkLst>
        </pc:spChg>
        <pc:picChg chg="add del">
          <ac:chgData name="Malcolm Hayward" userId="fd045f5c-b77a-4191-aa2e-0c5f24668c72" providerId="ADAL" clId="{F2B84187-37ED-4459-971D-E4FC052BE502}" dt="2021-03-29T03:35:08.554" v="5396" actId="22"/>
          <ac:picMkLst>
            <pc:docMk/>
            <pc:sldMk cId="3257189420" sldId="273"/>
            <ac:picMk id="5" creationId="{E429B8E0-F289-4D79-8972-C8FE3F891941}"/>
          </ac:picMkLst>
        </pc:picChg>
        <pc:picChg chg="add del mod">
          <ac:chgData name="Malcolm Hayward" userId="fd045f5c-b77a-4191-aa2e-0c5f24668c72" providerId="ADAL" clId="{F2B84187-37ED-4459-971D-E4FC052BE502}" dt="2021-03-29T03:36:32.358" v="5445" actId="478"/>
          <ac:picMkLst>
            <pc:docMk/>
            <pc:sldMk cId="3257189420" sldId="273"/>
            <ac:picMk id="7" creationId="{00108ADF-952C-4F97-97C2-27A6E82C0B04}"/>
          </ac:picMkLst>
        </pc:picChg>
      </pc:sldChg>
      <pc:sldChg chg="addSp delSp modSp new mod">
        <pc:chgData name="Malcolm Hayward" userId="fd045f5c-b77a-4191-aa2e-0c5f24668c72" providerId="ADAL" clId="{F2B84187-37ED-4459-971D-E4FC052BE502}" dt="2021-04-16T04:29:47.210" v="8292" actId="1076"/>
        <pc:sldMkLst>
          <pc:docMk/>
          <pc:sldMk cId="2714755137" sldId="274"/>
        </pc:sldMkLst>
        <pc:spChg chg="mod">
          <ac:chgData name="Malcolm Hayward" userId="fd045f5c-b77a-4191-aa2e-0c5f24668c72" providerId="ADAL" clId="{F2B84187-37ED-4459-971D-E4FC052BE502}" dt="2021-03-29T03:00:58.238" v="4512" actId="20577"/>
          <ac:spMkLst>
            <pc:docMk/>
            <pc:sldMk cId="2714755137" sldId="274"/>
            <ac:spMk id="2" creationId="{9EC0D9D7-89AE-45BB-9BAA-4E021141D7F8}"/>
          </ac:spMkLst>
        </pc:spChg>
        <pc:spChg chg="del">
          <ac:chgData name="Malcolm Hayward" userId="fd045f5c-b77a-4191-aa2e-0c5f24668c72" providerId="ADAL" clId="{F2B84187-37ED-4459-971D-E4FC052BE502}" dt="2021-03-29T03:00:50.607" v="4492" actId="22"/>
          <ac:spMkLst>
            <pc:docMk/>
            <pc:sldMk cId="2714755137" sldId="274"/>
            <ac:spMk id="3" creationId="{4E3B6F29-D82C-472F-99AC-DB5F1A648988}"/>
          </ac:spMkLst>
        </pc:spChg>
        <pc:spChg chg="add mod">
          <ac:chgData name="Malcolm Hayward" userId="fd045f5c-b77a-4191-aa2e-0c5f24668c72" providerId="ADAL" clId="{F2B84187-37ED-4459-971D-E4FC052BE502}" dt="2021-04-16T04:26:35.056" v="8202" actId="1076"/>
          <ac:spMkLst>
            <pc:docMk/>
            <pc:sldMk cId="2714755137" sldId="274"/>
            <ac:spMk id="8" creationId="{504FEAC0-5C5A-4996-AC9E-813751E42B47}"/>
          </ac:spMkLst>
        </pc:spChg>
        <pc:spChg chg="add mod">
          <ac:chgData name="Malcolm Hayward" userId="fd045f5c-b77a-4191-aa2e-0c5f24668c72" providerId="ADAL" clId="{F2B84187-37ED-4459-971D-E4FC052BE502}" dt="2021-04-16T04:29:38.094" v="8289" actId="1076"/>
          <ac:spMkLst>
            <pc:docMk/>
            <pc:sldMk cId="2714755137" sldId="274"/>
            <ac:spMk id="9" creationId="{0559EAF7-81F9-4EDC-A316-55907166BE04}"/>
          </ac:spMkLst>
        </pc:spChg>
        <pc:picChg chg="add mod ord">
          <ac:chgData name="Malcolm Hayward" userId="fd045f5c-b77a-4191-aa2e-0c5f24668c72" providerId="ADAL" clId="{F2B84187-37ED-4459-971D-E4FC052BE502}" dt="2021-04-16T04:26:17.111" v="8195" actId="14100"/>
          <ac:picMkLst>
            <pc:docMk/>
            <pc:sldMk cId="2714755137" sldId="274"/>
            <ac:picMk id="5" creationId="{A8B1809E-2D5A-48C4-BF07-BDF0FE73063C}"/>
          </ac:picMkLst>
        </pc:picChg>
        <pc:picChg chg="add mod">
          <ac:chgData name="Malcolm Hayward" userId="fd045f5c-b77a-4191-aa2e-0c5f24668c72" providerId="ADAL" clId="{F2B84187-37ED-4459-971D-E4FC052BE502}" dt="2021-04-16T04:29:47.210" v="8292" actId="1076"/>
          <ac:picMkLst>
            <pc:docMk/>
            <pc:sldMk cId="2714755137" sldId="274"/>
            <ac:picMk id="7" creationId="{9062CDAA-EF01-491A-9398-6FE6F987AD47}"/>
          </ac:picMkLst>
        </pc:picChg>
      </pc:sldChg>
      <pc:sldChg chg="modSp new del mod">
        <pc:chgData name="Malcolm Hayward" userId="fd045f5c-b77a-4191-aa2e-0c5f24668c72" providerId="ADAL" clId="{F2B84187-37ED-4459-971D-E4FC052BE502}" dt="2021-03-29T04:00:57.769" v="5861" actId="2696"/>
        <pc:sldMkLst>
          <pc:docMk/>
          <pc:sldMk cId="1135381488" sldId="275"/>
        </pc:sldMkLst>
        <pc:spChg chg="mod">
          <ac:chgData name="Malcolm Hayward" userId="fd045f5c-b77a-4191-aa2e-0c5f24668c72" providerId="ADAL" clId="{F2B84187-37ED-4459-971D-E4FC052BE502}" dt="2021-03-28T22:18:15.173" v="4284" actId="20577"/>
          <ac:spMkLst>
            <pc:docMk/>
            <pc:sldMk cId="1135381488" sldId="275"/>
            <ac:spMk id="2" creationId="{B49094E7-7FB7-4576-BA2E-15EF03DA678B}"/>
          </ac:spMkLst>
        </pc:spChg>
      </pc:sldChg>
      <pc:sldChg chg="addSp delSp modSp new mod">
        <pc:chgData name="Malcolm Hayward" userId="fd045f5c-b77a-4191-aa2e-0c5f24668c72" providerId="ADAL" clId="{F2B84187-37ED-4459-971D-E4FC052BE502}" dt="2021-04-16T04:39:01.494" v="8593" actId="14100"/>
        <pc:sldMkLst>
          <pc:docMk/>
          <pc:sldMk cId="3191261408" sldId="276"/>
        </pc:sldMkLst>
        <pc:spChg chg="mod">
          <ac:chgData name="Malcolm Hayward" userId="fd045f5c-b77a-4191-aa2e-0c5f24668c72" providerId="ADAL" clId="{F2B84187-37ED-4459-971D-E4FC052BE502}" dt="2021-03-29T02:33:57.802" v="4369" actId="20577"/>
          <ac:spMkLst>
            <pc:docMk/>
            <pc:sldMk cId="3191261408" sldId="276"/>
            <ac:spMk id="2" creationId="{3DE1CE75-6A4A-411A-9383-EA5DB3198624}"/>
          </ac:spMkLst>
        </pc:spChg>
        <pc:spChg chg="del">
          <ac:chgData name="Malcolm Hayward" userId="fd045f5c-b77a-4191-aa2e-0c5f24668c72" providerId="ADAL" clId="{F2B84187-37ED-4459-971D-E4FC052BE502}" dt="2021-03-29T02:33:52.884" v="4350" actId="22"/>
          <ac:spMkLst>
            <pc:docMk/>
            <pc:sldMk cId="3191261408" sldId="276"/>
            <ac:spMk id="3" creationId="{8F4F35B6-D914-462D-9436-B46ADB871642}"/>
          </ac:spMkLst>
        </pc:spChg>
        <pc:picChg chg="add mod ord">
          <ac:chgData name="Malcolm Hayward" userId="fd045f5c-b77a-4191-aa2e-0c5f24668c72" providerId="ADAL" clId="{F2B84187-37ED-4459-971D-E4FC052BE502}" dt="2021-03-29T02:46:15.105" v="4393" actId="14100"/>
          <ac:picMkLst>
            <pc:docMk/>
            <pc:sldMk cId="3191261408" sldId="276"/>
            <ac:picMk id="5" creationId="{25F4D553-6B98-444A-906C-0CAAAE5C7DBF}"/>
          </ac:picMkLst>
        </pc:picChg>
        <pc:picChg chg="mod">
          <ac:chgData name="Malcolm Hayward" userId="fd045f5c-b77a-4191-aa2e-0c5f24668c72" providerId="ADAL" clId="{F2B84187-37ED-4459-971D-E4FC052BE502}" dt="2021-04-16T04:39:01.494" v="8593" actId="14100"/>
          <ac:picMkLst>
            <pc:docMk/>
            <pc:sldMk cId="3191261408" sldId="276"/>
            <ac:picMk id="7" creationId="{E020F471-E56A-4C0E-B974-C2C8C4A836DC}"/>
          </ac:picMkLst>
        </pc:picChg>
      </pc:sldChg>
      <pc:sldChg chg="addSp modSp new mod">
        <pc:chgData name="Malcolm Hayward" userId="fd045f5c-b77a-4191-aa2e-0c5f24668c72" providerId="ADAL" clId="{F2B84187-37ED-4459-971D-E4FC052BE502}" dt="2021-04-18T09:15:06.233" v="12192" actId="14100"/>
        <pc:sldMkLst>
          <pc:docMk/>
          <pc:sldMk cId="1140682228" sldId="277"/>
        </pc:sldMkLst>
        <pc:spChg chg="mod">
          <ac:chgData name="Malcolm Hayward" userId="fd045f5c-b77a-4191-aa2e-0c5f24668c72" providerId="ADAL" clId="{F2B84187-37ED-4459-971D-E4FC052BE502}" dt="2021-04-16T04:29:08.883" v="8286" actId="20577"/>
          <ac:spMkLst>
            <pc:docMk/>
            <pc:sldMk cId="1140682228" sldId="277"/>
            <ac:spMk id="2" creationId="{03E37E4E-87BE-4A78-B4CF-4917FBBF32A2}"/>
          </ac:spMkLst>
        </pc:spChg>
        <pc:spChg chg="add mod">
          <ac:chgData name="Malcolm Hayward" userId="fd045f5c-b77a-4191-aa2e-0c5f24668c72" providerId="ADAL" clId="{F2B84187-37ED-4459-971D-E4FC052BE502}" dt="2021-04-16T04:29:30.268" v="8288" actId="14100"/>
          <ac:spMkLst>
            <pc:docMk/>
            <pc:sldMk cId="1140682228" sldId="277"/>
            <ac:spMk id="3" creationId="{55D4CD6F-1ED4-47D5-9A83-06C197CD3E94}"/>
          </ac:spMkLst>
        </pc:spChg>
        <pc:spChg chg="mod">
          <ac:chgData name="Malcolm Hayward" userId="fd045f5c-b77a-4191-aa2e-0c5f24668c72" providerId="ADAL" clId="{F2B84187-37ED-4459-971D-E4FC052BE502}" dt="2021-03-29T03:06:45.629" v="4727" actId="20577"/>
          <ac:spMkLst>
            <pc:docMk/>
            <pc:sldMk cId="1140682228" sldId="277"/>
            <ac:spMk id="3" creationId="{ADD91F6A-CC28-440A-B5E8-DC933AEB421D}"/>
          </ac:spMkLst>
        </pc:spChg>
        <pc:picChg chg="mod">
          <ac:chgData name="Malcolm Hayward" userId="fd045f5c-b77a-4191-aa2e-0c5f24668c72" providerId="ADAL" clId="{F2B84187-37ED-4459-971D-E4FC052BE502}" dt="2021-04-18T09:15:06.233" v="12192" actId="14100"/>
          <ac:picMkLst>
            <pc:docMk/>
            <pc:sldMk cId="1140682228" sldId="277"/>
            <ac:picMk id="9" creationId="{4B3FEE71-0619-4549-8813-4DE2B8B9DFBE}"/>
          </ac:picMkLst>
        </pc:picChg>
      </pc:sldChg>
      <pc:sldChg chg="new del">
        <pc:chgData name="Malcolm Hayward" userId="fd045f5c-b77a-4191-aa2e-0c5f24668c72" providerId="ADAL" clId="{F2B84187-37ED-4459-971D-E4FC052BE502}" dt="2021-03-29T03:28:29.868" v="5083" actId="680"/>
        <pc:sldMkLst>
          <pc:docMk/>
          <pc:sldMk cId="2034423005" sldId="278"/>
        </pc:sldMkLst>
      </pc:sldChg>
      <pc:sldChg chg="addSp delSp modSp new mod">
        <pc:chgData name="Malcolm Hayward" userId="fd045f5c-b77a-4191-aa2e-0c5f24668c72" providerId="ADAL" clId="{F2B84187-37ED-4459-971D-E4FC052BE502}" dt="2021-04-17T08:32:03.182" v="11843" actId="1076"/>
        <pc:sldMkLst>
          <pc:docMk/>
          <pc:sldMk cId="2238744396" sldId="278"/>
        </pc:sldMkLst>
        <pc:spChg chg="mod">
          <ac:chgData name="Malcolm Hayward" userId="fd045f5c-b77a-4191-aa2e-0c5f24668c72" providerId="ADAL" clId="{F2B84187-37ED-4459-971D-E4FC052BE502}" dt="2021-04-17T08:31:44.321" v="11842" actId="20577"/>
          <ac:spMkLst>
            <pc:docMk/>
            <pc:sldMk cId="2238744396" sldId="278"/>
            <ac:spMk id="2" creationId="{A27652C0-7A7F-4776-B286-472A3C2F0871}"/>
          </ac:spMkLst>
        </pc:spChg>
        <pc:spChg chg="del">
          <ac:chgData name="Malcolm Hayward" userId="fd045f5c-b77a-4191-aa2e-0c5f24668c72" providerId="ADAL" clId="{F2B84187-37ED-4459-971D-E4FC052BE502}" dt="2021-03-29T03:36:35.585" v="5447" actId="22"/>
          <ac:spMkLst>
            <pc:docMk/>
            <pc:sldMk cId="2238744396" sldId="278"/>
            <ac:spMk id="3" creationId="{88BE9213-4BAA-4288-90BE-88718F69DC09}"/>
          </ac:spMkLst>
        </pc:spChg>
        <pc:spChg chg="add del mod">
          <ac:chgData name="Malcolm Hayward" userId="fd045f5c-b77a-4191-aa2e-0c5f24668c72" providerId="ADAL" clId="{F2B84187-37ED-4459-971D-E4FC052BE502}" dt="2021-03-29T03:39:59.698" v="5500" actId="22"/>
          <ac:spMkLst>
            <pc:docMk/>
            <pc:sldMk cId="2238744396" sldId="278"/>
            <ac:spMk id="7" creationId="{520402CA-7584-461B-A7E6-1AFF82BE8B56}"/>
          </ac:spMkLst>
        </pc:spChg>
        <pc:picChg chg="add del mod ord">
          <ac:chgData name="Malcolm Hayward" userId="fd045f5c-b77a-4191-aa2e-0c5f24668c72" providerId="ADAL" clId="{F2B84187-37ED-4459-971D-E4FC052BE502}" dt="2021-03-29T03:39:57.853" v="5499" actId="478"/>
          <ac:picMkLst>
            <pc:docMk/>
            <pc:sldMk cId="2238744396" sldId="278"/>
            <ac:picMk id="5" creationId="{0133DEE5-60BC-4BDD-8434-E4C559BEF7FF}"/>
          </ac:picMkLst>
        </pc:picChg>
        <pc:picChg chg="add mod ord">
          <ac:chgData name="Malcolm Hayward" userId="fd045f5c-b77a-4191-aa2e-0c5f24668c72" providerId="ADAL" clId="{F2B84187-37ED-4459-971D-E4FC052BE502}" dt="2021-04-17T08:32:03.182" v="11843" actId="1076"/>
          <ac:picMkLst>
            <pc:docMk/>
            <pc:sldMk cId="2238744396" sldId="278"/>
            <ac:picMk id="9" creationId="{20FB56B1-400F-4945-9985-FD934DD65ED1}"/>
          </ac:picMkLst>
        </pc:picChg>
      </pc:sldChg>
      <pc:sldChg chg="addSp delSp modSp new mod">
        <pc:chgData name="Malcolm Hayward" userId="fd045f5c-b77a-4191-aa2e-0c5f24668c72" providerId="ADAL" clId="{F2B84187-37ED-4459-971D-E4FC052BE502}" dt="2021-04-17T08:32:25.222" v="11875" actId="1076"/>
        <pc:sldMkLst>
          <pc:docMk/>
          <pc:sldMk cId="334425312" sldId="279"/>
        </pc:sldMkLst>
        <pc:spChg chg="mod">
          <ac:chgData name="Malcolm Hayward" userId="fd045f5c-b77a-4191-aa2e-0c5f24668c72" providerId="ADAL" clId="{F2B84187-37ED-4459-971D-E4FC052BE502}" dt="2021-04-17T08:32:18.376" v="11874" actId="20577"/>
          <ac:spMkLst>
            <pc:docMk/>
            <pc:sldMk cId="334425312" sldId="279"/>
            <ac:spMk id="2" creationId="{B60B3F95-6244-43F7-B16C-198F20FD2102}"/>
          </ac:spMkLst>
        </pc:spChg>
        <pc:spChg chg="del">
          <ac:chgData name="Malcolm Hayward" userId="fd045f5c-b77a-4191-aa2e-0c5f24668c72" providerId="ADAL" clId="{F2B84187-37ED-4459-971D-E4FC052BE502}" dt="2021-03-29T03:42:56.077" v="5504" actId="22"/>
          <ac:spMkLst>
            <pc:docMk/>
            <pc:sldMk cId="334425312" sldId="279"/>
            <ac:spMk id="3" creationId="{189F6B65-E542-45FE-A205-3282FD9760ED}"/>
          </ac:spMkLst>
        </pc:spChg>
        <pc:picChg chg="add mod ord">
          <ac:chgData name="Malcolm Hayward" userId="fd045f5c-b77a-4191-aa2e-0c5f24668c72" providerId="ADAL" clId="{F2B84187-37ED-4459-971D-E4FC052BE502}" dt="2021-04-17T08:32:25.222" v="11875" actId="1076"/>
          <ac:picMkLst>
            <pc:docMk/>
            <pc:sldMk cId="334425312" sldId="279"/>
            <ac:picMk id="5" creationId="{C7D96507-FC5E-4741-ADD4-D447329D3933}"/>
          </ac:picMkLst>
        </pc:picChg>
      </pc:sldChg>
      <pc:sldChg chg="addSp delSp modSp new mod ord">
        <pc:chgData name="Malcolm Hayward" userId="fd045f5c-b77a-4191-aa2e-0c5f24668c72" providerId="ADAL" clId="{F2B84187-37ED-4459-971D-E4FC052BE502}" dt="2021-04-17T08:27:54.261" v="11711" actId="1076"/>
        <pc:sldMkLst>
          <pc:docMk/>
          <pc:sldMk cId="2855457371" sldId="280"/>
        </pc:sldMkLst>
        <pc:spChg chg="mod">
          <ac:chgData name="Malcolm Hayward" userId="fd045f5c-b77a-4191-aa2e-0c5f24668c72" providerId="ADAL" clId="{F2B84187-37ED-4459-971D-E4FC052BE502}" dt="2021-03-29T03:45:55.335" v="5574" actId="20577"/>
          <ac:spMkLst>
            <pc:docMk/>
            <pc:sldMk cId="2855457371" sldId="280"/>
            <ac:spMk id="2" creationId="{29C07C8B-D26D-4536-9BBB-DE5DF8596AED}"/>
          </ac:spMkLst>
        </pc:spChg>
        <pc:spChg chg="del">
          <ac:chgData name="Malcolm Hayward" userId="fd045f5c-b77a-4191-aa2e-0c5f24668c72" providerId="ADAL" clId="{F2B84187-37ED-4459-971D-E4FC052BE502}" dt="2021-03-29T03:45:46.813" v="5539" actId="22"/>
          <ac:spMkLst>
            <pc:docMk/>
            <pc:sldMk cId="2855457371" sldId="280"/>
            <ac:spMk id="3" creationId="{7B38F789-044A-4187-B069-C4477766AF0B}"/>
          </ac:spMkLst>
        </pc:spChg>
        <pc:spChg chg="add del mod">
          <ac:chgData name="Malcolm Hayward" userId="fd045f5c-b77a-4191-aa2e-0c5f24668c72" providerId="ADAL" clId="{F2B84187-37ED-4459-971D-E4FC052BE502}" dt="2021-04-16T04:00:56.357" v="7925" actId="478"/>
          <ac:spMkLst>
            <pc:docMk/>
            <pc:sldMk cId="2855457371" sldId="280"/>
            <ac:spMk id="3" creationId="{E379FDDD-FF22-41CE-8D2E-0E96CC99FA43}"/>
          </ac:spMkLst>
        </pc:spChg>
        <pc:spChg chg="add mod">
          <ac:chgData name="Malcolm Hayward" userId="fd045f5c-b77a-4191-aa2e-0c5f24668c72" providerId="ADAL" clId="{F2B84187-37ED-4459-971D-E4FC052BE502}" dt="2021-04-17T08:27:54.261" v="11711" actId="1076"/>
          <ac:spMkLst>
            <pc:docMk/>
            <pc:sldMk cId="2855457371" sldId="280"/>
            <ac:spMk id="4" creationId="{242010A5-2A6D-4901-B056-3883936A3FD8}"/>
          </ac:spMkLst>
        </pc:spChg>
        <pc:spChg chg="add del mod">
          <ac:chgData name="Malcolm Hayward" userId="fd045f5c-b77a-4191-aa2e-0c5f24668c72" providerId="ADAL" clId="{F2B84187-37ED-4459-971D-E4FC052BE502}" dt="2021-04-16T04:01:19.203" v="7931" actId="478"/>
          <ac:spMkLst>
            <pc:docMk/>
            <pc:sldMk cId="2855457371" sldId="280"/>
            <ac:spMk id="6" creationId="{861B5EF8-E207-4B34-8B90-36E3E4780661}"/>
          </ac:spMkLst>
        </pc:spChg>
        <pc:picChg chg="add mod ord">
          <ac:chgData name="Malcolm Hayward" userId="fd045f5c-b77a-4191-aa2e-0c5f24668c72" providerId="ADAL" clId="{F2B84187-37ED-4459-971D-E4FC052BE502}" dt="2021-04-17T08:27:50.501" v="11710" actId="1076"/>
          <ac:picMkLst>
            <pc:docMk/>
            <pc:sldMk cId="2855457371" sldId="280"/>
            <ac:picMk id="5" creationId="{9B348F33-D554-47FF-BE6E-10FDB2B0E6E6}"/>
          </ac:picMkLst>
        </pc:picChg>
      </pc:sldChg>
      <pc:sldChg chg="addSp delSp modSp new mod">
        <pc:chgData name="Malcolm Hayward" userId="fd045f5c-b77a-4191-aa2e-0c5f24668c72" providerId="ADAL" clId="{F2B84187-37ED-4459-971D-E4FC052BE502}" dt="2021-04-16T03:54:52.897" v="7679" actId="1076"/>
        <pc:sldMkLst>
          <pc:docMk/>
          <pc:sldMk cId="312878233" sldId="281"/>
        </pc:sldMkLst>
        <pc:spChg chg="mod">
          <ac:chgData name="Malcolm Hayward" userId="fd045f5c-b77a-4191-aa2e-0c5f24668c72" providerId="ADAL" clId="{F2B84187-37ED-4459-971D-E4FC052BE502}" dt="2021-03-29T04:27:53.084" v="6565" actId="120"/>
          <ac:spMkLst>
            <pc:docMk/>
            <pc:sldMk cId="312878233" sldId="281"/>
            <ac:spMk id="2" creationId="{936869A1-4263-48A9-8324-B372B976B56A}"/>
          </ac:spMkLst>
        </pc:spChg>
        <pc:spChg chg="del">
          <ac:chgData name="Malcolm Hayward" userId="fd045f5c-b77a-4191-aa2e-0c5f24668c72" providerId="ADAL" clId="{F2B84187-37ED-4459-971D-E4FC052BE502}" dt="2021-03-29T03:51:57.173" v="5593" actId="22"/>
          <ac:spMkLst>
            <pc:docMk/>
            <pc:sldMk cId="312878233" sldId="281"/>
            <ac:spMk id="3" creationId="{41CBB064-4BAC-42DE-932B-066491822591}"/>
          </ac:spMkLst>
        </pc:spChg>
        <pc:spChg chg="add del mod">
          <ac:chgData name="Malcolm Hayward" userId="fd045f5c-b77a-4191-aa2e-0c5f24668c72" providerId="ADAL" clId="{F2B84187-37ED-4459-971D-E4FC052BE502}" dt="2021-04-16T03:52:25.747" v="7642" actId="478"/>
          <ac:spMkLst>
            <pc:docMk/>
            <pc:sldMk cId="312878233" sldId="281"/>
            <ac:spMk id="4" creationId="{295DF3B3-240E-42E4-8E20-0648EB4C864C}"/>
          </ac:spMkLst>
        </pc:spChg>
        <pc:spChg chg="add mod">
          <ac:chgData name="Malcolm Hayward" userId="fd045f5c-b77a-4191-aa2e-0c5f24668c72" providerId="ADAL" clId="{F2B84187-37ED-4459-971D-E4FC052BE502}" dt="2021-04-16T03:54:51.745" v="7678" actId="1076"/>
          <ac:spMkLst>
            <pc:docMk/>
            <pc:sldMk cId="312878233" sldId="281"/>
            <ac:spMk id="8" creationId="{4A04850C-75F4-4C87-A217-AF238CFAC90B}"/>
          </ac:spMkLst>
        </pc:spChg>
        <pc:spChg chg="add del mod">
          <ac:chgData name="Malcolm Hayward" userId="fd045f5c-b77a-4191-aa2e-0c5f24668c72" providerId="ADAL" clId="{F2B84187-37ED-4459-971D-E4FC052BE502}" dt="2021-04-16T03:52:27.586" v="7643" actId="478"/>
          <ac:spMkLst>
            <pc:docMk/>
            <pc:sldMk cId="312878233" sldId="281"/>
            <ac:spMk id="9" creationId="{0BE7E352-EDFF-4BFE-B47D-8E6CD282B955}"/>
          </ac:spMkLst>
        </pc:spChg>
        <pc:picChg chg="add del mod ord">
          <ac:chgData name="Malcolm Hayward" userId="fd045f5c-b77a-4191-aa2e-0c5f24668c72" providerId="ADAL" clId="{F2B84187-37ED-4459-971D-E4FC052BE502}" dt="2021-04-16T03:52:21.091" v="7641" actId="478"/>
          <ac:picMkLst>
            <pc:docMk/>
            <pc:sldMk cId="312878233" sldId="281"/>
            <ac:picMk id="5" creationId="{4CD61613-8C65-473E-B257-2307673C3C60}"/>
          </ac:picMkLst>
        </pc:picChg>
        <pc:picChg chg="add mod">
          <ac:chgData name="Malcolm Hayward" userId="fd045f5c-b77a-4191-aa2e-0c5f24668c72" providerId="ADAL" clId="{F2B84187-37ED-4459-971D-E4FC052BE502}" dt="2021-04-16T03:54:52.897" v="7679" actId="1076"/>
          <ac:picMkLst>
            <pc:docMk/>
            <pc:sldMk cId="312878233" sldId="281"/>
            <ac:picMk id="7" creationId="{EEF6522E-BBC0-461E-BAF5-8B047F4F2184}"/>
          </ac:picMkLst>
        </pc:picChg>
      </pc:sldChg>
      <pc:sldChg chg="addSp delSp modSp new mod">
        <pc:chgData name="Malcolm Hayward" userId="fd045f5c-b77a-4191-aa2e-0c5f24668c72" providerId="ADAL" clId="{F2B84187-37ED-4459-971D-E4FC052BE502}" dt="2021-04-17T08:35:14.028" v="12132" actId="14100"/>
        <pc:sldMkLst>
          <pc:docMk/>
          <pc:sldMk cId="3626365319" sldId="282"/>
        </pc:sldMkLst>
        <pc:spChg chg="mod">
          <ac:chgData name="Malcolm Hayward" userId="fd045f5c-b77a-4191-aa2e-0c5f24668c72" providerId="ADAL" clId="{F2B84187-37ED-4459-971D-E4FC052BE502}" dt="2021-03-29T03:53:40.183" v="5650" actId="20577"/>
          <ac:spMkLst>
            <pc:docMk/>
            <pc:sldMk cId="3626365319" sldId="282"/>
            <ac:spMk id="2" creationId="{74E2A155-C11A-41DB-B80D-5633F14051EC}"/>
          </ac:spMkLst>
        </pc:spChg>
        <pc:spChg chg="del">
          <ac:chgData name="Malcolm Hayward" userId="fd045f5c-b77a-4191-aa2e-0c5f24668c72" providerId="ADAL" clId="{F2B84187-37ED-4459-971D-E4FC052BE502}" dt="2021-03-29T03:54:34.404" v="5651" actId="22"/>
          <ac:spMkLst>
            <pc:docMk/>
            <pc:sldMk cId="3626365319" sldId="282"/>
            <ac:spMk id="3" creationId="{3FE4F222-E677-4A0D-8A1D-76A526E4380F}"/>
          </ac:spMkLst>
        </pc:spChg>
        <pc:spChg chg="add mod">
          <ac:chgData name="Malcolm Hayward" userId="fd045f5c-b77a-4191-aa2e-0c5f24668c72" providerId="ADAL" clId="{F2B84187-37ED-4459-971D-E4FC052BE502}" dt="2021-04-17T08:35:06.561" v="12130" actId="1076"/>
          <ac:spMkLst>
            <pc:docMk/>
            <pc:sldMk cId="3626365319" sldId="282"/>
            <ac:spMk id="3" creationId="{41DBD695-2A86-4ADF-A197-2BAD045E2782}"/>
          </ac:spMkLst>
        </pc:spChg>
        <pc:picChg chg="add mod ord">
          <ac:chgData name="Malcolm Hayward" userId="fd045f5c-b77a-4191-aa2e-0c5f24668c72" providerId="ADAL" clId="{F2B84187-37ED-4459-971D-E4FC052BE502}" dt="2021-04-17T08:35:14.028" v="12132" actId="14100"/>
          <ac:picMkLst>
            <pc:docMk/>
            <pc:sldMk cId="3626365319" sldId="282"/>
            <ac:picMk id="5" creationId="{33048E9C-E1E5-4400-939F-B1A3CD704484}"/>
          </ac:picMkLst>
        </pc:picChg>
      </pc:sldChg>
      <pc:sldChg chg="addSp delSp modSp new mod ord">
        <pc:chgData name="Malcolm Hayward" userId="fd045f5c-b77a-4191-aa2e-0c5f24668c72" providerId="ADAL" clId="{F2B84187-37ED-4459-971D-E4FC052BE502}" dt="2021-04-17T08:18:05.620" v="11388" actId="14100"/>
        <pc:sldMkLst>
          <pc:docMk/>
          <pc:sldMk cId="4007241215" sldId="283"/>
        </pc:sldMkLst>
        <pc:spChg chg="mod">
          <ac:chgData name="Malcolm Hayward" userId="fd045f5c-b77a-4191-aa2e-0c5f24668c72" providerId="ADAL" clId="{F2B84187-37ED-4459-971D-E4FC052BE502}" dt="2021-03-29T03:57:36.478" v="5726" actId="20577"/>
          <ac:spMkLst>
            <pc:docMk/>
            <pc:sldMk cId="4007241215" sldId="283"/>
            <ac:spMk id="2" creationId="{02574D71-F0B2-4270-AA58-D42F39D7BC63}"/>
          </ac:spMkLst>
        </pc:spChg>
        <pc:spChg chg="del mod">
          <ac:chgData name="Malcolm Hayward" userId="fd045f5c-b77a-4191-aa2e-0c5f24668c72" providerId="ADAL" clId="{F2B84187-37ED-4459-971D-E4FC052BE502}" dt="2021-03-29T13:53:44.978" v="6988" actId="22"/>
          <ac:spMkLst>
            <pc:docMk/>
            <pc:sldMk cId="4007241215" sldId="283"/>
            <ac:spMk id="3" creationId="{9EF77FD0-93B8-4186-B68E-1F6310B3428C}"/>
          </ac:spMkLst>
        </pc:spChg>
        <pc:picChg chg="add mod ord">
          <ac:chgData name="Malcolm Hayward" userId="fd045f5c-b77a-4191-aa2e-0c5f24668c72" providerId="ADAL" clId="{F2B84187-37ED-4459-971D-E4FC052BE502}" dt="2021-04-17T08:18:05.620" v="11388" actId="14100"/>
          <ac:picMkLst>
            <pc:docMk/>
            <pc:sldMk cId="4007241215" sldId="283"/>
            <ac:picMk id="5" creationId="{642CC9D8-4285-4B46-9F62-EC6DBC4A32CF}"/>
          </ac:picMkLst>
        </pc:picChg>
      </pc:sldChg>
      <pc:sldChg chg="addSp delSp modSp new mod ord">
        <pc:chgData name="Malcolm Hayward" userId="fd045f5c-b77a-4191-aa2e-0c5f24668c72" providerId="ADAL" clId="{F2B84187-37ED-4459-971D-E4FC052BE502}" dt="2021-04-17T08:24:30.341" v="11559" actId="1076"/>
        <pc:sldMkLst>
          <pc:docMk/>
          <pc:sldMk cId="3159775641" sldId="284"/>
        </pc:sldMkLst>
        <pc:spChg chg="mod">
          <ac:chgData name="Malcolm Hayward" userId="fd045f5c-b77a-4191-aa2e-0c5f24668c72" providerId="ADAL" clId="{F2B84187-37ED-4459-971D-E4FC052BE502}" dt="2021-03-29T04:30:28.560" v="6602" actId="20577"/>
          <ac:spMkLst>
            <pc:docMk/>
            <pc:sldMk cId="3159775641" sldId="284"/>
            <ac:spMk id="2" creationId="{1BD8FAD5-D659-4DF1-A682-29D8619E2BED}"/>
          </ac:spMkLst>
        </pc:spChg>
        <pc:spChg chg="add mod">
          <ac:chgData name="Malcolm Hayward" userId="fd045f5c-b77a-4191-aa2e-0c5f24668c72" providerId="ADAL" clId="{F2B84187-37ED-4459-971D-E4FC052BE502}" dt="2021-04-17T08:23:33.429" v="11457" actId="20577"/>
          <ac:spMkLst>
            <pc:docMk/>
            <pc:sldMk cId="3159775641" sldId="284"/>
            <ac:spMk id="3" creationId="{892BD556-80CC-45AA-AD59-41E155BB8CAB}"/>
          </ac:spMkLst>
        </pc:spChg>
        <pc:spChg chg="del">
          <ac:chgData name="Malcolm Hayward" userId="fd045f5c-b77a-4191-aa2e-0c5f24668c72" providerId="ADAL" clId="{F2B84187-37ED-4459-971D-E4FC052BE502}" dt="2021-03-30T20:18:47.944" v="7035" actId="22"/>
          <ac:spMkLst>
            <pc:docMk/>
            <pc:sldMk cId="3159775641" sldId="284"/>
            <ac:spMk id="3" creationId="{D43C9CC2-2FB9-4A6B-BF3C-FFD68358A30E}"/>
          </ac:spMkLst>
        </pc:spChg>
        <pc:spChg chg="add mod">
          <ac:chgData name="Malcolm Hayward" userId="fd045f5c-b77a-4191-aa2e-0c5f24668c72" providerId="ADAL" clId="{F2B84187-37ED-4459-971D-E4FC052BE502}" dt="2021-04-17T08:24:30.341" v="11559" actId="1076"/>
          <ac:spMkLst>
            <pc:docMk/>
            <pc:sldMk cId="3159775641" sldId="284"/>
            <ac:spMk id="4" creationId="{4A4BD6FE-0D87-41F1-823E-F8688BAFDEC5}"/>
          </ac:spMkLst>
        </pc:spChg>
        <pc:spChg chg="add del mod">
          <ac:chgData name="Malcolm Hayward" userId="fd045f5c-b77a-4191-aa2e-0c5f24668c72" providerId="ADAL" clId="{F2B84187-37ED-4459-971D-E4FC052BE502}" dt="2021-03-30T20:51:19.326" v="7286" actId="22"/>
          <ac:spMkLst>
            <pc:docMk/>
            <pc:sldMk cId="3159775641" sldId="284"/>
            <ac:spMk id="4" creationId="{AC43D15D-148B-4EE1-8958-9DA2CF3A928D}"/>
          </ac:spMkLst>
        </pc:spChg>
        <pc:picChg chg="add del mod ord">
          <ac:chgData name="Malcolm Hayward" userId="fd045f5c-b77a-4191-aa2e-0c5f24668c72" providerId="ADAL" clId="{F2B84187-37ED-4459-971D-E4FC052BE502}" dt="2021-03-30T20:50:41.760" v="7285" actId="478"/>
          <ac:picMkLst>
            <pc:docMk/>
            <pc:sldMk cId="3159775641" sldId="284"/>
            <ac:picMk id="5" creationId="{14E64031-7814-442F-A0AC-521B667BF4E8}"/>
          </ac:picMkLst>
        </pc:picChg>
        <pc:picChg chg="add mod ord">
          <ac:chgData name="Malcolm Hayward" userId="fd045f5c-b77a-4191-aa2e-0c5f24668c72" providerId="ADAL" clId="{F2B84187-37ED-4459-971D-E4FC052BE502}" dt="2021-04-17T08:24:27.520" v="11558" actId="1076"/>
          <ac:picMkLst>
            <pc:docMk/>
            <pc:sldMk cId="3159775641" sldId="284"/>
            <ac:picMk id="7" creationId="{7DB1626A-A340-48AD-B01A-F4165DC223FA}"/>
          </ac:picMkLst>
        </pc:picChg>
      </pc:sldChg>
      <pc:sldChg chg="del">
        <pc:chgData name="Malcolm Hayward" userId="fd045f5c-b77a-4191-aa2e-0c5f24668c72" providerId="ADAL" clId="{F2B84187-37ED-4459-971D-E4FC052BE502}" dt="2021-03-30T20:42:49.483" v="7172" actId="2696"/>
        <pc:sldMkLst>
          <pc:docMk/>
          <pc:sldMk cId="3033189543" sldId="285"/>
        </pc:sldMkLst>
      </pc:sldChg>
      <pc:sldChg chg="modSp mod">
        <pc:chgData name="Malcolm Hayward" userId="fd045f5c-b77a-4191-aa2e-0c5f24668c72" providerId="ADAL" clId="{F2B84187-37ED-4459-971D-E4FC052BE502}" dt="2021-04-17T08:18:27.636" v="11389" actId="14100"/>
        <pc:sldMkLst>
          <pc:docMk/>
          <pc:sldMk cId="1300467158" sldId="286"/>
        </pc:sldMkLst>
        <pc:picChg chg="mod">
          <ac:chgData name="Malcolm Hayward" userId="fd045f5c-b77a-4191-aa2e-0c5f24668c72" providerId="ADAL" clId="{F2B84187-37ED-4459-971D-E4FC052BE502}" dt="2021-04-17T08:18:27.636" v="11389" actId="14100"/>
          <ac:picMkLst>
            <pc:docMk/>
            <pc:sldMk cId="1300467158" sldId="286"/>
            <ac:picMk id="5" creationId="{4638485C-F2C5-4C31-A95B-28FBBDA2BD20}"/>
          </ac:picMkLst>
        </pc:picChg>
      </pc:sldChg>
      <pc:sldChg chg="modSp mod">
        <pc:chgData name="Malcolm Hayward" userId="fd045f5c-b77a-4191-aa2e-0c5f24668c72" providerId="ADAL" clId="{F2B84187-37ED-4459-971D-E4FC052BE502}" dt="2021-04-16T06:11:53.691" v="9964" actId="14100"/>
        <pc:sldMkLst>
          <pc:docMk/>
          <pc:sldMk cId="1827431044" sldId="287"/>
        </pc:sldMkLst>
        <pc:spChg chg="mod">
          <ac:chgData name="Malcolm Hayward" userId="fd045f5c-b77a-4191-aa2e-0c5f24668c72" providerId="ADAL" clId="{F2B84187-37ED-4459-971D-E4FC052BE502}" dt="2021-04-12T14:52:36.435" v="7627" actId="20577"/>
          <ac:spMkLst>
            <pc:docMk/>
            <pc:sldMk cId="1827431044" sldId="287"/>
            <ac:spMk id="2" creationId="{03E818AA-76A1-4237-8749-6DAC56FD30E3}"/>
          </ac:spMkLst>
        </pc:spChg>
        <pc:picChg chg="mod">
          <ac:chgData name="Malcolm Hayward" userId="fd045f5c-b77a-4191-aa2e-0c5f24668c72" providerId="ADAL" clId="{F2B84187-37ED-4459-971D-E4FC052BE502}" dt="2021-04-16T06:11:53.691" v="9964" actId="14100"/>
          <ac:picMkLst>
            <pc:docMk/>
            <pc:sldMk cId="1827431044" sldId="287"/>
            <ac:picMk id="5" creationId="{A3FE2B94-FEFF-4641-ADC0-028062380727}"/>
          </ac:picMkLst>
        </pc:picChg>
      </pc:sldChg>
      <pc:sldChg chg="addSp delSp modSp new mod">
        <pc:chgData name="Malcolm Hayward" userId="fd045f5c-b77a-4191-aa2e-0c5f24668c72" providerId="ADAL" clId="{F2B84187-37ED-4459-971D-E4FC052BE502}" dt="2021-04-17T08:24:56.478" v="11607" actId="1076"/>
        <pc:sldMkLst>
          <pc:docMk/>
          <pc:sldMk cId="1943220090" sldId="288"/>
        </pc:sldMkLst>
        <pc:spChg chg="mod">
          <ac:chgData name="Malcolm Hayward" userId="fd045f5c-b77a-4191-aa2e-0c5f24668c72" providerId="ADAL" clId="{F2B84187-37ED-4459-971D-E4FC052BE502}" dt="2021-04-17T08:24:49.920" v="11606" actId="20577"/>
          <ac:spMkLst>
            <pc:docMk/>
            <pc:sldMk cId="1943220090" sldId="288"/>
            <ac:spMk id="2" creationId="{2B32DB9A-A8F7-403D-AC75-3E7187DEF4C8}"/>
          </ac:spMkLst>
        </pc:spChg>
        <pc:spChg chg="del">
          <ac:chgData name="Malcolm Hayward" userId="fd045f5c-b77a-4191-aa2e-0c5f24668c72" providerId="ADAL" clId="{F2B84187-37ED-4459-971D-E4FC052BE502}" dt="2021-03-30T20:38:25.225" v="7075" actId="22"/>
          <ac:spMkLst>
            <pc:docMk/>
            <pc:sldMk cId="1943220090" sldId="288"/>
            <ac:spMk id="3" creationId="{F9EF2CFA-A0E7-4E0C-9132-104AA5CA798F}"/>
          </ac:spMkLst>
        </pc:spChg>
        <pc:picChg chg="add mod ord">
          <ac:chgData name="Malcolm Hayward" userId="fd045f5c-b77a-4191-aa2e-0c5f24668c72" providerId="ADAL" clId="{F2B84187-37ED-4459-971D-E4FC052BE502}" dt="2021-04-17T08:24:56.478" v="11607" actId="1076"/>
          <ac:picMkLst>
            <pc:docMk/>
            <pc:sldMk cId="1943220090" sldId="288"/>
            <ac:picMk id="5" creationId="{4B30F89A-9F93-43D6-B426-E7C95664376A}"/>
          </ac:picMkLst>
        </pc:picChg>
      </pc:sldChg>
      <pc:sldChg chg="modSp mod">
        <pc:chgData name="Malcolm Hayward" userId="fd045f5c-b77a-4191-aa2e-0c5f24668c72" providerId="ADAL" clId="{F2B84187-37ED-4459-971D-E4FC052BE502}" dt="2021-04-17T07:36:06.144" v="11025" actId="20577"/>
        <pc:sldMkLst>
          <pc:docMk/>
          <pc:sldMk cId="3329615997" sldId="289"/>
        </pc:sldMkLst>
        <pc:spChg chg="mod">
          <ac:chgData name="Malcolm Hayward" userId="fd045f5c-b77a-4191-aa2e-0c5f24668c72" providerId="ADAL" clId="{F2B84187-37ED-4459-971D-E4FC052BE502}" dt="2021-04-17T07:36:06.144" v="11025" actId="20577"/>
          <ac:spMkLst>
            <pc:docMk/>
            <pc:sldMk cId="3329615997" sldId="289"/>
            <ac:spMk id="2" creationId="{C549C308-6FBC-42AB-ADEA-73F8A238A190}"/>
          </ac:spMkLst>
        </pc:spChg>
        <pc:spChg chg="mod">
          <ac:chgData name="Malcolm Hayward" userId="fd045f5c-b77a-4191-aa2e-0c5f24668c72" providerId="ADAL" clId="{F2B84187-37ED-4459-971D-E4FC052BE502}" dt="2021-04-17T05:43:33.337" v="10164" actId="20577"/>
          <ac:spMkLst>
            <pc:docMk/>
            <pc:sldMk cId="3329615997" sldId="289"/>
            <ac:spMk id="3" creationId="{FBACFB0F-0E9A-48D4-97A7-27723CDED9AC}"/>
          </ac:spMkLst>
        </pc:spChg>
      </pc:sldChg>
      <pc:sldChg chg="addSp delSp modSp new mod">
        <pc:chgData name="Malcolm Hayward" userId="fd045f5c-b77a-4191-aa2e-0c5f24668c72" providerId="ADAL" clId="{F2B84187-37ED-4459-971D-E4FC052BE502}" dt="2021-04-16T03:55:02.307" v="7681" actId="14100"/>
        <pc:sldMkLst>
          <pc:docMk/>
          <pc:sldMk cId="3818593411" sldId="290"/>
        </pc:sldMkLst>
        <pc:spChg chg="mod">
          <ac:chgData name="Malcolm Hayward" userId="fd045f5c-b77a-4191-aa2e-0c5f24668c72" providerId="ADAL" clId="{F2B84187-37ED-4459-971D-E4FC052BE502}" dt="2021-04-16T03:52:54.909" v="7650"/>
          <ac:spMkLst>
            <pc:docMk/>
            <pc:sldMk cId="3818593411" sldId="290"/>
            <ac:spMk id="2" creationId="{1881E8A8-25A2-45AF-8239-21A81C633A08}"/>
          </ac:spMkLst>
        </pc:spChg>
        <pc:spChg chg="del">
          <ac:chgData name="Malcolm Hayward" userId="fd045f5c-b77a-4191-aa2e-0c5f24668c72" providerId="ADAL" clId="{F2B84187-37ED-4459-971D-E4FC052BE502}" dt="2021-04-16T03:52:05.893" v="7635"/>
          <ac:spMkLst>
            <pc:docMk/>
            <pc:sldMk cId="3818593411" sldId="290"/>
            <ac:spMk id="3" creationId="{43B78EFC-D879-42B4-A821-85D0D3BE718D}"/>
          </ac:spMkLst>
        </pc:spChg>
        <pc:spChg chg="add mod">
          <ac:chgData name="Malcolm Hayward" userId="fd045f5c-b77a-4191-aa2e-0c5f24668c72" providerId="ADAL" clId="{F2B84187-37ED-4459-971D-E4FC052BE502}" dt="2021-04-16T03:55:00.488" v="7680" actId="1076"/>
          <ac:spMkLst>
            <pc:docMk/>
            <pc:sldMk cId="3818593411" sldId="290"/>
            <ac:spMk id="5" creationId="{418DAA15-6F0C-4684-8345-34967CD6EA50}"/>
          </ac:spMkLst>
        </pc:spChg>
        <pc:picChg chg="add mod">
          <ac:chgData name="Malcolm Hayward" userId="fd045f5c-b77a-4191-aa2e-0c5f24668c72" providerId="ADAL" clId="{F2B84187-37ED-4459-971D-E4FC052BE502}" dt="2021-04-16T03:55:02.307" v="7681" actId="14100"/>
          <ac:picMkLst>
            <pc:docMk/>
            <pc:sldMk cId="3818593411" sldId="290"/>
            <ac:picMk id="4" creationId="{FD3413AE-BC36-47EF-B157-8D4DBFFE9058}"/>
          </ac:picMkLst>
        </pc:picChg>
      </pc:sldChg>
      <pc:sldChg chg="modSp new mod">
        <pc:chgData name="Malcolm Hayward" userId="fd045f5c-b77a-4191-aa2e-0c5f24668c72" providerId="ADAL" clId="{F2B84187-37ED-4459-971D-E4FC052BE502}" dt="2021-04-16T04:39:54.126" v="8597" actId="20577"/>
        <pc:sldMkLst>
          <pc:docMk/>
          <pc:sldMk cId="4225937240" sldId="291"/>
        </pc:sldMkLst>
        <pc:spChg chg="mod">
          <ac:chgData name="Malcolm Hayward" userId="fd045f5c-b77a-4191-aa2e-0c5f24668c72" providerId="ADAL" clId="{F2B84187-37ED-4459-971D-E4FC052BE502}" dt="2021-04-16T04:30:57.730" v="8344" actId="20577"/>
          <ac:spMkLst>
            <pc:docMk/>
            <pc:sldMk cId="4225937240" sldId="291"/>
            <ac:spMk id="2" creationId="{4EF2DC42-2162-4C4C-B946-7CA5791A0E11}"/>
          </ac:spMkLst>
        </pc:spChg>
        <pc:spChg chg="mod">
          <ac:chgData name="Malcolm Hayward" userId="fd045f5c-b77a-4191-aa2e-0c5f24668c72" providerId="ADAL" clId="{F2B84187-37ED-4459-971D-E4FC052BE502}" dt="2021-04-16T04:39:54.126" v="8597" actId="20577"/>
          <ac:spMkLst>
            <pc:docMk/>
            <pc:sldMk cId="4225937240" sldId="291"/>
            <ac:spMk id="3" creationId="{10CA2D5F-B982-474D-9CEC-641A3EA41B7A}"/>
          </ac:spMkLst>
        </pc:spChg>
      </pc:sldChg>
      <pc:sldChg chg="modSp new mod">
        <pc:chgData name="Malcolm Hayward" userId="fd045f5c-b77a-4191-aa2e-0c5f24668c72" providerId="ADAL" clId="{F2B84187-37ED-4459-971D-E4FC052BE502}" dt="2021-04-16T05:01:40.385" v="9831" actId="5793"/>
        <pc:sldMkLst>
          <pc:docMk/>
          <pc:sldMk cId="3162552374" sldId="292"/>
        </pc:sldMkLst>
        <pc:spChg chg="mod">
          <ac:chgData name="Malcolm Hayward" userId="fd045f5c-b77a-4191-aa2e-0c5f24668c72" providerId="ADAL" clId="{F2B84187-37ED-4459-971D-E4FC052BE502}" dt="2021-04-16T04:44:32.509" v="8641" actId="20577"/>
          <ac:spMkLst>
            <pc:docMk/>
            <pc:sldMk cId="3162552374" sldId="292"/>
            <ac:spMk id="2" creationId="{45E0CBCD-C010-4DF3-937C-02B8731F050F}"/>
          </ac:spMkLst>
        </pc:spChg>
        <pc:spChg chg="mod">
          <ac:chgData name="Malcolm Hayward" userId="fd045f5c-b77a-4191-aa2e-0c5f24668c72" providerId="ADAL" clId="{F2B84187-37ED-4459-971D-E4FC052BE502}" dt="2021-04-16T05:01:40.385" v="9831" actId="5793"/>
          <ac:spMkLst>
            <pc:docMk/>
            <pc:sldMk cId="3162552374" sldId="292"/>
            <ac:spMk id="3" creationId="{7EE42915-297B-4033-B516-4B845B3BAAA3}"/>
          </ac:spMkLst>
        </pc:spChg>
      </pc:sldChg>
      <pc:sldChg chg="addSp delSp modSp new mod">
        <pc:chgData name="Malcolm Hayward" userId="fd045f5c-b77a-4191-aa2e-0c5f24668c72" providerId="ADAL" clId="{F2B84187-37ED-4459-971D-E4FC052BE502}" dt="2021-04-16T04:53:45.648" v="9067" actId="20577"/>
        <pc:sldMkLst>
          <pc:docMk/>
          <pc:sldMk cId="1627882353" sldId="293"/>
        </pc:sldMkLst>
        <pc:spChg chg="mod">
          <ac:chgData name="Malcolm Hayward" userId="fd045f5c-b77a-4191-aa2e-0c5f24668c72" providerId="ADAL" clId="{F2B84187-37ED-4459-971D-E4FC052BE502}" dt="2021-04-16T04:53:45.648" v="9067" actId="20577"/>
          <ac:spMkLst>
            <pc:docMk/>
            <pc:sldMk cId="1627882353" sldId="293"/>
            <ac:spMk id="2" creationId="{34FC2CF9-9DBF-4289-95B4-D724F130E63F}"/>
          </ac:spMkLst>
        </pc:spChg>
        <pc:spChg chg="del">
          <ac:chgData name="Malcolm Hayward" userId="fd045f5c-b77a-4191-aa2e-0c5f24668c72" providerId="ADAL" clId="{F2B84187-37ED-4459-971D-E4FC052BE502}" dt="2021-04-16T04:53:09.440" v="8989" actId="22"/>
          <ac:spMkLst>
            <pc:docMk/>
            <pc:sldMk cId="1627882353" sldId="293"/>
            <ac:spMk id="3" creationId="{F32D27E9-878F-42D2-8E88-0A9FC6A7FCCB}"/>
          </ac:spMkLst>
        </pc:spChg>
        <pc:picChg chg="add mod ord">
          <ac:chgData name="Malcolm Hayward" userId="fd045f5c-b77a-4191-aa2e-0c5f24668c72" providerId="ADAL" clId="{F2B84187-37ED-4459-971D-E4FC052BE502}" dt="2021-04-16T04:53:30.877" v="9000" actId="14100"/>
          <ac:picMkLst>
            <pc:docMk/>
            <pc:sldMk cId="1627882353" sldId="293"/>
            <ac:picMk id="5" creationId="{3EFD3DFB-E647-4E4A-AEFE-39FD2CF323E5}"/>
          </ac:picMkLst>
        </pc:picChg>
      </pc:sldChg>
      <pc:sldChg chg="modSp new mod addCm modCm">
        <pc:chgData name="Malcolm Hayward" userId="fd045f5c-b77a-4191-aa2e-0c5f24668c72" providerId="ADAL" clId="{F2B84187-37ED-4459-971D-E4FC052BE502}" dt="2021-04-23T23:42:48.079" v="12531" actId="20577"/>
        <pc:sldMkLst>
          <pc:docMk/>
          <pc:sldMk cId="379489396" sldId="294"/>
        </pc:sldMkLst>
        <pc:spChg chg="mod">
          <ac:chgData name="Malcolm Hayward" userId="fd045f5c-b77a-4191-aa2e-0c5f24668c72" providerId="ADAL" clId="{F2B84187-37ED-4459-971D-E4FC052BE502}" dt="2021-04-17T08:39:41.396" v="12140" actId="20577"/>
          <ac:spMkLst>
            <pc:docMk/>
            <pc:sldMk cId="379489396" sldId="294"/>
            <ac:spMk id="2" creationId="{76611BE4-E132-440C-B0E7-390037577EC0}"/>
          </ac:spMkLst>
        </pc:spChg>
        <pc:spChg chg="mod">
          <ac:chgData name="Malcolm Hayward" userId="fd045f5c-b77a-4191-aa2e-0c5f24668c72" providerId="ADAL" clId="{F2B84187-37ED-4459-971D-E4FC052BE502}" dt="2021-04-23T23:42:48.079" v="12531" actId="20577"/>
          <ac:spMkLst>
            <pc:docMk/>
            <pc:sldMk cId="379489396" sldId="294"/>
            <ac:spMk id="3" creationId="{92BC5D98-647B-42E8-8F8C-27308D61790E}"/>
          </ac:spMkLst>
        </pc:spChg>
      </pc:sldChg>
      <pc:sldChg chg="modSp new mod">
        <pc:chgData name="Malcolm Hayward" userId="fd045f5c-b77a-4191-aa2e-0c5f24668c72" providerId="ADAL" clId="{F2B84187-37ED-4459-971D-E4FC052BE502}" dt="2021-04-19T13:15:34.603" v="12202" actId="20577"/>
        <pc:sldMkLst>
          <pc:docMk/>
          <pc:sldMk cId="4210512842" sldId="295"/>
        </pc:sldMkLst>
        <pc:spChg chg="mod">
          <ac:chgData name="Malcolm Hayward" userId="fd045f5c-b77a-4191-aa2e-0c5f24668c72" providerId="ADAL" clId="{F2B84187-37ED-4459-971D-E4FC052BE502}" dt="2021-04-17T07:38:18.468" v="11265" actId="20577"/>
          <ac:spMkLst>
            <pc:docMk/>
            <pc:sldMk cId="4210512842" sldId="295"/>
            <ac:spMk id="2" creationId="{CE1305A4-E685-4446-93A4-C74617E621BE}"/>
          </ac:spMkLst>
        </pc:spChg>
        <pc:spChg chg="mod">
          <ac:chgData name="Malcolm Hayward" userId="fd045f5c-b77a-4191-aa2e-0c5f24668c72" providerId="ADAL" clId="{F2B84187-37ED-4459-971D-E4FC052BE502}" dt="2021-04-19T13:15:34.603" v="12202" actId="20577"/>
          <ac:spMkLst>
            <pc:docMk/>
            <pc:sldMk cId="4210512842" sldId="295"/>
            <ac:spMk id="3" creationId="{D217E6F4-051D-40AC-89C8-1EB66596D46B}"/>
          </ac:spMkLst>
        </pc:spChg>
      </pc:sldChg>
    </pc:docChg>
  </pc:docChgLst>
  <pc:docChgLst>
    <pc:chgData name="Weifeng Xu" userId="e7aed605-a3dd-4d5a-a692-a87037af107b" providerId="ADAL" clId="{1F4F5B84-491D-43A0-805D-265CDB221584}"/>
    <pc:docChg chg="undo custSel addSld modSld">
      <pc:chgData name="Weifeng Xu" userId="e7aed605-a3dd-4d5a-a692-a87037af107b" providerId="ADAL" clId="{1F4F5B84-491D-43A0-805D-265CDB221584}" dt="2021-06-25T18:57:40.790" v="1203" actId="20577"/>
      <pc:docMkLst>
        <pc:docMk/>
      </pc:docMkLst>
      <pc:sldChg chg="modSp mod">
        <pc:chgData name="Weifeng Xu" userId="e7aed605-a3dd-4d5a-a692-a87037af107b" providerId="ADAL" clId="{1F4F5B84-491D-43A0-805D-265CDB221584}" dt="2021-06-23T12:29:00.335" v="351" actId="20577"/>
        <pc:sldMkLst>
          <pc:docMk/>
          <pc:sldMk cId="3994808847" sldId="256"/>
        </pc:sldMkLst>
        <pc:spChg chg="mod">
          <ac:chgData name="Weifeng Xu" userId="e7aed605-a3dd-4d5a-a692-a87037af107b" providerId="ADAL" clId="{1F4F5B84-491D-43A0-805D-265CDB221584}" dt="2021-06-23T12:29:00.335" v="351" actId="20577"/>
          <ac:spMkLst>
            <pc:docMk/>
            <pc:sldMk cId="3994808847" sldId="256"/>
            <ac:spMk id="2" creationId="{70237326-DEB0-48BC-A677-FA9640B9C967}"/>
          </ac:spMkLst>
        </pc:spChg>
      </pc:sldChg>
      <pc:sldChg chg="addSp modSp mod">
        <pc:chgData name="Weifeng Xu" userId="e7aed605-a3dd-4d5a-a692-a87037af107b" providerId="ADAL" clId="{1F4F5B84-491D-43A0-805D-265CDB221584}" dt="2021-06-22T14:30:40.798" v="184" actId="1076"/>
        <pc:sldMkLst>
          <pc:docMk/>
          <pc:sldMk cId="330888168" sldId="258"/>
        </pc:sldMkLst>
        <pc:spChg chg="mod">
          <ac:chgData name="Weifeng Xu" userId="e7aed605-a3dd-4d5a-a692-a87037af107b" providerId="ADAL" clId="{1F4F5B84-491D-43A0-805D-265CDB221584}" dt="2021-06-22T14:15:26.098" v="146" actId="6549"/>
          <ac:spMkLst>
            <pc:docMk/>
            <pc:sldMk cId="330888168" sldId="258"/>
            <ac:spMk id="2" creationId="{1D3B01B3-DBAD-4764-BF44-57D5C2C3E788}"/>
          </ac:spMkLst>
        </pc:spChg>
        <pc:spChg chg="add mod">
          <ac:chgData name="Weifeng Xu" userId="e7aed605-a3dd-4d5a-a692-a87037af107b" providerId="ADAL" clId="{1F4F5B84-491D-43A0-805D-265CDB221584}" dt="2021-06-22T14:30:40.798" v="184" actId="1076"/>
          <ac:spMkLst>
            <pc:docMk/>
            <pc:sldMk cId="330888168" sldId="258"/>
            <ac:spMk id="3" creationId="{069C2D5A-DC52-4846-84FA-BA354714EACC}"/>
          </ac:spMkLst>
        </pc:spChg>
        <pc:picChg chg="mod">
          <ac:chgData name="Weifeng Xu" userId="e7aed605-a3dd-4d5a-a692-a87037af107b" providerId="ADAL" clId="{1F4F5B84-491D-43A0-805D-265CDB221584}" dt="2021-06-22T14:30:38.848" v="183" actId="1076"/>
          <ac:picMkLst>
            <pc:docMk/>
            <pc:sldMk cId="330888168" sldId="258"/>
            <ac:picMk id="6" creationId="{B9289351-22B6-4B47-9EAA-52F38ADFF92F}"/>
          </ac:picMkLst>
        </pc:picChg>
      </pc:sldChg>
      <pc:sldChg chg="modSp mod">
        <pc:chgData name="Weifeng Xu" userId="e7aed605-a3dd-4d5a-a692-a87037af107b" providerId="ADAL" clId="{1F4F5B84-491D-43A0-805D-265CDB221584}" dt="2021-06-22T15:51:56.161" v="323" actId="207"/>
        <pc:sldMkLst>
          <pc:docMk/>
          <pc:sldMk cId="2554469295" sldId="260"/>
        </pc:sldMkLst>
        <pc:spChg chg="mod">
          <ac:chgData name="Weifeng Xu" userId="e7aed605-a3dd-4d5a-a692-a87037af107b" providerId="ADAL" clId="{1F4F5B84-491D-43A0-805D-265CDB221584}" dt="2021-06-22T15:51:56.161" v="323" actId="207"/>
          <ac:spMkLst>
            <pc:docMk/>
            <pc:sldMk cId="2554469295" sldId="260"/>
            <ac:spMk id="3" creationId="{3BA30A2E-1BF0-49E4-80D5-BB47E80CBD3E}"/>
          </ac:spMkLst>
        </pc:spChg>
      </pc:sldChg>
      <pc:sldChg chg="modSp mod">
        <pc:chgData name="Weifeng Xu" userId="e7aed605-a3dd-4d5a-a692-a87037af107b" providerId="ADAL" clId="{1F4F5B84-491D-43A0-805D-265CDB221584}" dt="2021-06-25T18:57:40.790" v="1203" actId="20577"/>
        <pc:sldMkLst>
          <pc:docMk/>
          <pc:sldMk cId="1758211574" sldId="261"/>
        </pc:sldMkLst>
        <pc:spChg chg="mod">
          <ac:chgData name="Weifeng Xu" userId="e7aed605-a3dd-4d5a-a692-a87037af107b" providerId="ADAL" clId="{1F4F5B84-491D-43A0-805D-265CDB221584}" dt="2021-06-25T18:57:40.790" v="1203" actId="20577"/>
          <ac:spMkLst>
            <pc:docMk/>
            <pc:sldMk cId="1758211574" sldId="261"/>
            <ac:spMk id="3" creationId="{689D8F08-8365-4E2C-BFB6-D1790294648E}"/>
          </ac:spMkLst>
        </pc:spChg>
      </pc:sldChg>
      <pc:sldChg chg="modSp mod">
        <pc:chgData name="Weifeng Xu" userId="e7aed605-a3dd-4d5a-a692-a87037af107b" providerId="ADAL" clId="{1F4F5B84-491D-43A0-805D-265CDB221584}" dt="2021-06-22T15:24:55.645" v="233" actId="114"/>
        <pc:sldMkLst>
          <pc:docMk/>
          <pc:sldMk cId="3257189420" sldId="273"/>
        </pc:sldMkLst>
        <pc:spChg chg="mod">
          <ac:chgData name="Weifeng Xu" userId="e7aed605-a3dd-4d5a-a692-a87037af107b" providerId="ADAL" clId="{1F4F5B84-491D-43A0-805D-265CDB221584}" dt="2021-06-22T15:24:55.645" v="233" actId="114"/>
          <ac:spMkLst>
            <pc:docMk/>
            <pc:sldMk cId="3257189420" sldId="273"/>
            <ac:spMk id="2" creationId="{2FB4D46D-2B22-4B4D-804B-E8F7854B2E48}"/>
          </ac:spMkLst>
        </pc:spChg>
        <pc:spChg chg="mod">
          <ac:chgData name="Weifeng Xu" userId="e7aed605-a3dd-4d5a-a692-a87037af107b" providerId="ADAL" clId="{1F4F5B84-491D-43A0-805D-265CDB221584}" dt="2021-06-22T15:24:52.008" v="232" actId="114"/>
          <ac:spMkLst>
            <pc:docMk/>
            <pc:sldMk cId="3257189420" sldId="273"/>
            <ac:spMk id="3" creationId="{7BBDBB4A-588A-4008-B72F-87A2EC36E6FA}"/>
          </ac:spMkLst>
        </pc:spChg>
      </pc:sldChg>
      <pc:sldChg chg="modSp mod">
        <pc:chgData name="Weifeng Xu" userId="e7aed605-a3dd-4d5a-a692-a87037af107b" providerId="ADAL" clId="{1F4F5B84-491D-43A0-805D-265CDB221584}" dt="2021-06-22T15:17:35.757" v="215" actId="114"/>
        <pc:sldMkLst>
          <pc:docMk/>
          <pc:sldMk cId="2714755137" sldId="274"/>
        </pc:sldMkLst>
        <pc:spChg chg="mod">
          <ac:chgData name="Weifeng Xu" userId="e7aed605-a3dd-4d5a-a692-a87037af107b" providerId="ADAL" clId="{1F4F5B84-491D-43A0-805D-265CDB221584}" dt="2021-06-22T15:17:35.757" v="215" actId="114"/>
          <ac:spMkLst>
            <pc:docMk/>
            <pc:sldMk cId="2714755137" sldId="274"/>
            <ac:spMk id="8" creationId="{504FEAC0-5C5A-4996-AC9E-813751E42B47}"/>
          </ac:spMkLst>
        </pc:spChg>
      </pc:sldChg>
      <pc:sldChg chg="modSp mod">
        <pc:chgData name="Weifeng Xu" userId="e7aed605-a3dd-4d5a-a692-a87037af107b" providerId="ADAL" clId="{1F4F5B84-491D-43A0-805D-265CDB221584}" dt="2021-06-22T15:19:12.898" v="217" actId="114"/>
        <pc:sldMkLst>
          <pc:docMk/>
          <pc:sldMk cId="1140682228" sldId="277"/>
        </pc:sldMkLst>
        <pc:spChg chg="mod">
          <ac:chgData name="Weifeng Xu" userId="e7aed605-a3dd-4d5a-a692-a87037af107b" providerId="ADAL" clId="{1F4F5B84-491D-43A0-805D-265CDB221584}" dt="2021-06-22T15:19:12.898" v="217" actId="114"/>
          <ac:spMkLst>
            <pc:docMk/>
            <pc:sldMk cId="1140682228" sldId="277"/>
            <ac:spMk id="2" creationId="{03E37E4E-87BE-4A78-B4CF-4917FBBF32A2}"/>
          </ac:spMkLst>
        </pc:spChg>
      </pc:sldChg>
      <pc:sldChg chg="modSp mod">
        <pc:chgData name="Weifeng Xu" userId="e7aed605-a3dd-4d5a-a692-a87037af107b" providerId="ADAL" clId="{1F4F5B84-491D-43A0-805D-265CDB221584}" dt="2021-06-22T15:41:23.425" v="256" actId="114"/>
        <pc:sldMkLst>
          <pc:docMk/>
          <pc:sldMk cId="2238744396" sldId="278"/>
        </pc:sldMkLst>
        <pc:spChg chg="mod">
          <ac:chgData name="Weifeng Xu" userId="e7aed605-a3dd-4d5a-a692-a87037af107b" providerId="ADAL" clId="{1F4F5B84-491D-43A0-805D-265CDB221584}" dt="2021-06-22T15:41:23.425" v="256" actId="114"/>
          <ac:spMkLst>
            <pc:docMk/>
            <pc:sldMk cId="2238744396" sldId="278"/>
            <ac:spMk id="2" creationId="{A27652C0-7A7F-4776-B286-472A3C2F0871}"/>
          </ac:spMkLst>
        </pc:spChg>
      </pc:sldChg>
      <pc:sldChg chg="modSp mod">
        <pc:chgData name="Weifeng Xu" userId="e7aed605-a3dd-4d5a-a692-a87037af107b" providerId="ADAL" clId="{1F4F5B84-491D-43A0-805D-265CDB221584}" dt="2021-06-22T15:41:55.968" v="260" actId="114"/>
        <pc:sldMkLst>
          <pc:docMk/>
          <pc:sldMk cId="334425312" sldId="279"/>
        </pc:sldMkLst>
        <pc:spChg chg="mod">
          <ac:chgData name="Weifeng Xu" userId="e7aed605-a3dd-4d5a-a692-a87037af107b" providerId="ADAL" clId="{1F4F5B84-491D-43A0-805D-265CDB221584}" dt="2021-06-22T15:41:55.968" v="260" actId="114"/>
          <ac:spMkLst>
            <pc:docMk/>
            <pc:sldMk cId="334425312" sldId="279"/>
            <ac:spMk id="2" creationId="{B60B3F95-6244-43F7-B16C-198F20FD2102}"/>
          </ac:spMkLst>
        </pc:spChg>
      </pc:sldChg>
      <pc:sldChg chg="modSp mod">
        <pc:chgData name="Weifeng Xu" userId="e7aed605-a3dd-4d5a-a692-a87037af107b" providerId="ADAL" clId="{1F4F5B84-491D-43A0-805D-265CDB221584}" dt="2021-06-22T15:40:01.900" v="252" actId="20577"/>
        <pc:sldMkLst>
          <pc:docMk/>
          <pc:sldMk cId="2855457371" sldId="280"/>
        </pc:sldMkLst>
        <pc:spChg chg="mod">
          <ac:chgData name="Weifeng Xu" userId="e7aed605-a3dd-4d5a-a692-a87037af107b" providerId="ADAL" clId="{1F4F5B84-491D-43A0-805D-265CDB221584}" dt="2021-06-22T15:40:01.900" v="252" actId="20577"/>
          <ac:spMkLst>
            <pc:docMk/>
            <pc:sldMk cId="2855457371" sldId="280"/>
            <ac:spMk id="4" creationId="{242010A5-2A6D-4901-B056-3883936A3FD8}"/>
          </ac:spMkLst>
        </pc:spChg>
        <pc:picChg chg="mod modCrop">
          <ac:chgData name="Weifeng Xu" userId="e7aed605-a3dd-4d5a-a692-a87037af107b" providerId="ADAL" clId="{1F4F5B84-491D-43A0-805D-265CDB221584}" dt="2021-06-22T15:38:04.164" v="234" actId="732"/>
          <ac:picMkLst>
            <pc:docMk/>
            <pc:sldMk cId="2855457371" sldId="280"/>
            <ac:picMk id="8" creationId="{BB1D64D1-035F-4688-9BBE-B70E84A25A72}"/>
          </ac:picMkLst>
        </pc:picChg>
      </pc:sldChg>
      <pc:sldChg chg="modSp mod">
        <pc:chgData name="Weifeng Xu" userId="e7aed605-a3dd-4d5a-a692-a87037af107b" providerId="ADAL" clId="{1F4F5B84-491D-43A0-805D-265CDB221584}" dt="2021-06-22T15:46:06.518" v="268" actId="114"/>
        <pc:sldMkLst>
          <pc:docMk/>
          <pc:sldMk cId="3626365319" sldId="282"/>
        </pc:sldMkLst>
        <pc:spChg chg="mod">
          <ac:chgData name="Weifeng Xu" userId="e7aed605-a3dd-4d5a-a692-a87037af107b" providerId="ADAL" clId="{1F4F5B84-491D-43A0-805D-265CDB221584}" dt="2021-06-22T15:45:49.054" v="264" actId="114"/>
          <ac:spMkLst>
            <pc:docMk/>
            <pc:sldMk cId="3626365319" sldId="282"/>
            <ac:spMk id="2" creationId="{74E2A155-C11A-41DB-B80D-5633F14051EC}"/>
          </ac:spMkLst>
        </pc:spChg>
        <pc:spChg chg="mod">
          <ac:chgData name="Weifeng Xu" userId="e7aed605-a3dd-4d5a-a692-a87037af107b" providerId="ADAL" clId="{1F4F5B84-491D-43A0-805D-265CDB221584}" dt="2021-06-22T15:46:06.518" v="268" actId="114"/>
          <ac:spMkLst>
            <pc:docMk/>
            <pc:sldMk cId="3626365319" sldId="282"/>
            <ac:spMk id="3" creationId="{41DBD695-2A86-4ADF-A197-2BAD045E2782}"/>
          </ac:spMkLst>
        </pc:spChg>
      </pc:sldChg>
      <pc:sldChg chg="modSp mod">
        <pc:chgData name="Weifeng Xu" userId="e7aed605-a3dd-4d5a-a692-a87037af107b" providerId="ADAL" clId="{1F4F5B84-491D-43A0-805D-265CDB221584}" dt="2021-06-22T13:22:33.103" v="113" actId="207"/>
        <pc:sldMkLst>
          <pc:docMk/>
          <pc:sldMk cId="1827431044" sldId="287"/>
        </pc:sldMkLst>
        <pc:spChg chg="mod">
          <ac:chgData name="Weifeng Xu" userId="e7aed605-a3dd-4d5a-a692-a87037af107b" providerId="ADAL" clId="{1F4F5B84-491D-43A0-805D-265CDB221584}" dt="2021-06-22T13:22:33.103" v="113" actId="207"/>
          <ac:spMkLst>
            <pc:docMk/>
            <pc:sldMk cId="1827431044" sldId="287"/>
            <ac:spMk id="2" creationId="{03E818AA-76A1-4237-8749-6DAC56FD30E3}"/>
          </ac:spMkLst>
        </pc:spChg>
      </pc:sldChg>
      <pc:sldChg chg="modNotesTx">
        <pc:chgData name="Weifeng Xu" userId="e7aed605-a3dd-4d5a-a692-a87037af107b" providerId="ADAL" clId="{1F4F5B84-491D-43A0-805D-265CDB221584}" dt="2021-06-23T13:05:52.756" v="409"/>
        <pc:sldMkLst>
          <pc:docMk/>
          <pc:sldMk cId="1943220090" sldId="288"/>
        </pc:sldMkLst>
      </pc:sldChg>
      <pc:sldChg chg="modSp mod modNotesTx">
        <pc:chgData name="Weifeng Xu" userId="e7aed605-a3dd-4d5a-a692-a87037af107b" providerId="ADAL" clId="{1F4F5B84-491D-43A0-805D-265CDB221584}" dt="2021-06-22T14:55:03.727" v="211" actId="114"/>
        <pc:sldMkLst>
          <pc:docMk/>
          <pc:sldMk cId="3162552374" sldId="292"/>
        </pc:sldMkLst>
        <pc:spChg chg="mod">
          <ac:chgData name="Weifeng Xu" userId="e7aed605-a3dd-4d5a-a692-a87037af107b" providerId="ADAL" clId="{1F4F5B84-491D-43A0-805D-265CDB221584}" dt="2021-06-22T13:21:59.791" v="111" actId="6549"/>
          <ac:spMkLst>
            <pc:docMk/>
            <pc:sldMk cId="3162552374" sldId="292"/>
            <ac:spMk id="2" creationId="{45E0CBCD-C010-4DF3-937C-02B8731F050F}"/>
          </ac:spMkLst>
        </pc:spChg>
        <pc:spChg chg="mod">
          <ac:chgData name="Weifeng Xu" userId="e7aed605-a3dd-4d5a-a692-a87037af107b" providerId="ADAL" clId="{1F4F5B84-491D-43A0-805D-265CDB221584}" dt="2021-06-22T14:55:03.727" v="211" actId="114"/>
          <ac:spMkLst>
            <pc:docMk/>
            <pc:sldMk cId="3162552374" sldId="292"/>
            <ac:spMk id="3" creationId="{7EE42915-297B-4033-B516-4B845B3BAAA3}"/>
          </ac:spMkLst>
        </pc:spChg>
      </pc:sldChg>
      <pc:sldChg chg="addSp modSp">
        <pc:chgData name="Weifeng Xu" userId="e7aed605-a3dd-4d5a-a692-a87037af107b" providerId="ADAL" clId="{1F4F5B84-491D-43A0-805D-265CDB221584}" dt="2021-06-22T13:29:30.499" v="126" actId="1076"/>
        <pc:sldMkLst>
          <pc:docMk/>
          <pc:sldMk cId="379489396" sldId="294"/>
        </pc:sldMkLst>
        <pc:picChg chg="add mod">
          <ac:chgData name="Weifeng Xu" userId="e7aed605-a3dd-4d5a-a692-a87037af107b" providerId="ADAL" clId="{1F4F5B84-491D-43A0-805D-265CDB221584}" dt="2021-06-22T13:25:51.054" v="116" actId="1076"/>
          <ac:picMkLst>
            <pc:docMk/>
            <pc:sldMk cId="379489396" sldId="294"/>
            <ac:picMk id="1026" creationId="{6B2A3740-B731-4C7C-9164-6EFC58F43D8E}"/>
          </ac:picMkLst>
        </pc:picChg>
        <pc:picChg chg="add mod">
          <ac:chgData name="Weifeng Xu" userId="e7aed605-a3dd-4d5a-a692-a87037af107b" providerId="ADAL" clId="{1F4F5B84-491D-43A0-805D-265CDB221584}" dt="2021-06-22T13:26:15.291" v="122" actId="1076"/>
          <ac:picMkLst>
            <pc:docMk/>
            <pc:sldMk cId="379489396" sldId="294"/>
            <ac:picMk id="1028" creationId="{F3D6E8EE-1F95-40C8-A79F-703922B526ED}"/>
          </ac:picMkLst>
        </pc:picChg>
        <pc:picChg chg="add mod">
          <ac:chgData name="Weifeng Xu" userId="e7aed605-a3dd-4d5a-a692-a87037af107b" providerId="ADAL" clId="{1F4F5B84-491D-43A0-805D-265CDB221584}" dt="2021-06-22T13:29:30.499" v="126" actId="1076"/>
          <ac:picMkLst>
            <pc:docMk/>
            <pc:sldMk cId="379489396" sldId="294"/>
            <ac:picMk id="1030" creationId="{6DB7CDE2-F3FE-4A54-9FFD-1D57173DF431}"/>
          </ac:picMkLst>
        </pc:picChg>
      </pc:sldChg>
      <pc:sldChg chg="modSp mod">
        <pc:chgData name="Weifeng Xu" userId="e7aed605-a3dd-4d5a-a692-a87037af107b" providerId="ADAL" clId="{1F4F5B84-491D-43A0-805D-265CDB221584}" dt="2021-06-22T13:53:14.272" v="133" actId="207"/>
        <pc:sldMkLst>
          <pc:docMk/>
          <pc:sldMk cId="2866903223" sldId="296"/>
        </pc:sldMkLst>
        <pc:spChg chg="mod">
          <ac:chgData name="Weifeng Xu" userId="e7aed605-a3dd-4d5a-a692-a87037af107b" providerId="ADAL" clId="{1F4F5B84-491D-43A0-805D-265CDB221584}" dt="2021-06-22T13:53:14.272" v="133" actId="207"/>
          <ac:spMkLst>
            <pc:docMk/>
            <pc:sldMk cId="2866903223" sldId="296"/>
            <ac:spMk id="3" creationId="{12EECF59-D087-4334-A3AD-C30FC1FC5222}"/>
          </ac:spMkLst>
        </pc:spChg>
      </pc:sldChg>
      <pc:sldChg chg="modSp mod">
        <pc:chgData name="Weifeng Xu" userId="e7aed605-a3dd-4d5a-a692-a87037af107b" providerId="ADAL" clId="{1F4F5B84-491D-43A0-805D-265CDB221584}" dt="2021-06-24T21:48:05.784" v="1096" actId="20577"/>
        <pc:sldMkLst>
          <pc:docMk/>
          <pc:sldMk cId="2598178450" sldId="298"/>
        </pc:sldMkLst>
        <pc:spChg chg="mod">
          <ac:chgData name="Weifeng Xu" userId="e7aed605-a3dd-4d5a-a692-a87037af107b" providerId="ADAL" clId="{1F4F5B84-491D-43A0-805D-265CDB221584}" dt="2021-06-24T21:48:05.784" v="1096" actId="20577"/>
          <ac:spMkLst>
            <pc:docMk/>
            <pc:sldMk cId="2598178450" sldId="298"/>
            <ac:spMk id="3" creationId="{6E8C0C4A-EE9E-4BE5-BE22-D346A92B4B65}"/>
          </ac:spMkLst>
        </pc:spChg>
      </pc:sldChg>
      <pc:sldChg chg="modSp mod">
        <pc:chgData name="Weifeng Xu" userId="e7aed605-a3dd-4d5a-a692-a87037af107b" providerId="ADAL" clId="{1F4F5B84-491D-43A0-805D-265CDB221584}" dt="2021-06-25T11:48:33.320" v="1137" actId="27636"/>
        <pc:sldMkLst>
          <pc:docMk/>
          <pc:sldMk cId="4108355451" sldId="299"/>
        </pc:sldMkLst>
        <pc:spChg chg="mod">
          <ac:chgData name="Weifeng Xu" userId="e7aed605-a3dd-4d5a-a692-a87037af107b" providerId="ADAL" clId="{1F4F5B84-491D-43A0-805D-265CDB221584}" dt="2021-06-25T11:48:33.320" v="1137" actId="27636"/>
          <ac:spMkLst>
            <pc:docMk/>
            <pc:sldMk cId="4108355451" sldId="299"/>
            <ac:spMk id="3" creationId="{1A5AF07E-27F2-437F-AE26-3E0C4A83F6DF}"/>
          </ac:spMkLst>
        </pc:spChg>
      </pc:sldChg>
      <pc:sldChg chg="modSp mod">
        <pc:chgData name="Weifeng Xu" userId="e7aed605-a3dd-4d5a-a692-a87037af107b" providerId="ADAL" clId="{1F4F5B84-491D-43A0-805D-265CDB221584}" dt="2021-06-22T14:38:29.606" v="186" actId="207"/>
        <pc:sldMkLst>
          <pc:docMk/>
          <pc:sldMk cId="1660567586" sldId="300"/>
        </pc:sldMkLst>
        <pc:spChg chg="mod">
          <ac:chgData name="Weifeng Xu" userId="e7aed605-a3dd-4d5a-a692-a87037af107b" providerId="ADAL" clId="{1F4F5B84-491D-43A0-805D-265CDB221584}" dt="2021-06-22T14:38:29.606" v="186" actId="207"/>
          <ac:spMkLst>
            <pc:docMk/>
            <pc:sldMk cId="1660567586" sldId="300"/>
            <ac:spMk id="2" creationId="{5A428FDF-B1C8-4F01-BD77-C6B0B4564695}"/>
          </ac:spMkLst>
        </pc:spChg>
      </pc:sldChg>
      <pc:sldChg chg="modSp mod">
        <pc:chgData name="Weifeng Xu" userId="e7aed605-a3dd-4d5a-a692-a87037af107b" providerId="ADAL" clId="{1F4F5B84-491D-43A0-805D-265CDB221584}" dt="2021-06-22T14:44:59.326" v="188" actId="114"/>
        <pc:sldMkLst>
          <pc:docMk/>
          <pc:sldMk cId="4031451362" sldId="301"/>
        </pc:sldMkLst>
        <pc:spChg chg="mod">
          <ac:chgData name="Weifeng Xu" userId="e7aed605-a3dd-4d5a-a692-a87037af107b" providerId="ADAL" clId="{1F4F5B84-491D-43A0-805D-265CDB221584}" dt="2021-06-22T14:44:59.326" v="188" actId="114"/>
          <ac:spMkLst>
            <pc:docMk/>
            <pc:sldMk cId="4031451362" sldId="301"/>
            <ac:spMk id="2" creationId="{9427C24E-AADE-40F8-B0FF-8A108A6D7289}"/>
          </ac:spMkLst>
        </pc:spChg>
      </pc:sldChg>
      <pc:sldChg chg="modSp mod">
        <pc:chgData name="Weifeng Xu" userId="e7aed605-a3dd-4d5a-a692-a87037af107b" providerId="ADAL" clId="{1F4F5B84-491D-43A0-805D-265CDB221584}" dt="2021-06-22T14:51:51.418" v="199" actId="114"/>
        <pc:sldMkLst>
          <pc:docMk/>
          <pc:sldMk cId="2386719427" sldId="304"/>
        </pc:sldMkLst>
        <pc:spChg chg="mod">
          <ac:chgData name="Weifeng Xu" userId="e7aed605-a3dd-4d5a-a692-a87037af107b" providerId="ADAL" clId="{1F4F5B84-491D-43A0-805D-265CDB221584}" dt="2021-06-22T14:51:51.418" v="199" actId="114"/>
          <ac:spMkLst>
            <pc:docMk/>
            <pc:sldMk cId="2386719427" sldId="304"/>
            <ac:spMk id="2" creationId="{89C9E81F-0386-4493-8A46-A2E56985CF8F}"/>
          </ac:spMkLst>
        </pc:spChg>
        <pc:spChg chg="mod">
          <ac:chgData name="Weifeng Xu" userId="e7aed605-a3dd-4d5a-a692-a87037af107b" providerId="ADAL" clId="{1F4F5B84-491D-43A0-805D-265CDB221584}" dt="2021-06-22T14:51:48.635" v="197" actId="114"/>
          <ac:spMkLst>
            <pc:docMk/>
            <pc:sldMk cId="2386719427" sldId="304"/>
            <ac:spMk id="3" creationId="{AE804E77-71DD-452B-9B99-E681DBE2714E}"/>
          </ac:spMkLst>
        </pc:spChg>
      </pc:sldChg>
      <pc:sldChg chg="modSp mod">
        <pc:chgData name="Weifeng Xu" userId="e7aed605-a3dd-4d5a-a692-a87037af107b" providerId="ADAL" clId="{1F4F5B84-491D-43A0-805D-265CDB221584}" dt="2021-06-22T15:49:18.778" v="317" actId="114"/>
        <pc:sldMkLst>
          <pc:docMk/>
          <pc:sldMk cId="1657819105" sldId="305"/>
        </pc:sldMkLst>
        <pc:spChg chg="mod">
          <ac:chgData name="Weifeng Xu" userId="e7aed605-a3dd-4d5a-a692-a87037af107b" providerId="ADAL" clId="{1F4F5B84-491D-43A0-805D-265CDB221584}" dt="2021-06-22T15:48:23.684" v="309" actId="114"/>
          <ac:spMkLst>
            <pc:docMk/>
            <pc:sldMk cId="1657819105" sldId="305"/>
            <ac:spMk id="2" creationId="{81B2B962-623B-47A5-AF65-DAA8AC4CB808}"/>
          </ac:spMkLst>
        </pc:spChg>
        <pc:spChg chg="mod">
          <ac:chgData name="Weifeng Xu" userId="e7aed605-a3dd-4d5a-a692-a87037af107b" providerId="ADAL" clId="{1F4F5B84-491D-43A0-805D-265CDB221584}" dt="2021-06-22T15:49:18.778" v="317" actId="114"/>
          <ac:spMkLst>
            <pc:docMk/>
            <pc:sldMk cId="1657819105" sldId="305"/>
            <ac:spMk id="3" creationId="{1574B035-BAAD-4460-B1C6-DD9CD59F73C1}"/>
          </ac:spMkLst>
        </pc:spChg>
      </pc:sldChg>
      <pc:sldChg chg="modSp new mod">
        <pc:chgData name="Weifeng Xu" userId="e7aed605-a3dd-4d5a-a692-a87037af107b" providerId="ADAL" clId="{1F4F5B84-491D-43A0-805D-265CDB221584}" dt="2021-06-23T18:59:13.957" v="848" actId="20577"/>
        <pc:sldMkLst>
          <pc:docMk/>
          <pc:sldMk cId="4198338688" sldId="307"/>
        </pc:sldMkLst>
        <pc:spChg chg="mod">
          <ac:chgData name="Weifeng Xu" userId="e7aed605-a3dd-4d5a-a692-a87037af107b" providerId="ADAL" clId="{1F4F5B84-491D-43A0-805D-265CDB221584}" dt="2021-06-23T18:57:36.461" v="728"/>
          <ac:spMkLst>
            <pc:docMk/>
            <pc:sldMk cId="4198338688" sldId="307"/>
            <ac:spMk id="2" creationId="{EF5ADFAF-0651-459A-802B-8BB0CBC5A4A3}"/>
          </ac:spMkLst>
        </pc:spChg>
        <pc:spChg chg="mod">
          <ac:chgData name="Weifeng Xu" userId="e7aed605-a3dd-4d5a-a692-a87037af107b" providerId="ADAL" clId="{1F4F5B84-491D-43A0-805D-265CDB221584}" dt="2021-06-23T18:59:13.957" v="848" actId="20577"/>
          <ac:spMkLst>
            <pc:docMk/>
            <pc:sldMk cId="4198338688" sldId="307"/>
            <ac:spMk id="3" creationId="{22CDBE13-DF05-44D1-9DDC-860C8F19E8B2}"/>
          </ac:spMkLst>
        </pc:spChg>
      </pc:sldChg>
    </pc:docChg>
  </pc:docChgLst>
  <pc:docChgLst>
    <pc:chgData name="Malcolm Hayward" userId="fd045f5c-b77a-4191-aa2e-0c5f24668c72" providerId="ADAL" clId="{2841AAE6-08DC-4C4B-87B4-43E9ADD47CE7}"/>
    <pc:docChg chg="undo custSel addSld delSld modSld sldOrd">
      <pc:chgData name="Malcolm Hayward" userId="fd045f5c-b77a-4191-aa2e-0c5f24668c72" providerId="ADAL" clId="{2841AAE6-08DC-4C4B-87B4-43E9ADD47CE7}" dt="2021-05-14T10:48:42.795" v="7246" actId="1076"/>
      <pc:docMkLst>
        <pc:docMk/>
      </pc:docMkLst>
      <pc:sldChg chg="modSp mod">
        <pc:chgData name="Malcolm Hayward" userId="fd045f5c-b77a-4191-aa2e-0c5f24668c72" providerId="ADAL" clId="{2841AAE6-08DC-4C4B-87B4-43E9ADD47CE7}" dt="2021-05-12T07:21:26.063" v="6519" actId="1076"/>
        <pc:sldMkLst>
          <pc:docMk/>
          <pc:sldMk cId="3994808847" sldId="256"/>
        </pc:sldMkLst>
        <pc:spChg chg="mod">
          <ac:chgData name="Malcolm Hayward" userId="fd045f5c-b77a-4191-aa2e-0c5f24668c72" providerId="ADAL" clId="{2841AAE6-08DC-4C4B-87B4-43E9ADD47CE7}" dt="2021-05-12T07:21:15.438" v="6518" actId="27636"/>
          <ac:spMkLst>
            <pc:docMk/>
            <pc:sldMk cId="3994808847" sldId="256"/>
            <ac:spMk id="2" creationId="{70237326-DEB0-48BC-A677-FA9640B9C967}"/>
          </ac:spMkLst>
        </pc:spChg>
        <pc:spChg chg="mod">
          <ac:chgData name="Malcolm Hayward" userId="fd045f5c-b77a-4191-aa2e-0c5f24668c72" providerId="ADAL" clId="{2841AAE6-08DC-4C4B-87B4-43E9ADD47CE7}" dt="2021-05-12T07:21:26.063" v="6519" actId="1076"/>
          <ac:spMkLst>
            <pc:docMk/>
            <pc:sldMk cId="3994808847" sldId="256"/>
            <ac:spMk id="3" creationId="{BC67D790-A7F4-4C66-8D48-AA9BD9149447}"/>
          </ac:spMkLst>
        </pc:spChg>
      </pc:sldChg>
      <pc:sldChg chg="modSp mod delCm">
        <pc:chgData name="Malcolm Hayward" userId="fd045f5c-b77a-4191-aa2e-0c5f24668c72" providerId="ADAL" clId="{2841AAE6-08DC-4C4B-87B4-43E9ADD47CE7}" dt="2021-05-11T07:43:53.832" v="976" actId="3626"/>
        <pc:sldMkLst>
          <pc:docMk/>
          <pc:sldMk cId="1173531828" sldId="257"/>
        </pc:sldMkLst>
        <pc:spChg chg="mod">
          <ac:chgData name="Malcolm Hayward" userId="fd045f5c-b77a-4191-aa2e-0c5f24668c72" providerId="ADAL" clId="{2841AAE6-08DC-4C4B-87B4-43E9ADD47CE7}" dt="2021-05-11T07:43:53.832" v="976" actId="3626"/>
          <ac:spMkLst>
            <pc:docMk/>
            <pc:sldMk cId="1173531828" sldId="257"/>
            <ac:spMk id="3" creationId="{FBACFB0F-0E9A-48D4-97A7-27723CDED9AC}"/>
          </ac:spMkLst>
        </pc:spChg>
      </pc:sldChg>
      <pc:sldChg chg="addSp delSp modSp mod ord">
        <pc:chgData name="Malcolm Hayward" userId="fd045f5c-b77a-4191-aa2e-0c5f24668c72" providerId="ADAL" clId="{2841AAE6-08DC-4C4B-87B4-43E9ADD47CE7}" dt="2021-05-11T10:29:15.178" v="2805" actId="14100"/>
        <pc:sldMkLst>
          <pc:docMk/>
          <pc:sldMk cId="330888168" sldId="258"/>
        </pc:sldMkLst>
        <pc:spChg chg="mod">
          <ac:chgData name="Malcolm Hayward" userId="fd045f5c-b77a-4191-aa2e-0c5f24668c72" providerId="ADAL" clId="{2841AAE6-08DC-4C4B-87B4-43E9ADD47CE7}" dt="2021-05-11T10:28:29.366" v="2768" actId="20577"/>
          <ac:spMkLst>
            <pc:docMk/>
            <pc:sldMk cId="330888168" sldId="258"/>
            <ac:spMk id="2" creationId="{1D3B01B3-DBAD-4764-BF44-57D5C2C3E788}"/>
          </ac:spMkLst>
        </pc:spChg>
        <pc:spChg chg="add del mod">
          <ac:chgData name="Malcolm Hayward" userId="fd045f5c-b77a-4191-aa2e-0c5f24668c72" providerId="ADAL" clId="{2841AAE6-08DC-4C4B-87B4-43E9ADD47CE7}" dt="2021-05-11T10:27:43.904" v="2733" actId="22"/>
          <ac:spMkLst>
            <pc:docMk/>
            <pc:sldMk cId="330888168" sldId="258"/>
            <ac:spMk id="4" creationId="{F2A5466D-BB5A-458D-B8E7-0AFEBF558B2A}"/>
          </ac:spMkLst>
        </pc:spChg>
        <pc:picChg chg="add mod ord">
          <ac:chgData name="Malcolm Hayward" userId="fd045f5c-b77a-4191-aa2e-0c5f24668c72" providerId="ADAL" clId="{2841AAE6-08DC-4C4B-87B4-43E9ADD47CE7}" dt="2021-05-11T10:29:15.178" v="2805" actId="14100"/>
          <ac:picMkLst>
            <pc:docMk/>
            <pc:sldMk cId="330888168" sldId="258"/>
            <ac:picMk id="6" creationId="{B9289351-22B6-4B47-9EAA-52F38ADFF92F}"/>
          </ac:picMkLst>
        </pc:picChg>
        <pc:picChg chg="del">
          <ac:chgData name="Malcolm Hayward" userId="fd045f5c-b77a-4191-aa2e-0c5f24668c72" providerId="ADAL" clId="{2841AAE6-08DC-4C4B-87B4-43E9ADD47CE7}" dt="2021-05-11T10:27:42.215" v="2732" actId="478"/>
          <ac:picMkLst>
            <pc:docMk/>
            <pc:sldMk cId="330888168" sldId="258"/>
            <ac:picMk id="9" creationId="{9C85B62B-EF63-40F6-8E48-8BA60687C8F6}"/>
          </ac:picMkLst>
        </pc:picChg>
      </pc:sldChg>
      <pc:sldChg chg="modSp mod">
        <pc:chgData name="Malcolm Hayward" userId="fd045f5c-b77a-4191-aa2e-0c5f24668c72" providerId="ADAL" clId="{2841AAE6-08DC-4C4B-87B4-43E9ADD47CE7}" dt="2021-05-03T09:14:24.556" v="58" actId="20577"/>
        <pc:sldMkLst>
          <pc:docMk/>
          <pc:sldMk cId="2696214102" sldId="259"/>
        </pc:sldMkLst>
        <pc:spChg chg="mod">
          <ac:chgData name="Malcolm Hayward" userId="fd045f5c-b77a-4191-aa2e-0c5f24668c72" providerId="ADAL" clId="{2841AAE6-08DC-4C4B-87B4-43E9ADD47CE7}" dt="2021-05-03T09:06:06.478" v="33" actId="20577"/>
          <ac:spMkLst>
            <pc:docMk/>
            <pc:sldMk cId="2696214102" sldId="259"/>
            <ac:spMk id="3" creationId="{3862E7A1-A22F-4D0F-A7E9-51C8CDDA6527}"/>
          </ac:spMkLst>
        </pc:spChg>
        <pc:spChg chg="mod">
          <ac:chgData name="Malcolm Hayward" userId="fd045f5c-b77a-4191-aa2e-0c5f24668c72" providerId="ADAL" clId="{2841AAE6-08DC-4C4B-87B4-43E9ADD47CE7}" dt="2021-05-03T09:14:24.556" v="58" actId="20577"/>
          <ac:spMkLst>
            <pc:docMk/>
            <pc:sldMk cId="2696214102" sldId="259"/>
            <ac:spMk id="4" creationId="{D87AE1B0-F910-4DE1-93EC-F2E8AF23907D}"/>
          </ac:spMkLst>
        </pc:spChg>
      </pc:sldChg>
      <pc:sldChg chg="modSp mod">
        <pc:chgData name="Malcolm Hayward" userId="fd045f5c-b77a-4191-aa2e-0c5f24668c72" providerId="ADAL" clId="{2841AAE6-08DC-4C4B-87B4-43E9ADD47CE7}" dt="2021-05-12T06:51:40.430" v="5985" actId="207"/>
        <pc:sldMkLst>
          <pc:docMk/>
          <pc:sldMk cId="2554469295" sldId="260"/>
        </pc:sldMkLst>
        <pc:spChg chg="mod">
          <ac:chgData name="Malcolm Hayward" userId="fd045f5c-b77a-4191-aa2e-0c5f24668c72" providerId="ADAL" clId="{2841AAE6-08DC-4C4B-87B4-43E9ADD47CE7}" dt="2021-05-12T06:51:40.430" v="5985" actId="207"/>
          <ac:spMkLst>
            <pc:docMk/>
            <pc:sldMk cId="2554469295" sldId="260"/>
            <ac:spMk id="3" creationId="{3BA30A2E-1BF0-49E4-80D5-BB47E80CBD3E}"/>
          </ac:spMkLst>
        </pc:spChg>
      </pc:sldChg>
      <pc:sldChg chg="modSp mod">
        <pc:chgData name="Malcolm Hayward" userId="fd045f5c-b77a-4191-aa2e-0c5f24668c72" providerId="ADAL" clId="{2841AAE6-08DC-4C4B-87B4-43E9ADD47CE7}" dt="2021-05-12T06:19:42.844" v="3741" actId="20577"/>
        <pc:sldMkLst>
          <pc:docMk/>
          <pc:sldMk cId="651205157" sldId="262"/>
        </pc:sldMkLst>
        <pc:spChg chg="mod">
          <ac:chgData name="Malcolm Hayward" userId="fd045f5c-b77a-4191-aa2e-0c5f24668c72" providerId="ADAL" clId="{2841AAE6-08DC-4C4B-87B4-43E9ADD47CE7}" dt="2021-05-12T06:16:04.341" v="2983" actId="20577"/>
          <ac:spMkLst>
            <pc:docMk/>
            <pc:sldMk cId="651205157" sldId="262"/>
            <ac:spMk id="2" creationId="{615B923B-CE6E-42FA-AF3A-862855EAD0CC}"/>
          </ac:spMkLst>
        </pc:spChg>
        <pc:spChg chg="mod">
          <ac:chgData name="Malcolm Hayward" userId="fd045f5c-b77a-4191-aa2e-0c5f24668c72" providerId="ADAL" clId="{2841AAE6-08DC-4C4B-87B4-43E9ADD47CE7}" dt="2021-05-12T06:19:42.844" v="3741" actId="20577"/>
          <ac:spMkLst>
            <pc:docMk/>
            <pc:sldMk cId="651205157" sldId="262"/>
            <ac:spMk id="3" creationId="{6E9D4976-9C25-41E0-9243-FA2033B1564E}"/>
          </ac:spMkLst>
        </pc:spChg>
      </pc:sldChg>
      <pc:sldChg chg="modSp mod">
        <pc:chgData name="Malcolm Hayward" userId="fd045f5c-b77a-4191-aa2e-0c5f24668c72" providerId="ADAL" clId="{2841AAE6-08DC-4C4B-87B4-43E9ADD47CE7}" dt="2021-05-03T08:47:32.273" v="28" actId="207"/>
        <pc:sldMkLst>
          <pc:docMk/>
          <pc:sldMk cId="1331449212" sldId="266"/>
        </pc:sldMkLst>
        <pc:spChg chg="mod">
          <ac:chgData name="Malcolm Hayward" userId="fd045f5c-b77a-4191-aa2e-0c5f24668c72" providerId="ADAL" clId="{2841AAE6-08DC-4C4B-87B4-43E9ADD47CE7}" dt="2021-05-03T08:47:32.273" v="28" actId="207"/>
          <ac:spMkLst>
            <pc:docMk/>
            <pc:sldMk cId="1331449212" sldId="266"/>
            <ac:spMk id="3" creationId="{2F25E115-3ED5-47F4-81C9-E486E92CB310}"/>
          </ac:spMkLst>
        </pc:spChg>
      </pc:sldChg>
      <pc:sldChg chg="del">
        <pc:chgData name="Malcolm Hayward" userId="fd045f5c-b77a-4191-aa2e-0c5f24668c72" providerId="ADAL" clId="{2841AAE6-08DC-4C4B-87B4-43E9ADD47CE7}" dt="2021-05-12T06:05:14.012" v="2806" actId="2696"/>
        <pc:sldMkLst>
          <pc:docMk/>
          <pc:sldMk cId="2644870450" sldId="269"/>
        </pc:sldMkLst>
      </pc:sldChg>
      <pc:sldChg chg="modSp mod">
        <pc:chgData name="Malcolm Hayward" userId="fd045f5c-b77a-4191-aa2e-0c5f24668c72" providerId="ADAL" clId="{2841AAE6-08DC-4C4B-87B4-43E9ADD47CE7}" dt="2021-05-12T06:46:11.300" v="5474" actId="20577"/>
        <pc:sldMkLst>
          <pc:docMk/>
          <pc:sldMk cId="1440112597" sldId="270"/>
        </pc:sldMkLst>
        <pc:spChg chg="mod">
          <ac:chgData name="Malcolm Hayward" userId="fd045f5c-b77a-4191-aa2e-0c5f24668c72" providerId="ADAL" clId="{2841AAE6-08DC-4C4B-87B4-43E9ADD47CE7}" dt="2021-05-12T06:46:11.300" v="5474" actId="20577"/>
          <ac:spMkLst>
            <pc:docMk/>
            <pc:sldMk cId="1440112597" sldId="270"/>
            <ac:spMk id="3" creationId="{31D83BD4-F86A-4D77-A86B-192D5CB40359}"/>
          </ac:spMkLst>
        </pc:spChg>
      </pc:sldChg>
      <pc:sldChg chg="modSp mod">
        <pc:chgData name="Malcolm Hayward" userId="fd045f5c-b77a-4191-aa2e-0c5f24668c72" providerId="ADAL" clId="{2841AAE6-08DC-4C4B-87B4-43E9ADD47CE7}" dt="2021-05-11T10:19:33.618" v="2731" actId="14100"/>
        <pc:sldMkLst>
          <pc:docMk/>
          <pc:sldMk cId="2919125898" sldId="271"/>
        </pc:sldMkLst>
        <pc:spChg chg="mod">
          <ac:chgData name="Malcolm Hayward" userId="fd045f5c-b77a-4191-aa2e-0c5f24668c72" providerId="ADAL" clId="{2841AAE6-08DC-4C4B-87B4-43E9ADD47CE7}" dt="2021-05-11T10:19:33.618" v="2731" actId="14100"/>
          <ac:spMkLst>
            <pc:docMk/>
            <pc:sldMk cId="2919125898" sldId="271"/>
            <ac:spMk id="6" creationId="{B32C25EB-E174-4D23-9C68-4840FBD695AF}"/>
          </ac:spMkLst>
        </pc:spChg>
        <pc:picChg chg="mod">
          <ac:chgData name="Malcolm Hayward" userId="fd045f5c-b77a-4191-aa2e-0c5f24668c72" providerId="ADAL" clId="{2841AAE6-08DC-4C4B-87B4-43E9ADD47CE7}" dt="2021-05-11T10:19:27.767" v="2729" actId="14100"/>
          <ac:picMkLst>
            <pc:docMk/>
            <pc:sldMk cId="2919125898" sldId="271"/>
            <ac:picMk id="9" creationId="{7F3ACCC9-4B2D-4A35-86B2-E98C79A2A47C}"/>
          </ac:picMkLst>
        </pc:picChg>
      </pc:sldChg>
      <pc:sldChg chg="addSp delSp modSp mod">
        <pc:chgData name="Malcolm Hayward" userId="fd045f5c-b77a-4191-aa2e-0c5f24668c72" providerId="ADAL" clId="{2841AAE6-08DC-4C4B-87B4-43E9ADD47CE7}" dt="2021-05-12T07:11:04.418" v="6189" actId="14100"/>
        <pc:sldMkLst>
          <pc:docMk/>
          <pc:sldMk cId="3261498543" sldId="272"/>
        </pc:sldMkLst>
        <pc:spChg chg="del">
          <ac:chgData name="Malcolm Hayward" userId="fd045f5c-b77a-4191-aa2e-0c5f24668c72" providerId="ADAL" clId="{2841AAE6-08DC-4C4B-87B4-43E9ADD47CE7}" dt="2021-05-12T07:08:41.801" v="6180" actId="478"/>
          <ac:spMkLst>
            <pc:docMk/>
            <pc:sldMk cId="3261498543" sldId="272"/>
            <ac:spMk id="14" creationId="{0A85B0EB-8A7D-4D0A-A03D-7CD06F72E85E}"/>
          </ac:spMkLst>
        </pc:spChg>
        <pc:picChg chg="add mod">
          <ac:chgData name="Malcolm Hayward" userId="fd045f5c-b77a-4191-aa2e-0c5f24668c72" providerId="ADAL" clId="{2841AAE6-08DC-4C4B-87B4-43E9ADD47CE7}" dt="2021-05-12T07:11:04.418" v="6189" actId="14100"/>
          <ac:picMkLst>
            <pc:docMk/>
            <pc:sldMk cId="3261498543" sldId="272"/>
            <ac:picMk id="4" creationId="{81AC1DD2-25E1-4178-ACE1-9964BCFC0BE8}"/>
          </ac:picMkLst>
        </pc:picChg>
        <pc:picChg chg="del">
          <ac:chgData name="Malcolm Hayward" userId="fd045f5c-b77a-4191-aa2e-0c5f24668c72" providerId="ADAL" clId="{2841AAE6-08DC-4C4B-87B4-43E9ADD47CE7}" dt="2021-05-12T07:08:43.488" v="6181" actId="478"/>
          <ac:picMkLst>
            <pc:docMk/>
            <pc:sldMk cId="3261498543" sldId="272"/>
            <ac:picMk id="13" creationId="{100CC03C-7E3B-4A57-B7A4-FB942E14778A}"/>
          </ac:picMkLst>
        </pc:picChg>
      </pc:sldChg>
      <pc:sldChg chg="del">
        <pc:chgData name="Malcolm Hayward" userId="fd045f5c-b77a-4191-aa2e-0c5f24668c72" providerId="ADAL" clId="{2841AAE6-08DC-4C4B-87B4-43E9ADD47CE7}" dt="2021-05-12T06:05:14.012" v="2806" actId="2696"/>
        <pc:sldMkLst>
          <pc:docMk/>
          <pc:sldMk cId="3191261408" sldId="276"/>
        </pc:sldMkLst>
      </pc:sldChg>
      <pc:sldChg chg="addSp delSp modSp mod">
        <pc:chgData name="Malcolm Hayward" userId="fd045f5c-b77a-4191-aa2e-0c5f24668c72" providerId="ADAL" clId="{2841AAE6-08DC-4C4B-87B4-43E9ADD47CE7}" dt="2021-05-14T10:41:42.958" v="7242" actId="1076"/>
        <pc:sldMkLst>
          <pc:docMk/>
          <pc:sldMk cId="1140682228" sldId="277"/>
        </pc:sldMkLst>
        <pc:spChg chg="del">
          <ac:chgData name="Malcolm Hayward" userId="fd045f5c-b77a-4191-aa2e-0c5f24668c72" providerId="ADAL" clId="{2841AAE6-08DC-4C4B-87B4-43E9ADD47CE7}" dt="2021-05-12T07:15:15.486" v="6298" actId="478"/>
          <ac:spMkLst>
            <pc:docMk/>
            <pc:sldMk cId="1140682228" sldId="277"/>
            <ac:spMk id="3" creationId="{55D4CD6F-1ED4-47D5-9A83-06C197CD3E94}"/>
          </ac:spMkLst>
        </pc:spChg>
        <pc:spChg chg="add del mod">
          <ac:chgData name="Malcolm Hayward" userId="fd045f5c-b77a-4191-aa2e-0c5f24668c72" providerId="ADAL" clId="{2841AAE6-08DC-4C4B-87B4-43E9ADD47CE7}" dt="2021-05-12T07:15:11.929" v="6297" actId="22"/>
          <ac:spMkLst>
            <pc:docMk/>
            <pc:sldMk cId="1140682228" sldId="277"/>
            <ac:spMk id="5" creationId="{5EFD4F01-BA29-45E8-9D64-E55101CDF72B}"/>
          </ac:spMkLst>
        </pc:spChg>
        <pc:spChg chg="add mod">
          <ac:chgData name="Malcolm Hayward" userId="fd045f5c-b77a-4191-aa2e-0c5f24668c72" providerId="ADAL" clId="{2841AAE6-08DC-4C4B-87B4-43E9ADD47CE7}" dt="2021-05-14T10:41:42.958" v="7242" actId="1076"/>
          <ac:spMkLst>
            <pc:docMk/>
            <pc:sldMk cId="1140682228" sldId="277"/>
            <ac:spMk id="8" creationId="{2A0221A5-DFC4-4062-80A3-2F2D0A51366D}"/>
          </ac:spMkLst>
        </pc:spChg>
        <pc:picChg chg="add mod ord">
          <ac:chgData name="Malcolm Hayward" userId="fd045f5c-b77a-4191-aa2e-0c5f24668c72" providerId="ADAL" clId="{2841AAE6-08DC-4C4B-87B4-43E9ADD47CE7}" dt="2021-05-14T10:41:41.161" v="7241" actId="14100"/>
          <ac:picMkLst>
            <pc:docMk/>
            <pc:sldMk cId="1140682228" sldId="277"/>
            <ac:picMk id="7" creationId="{F6CCA86D-9711-4041-AAC0-60A41A74B906}"/>
          </ac:picMkLst>
        </pc:picChg>
        <pc:picChg chg="del">
          <ac:chgData name="Malcolm Hayward" userId="fd045f5c-b77a-4191-aa2e-0c5f24668c72" providerId="ADAL" clId="{2841AAE6-08DC-4C4B-87B4-43E9ADD47CE7}" dt="2021-05-12T07:15:09.866" v="6296" actId="478"/>
          <ac:picMkLst>
            <pc:docMk/>
            <pc:sldMk cId="1140682228" sldId="277"/>
            <ac:picMk id="9" creationId="{4B3FEE71-0619-4549-8813-4DE2B8B9DFBE}"/>
          </ac:picMkLst>
        </pc:picChg>
      </pc:sldChg>
      <pc:sldChg chg="addSp delSp modSp mod">
        <pc:chgData name="Malcolm Hayward" userId="fd045f5c-b77a-4191-aa2e-0c5f24668c72" providerId="ADAL" clId="{2841AAE6-08DC-4C4B-87B4-43E9ADD47CE7}" dt="2021-05-11T10:15:41.683" v="2705" actId="1076"/>
        <pc:sldMkLst>
          <pc:docMk/>
          <pc:sldMk cId="2238744396" sldId="278"/>
        </pc:sldMkLst>
        <pc:spChg chg="add del mod">
          <ac:chgData name="Malcolm Hayward" userId="fd045f5c-b77a-4191-aa2e-0c5f24668c72" providerId="ADAL" clId="{2841AAE6-08DC-4C4B-87B4-43E9ADD47CE7}" dt="2021-05-11T10:15:24.061" v="2697" actId="22"/>
          <ac:spMkLst>
            <pc:docMk/>
            <pc:sldMk cId="2238744396" sldId="278"/>
            <ac:spMk id="4" creationId="{6AC945CB-B614-4847-9F13-6ED33560BB4A}"/>
          </ac:spMkLst>
        </pc:spChg>
        <pc:picChg chg="add mod ord">
          <ac:chgData name="Malcolm Hayward" userId="fd045f5c-b77a-4191-aa2e-0c5f24668c72" providerId="ADAL" clId="{2841AAE6-08DC-4C4B-87B4-43E9ADD47CE7}" dt="2021-05-11T10:15:41.683" v="2705" actId="1076"/>
          <ac:picMkLst>
            <pc:docMk/>
            <pc:sldMk cId="2238744396" sldId="278"/>
            <ac:picMk id="6" creationId="{752F08C0-63E5-4BD0-9D79-46C23A4F3092}"/>
          </ac:picMkLst>
        </pc:picChg>
        <pc:picChg chg="del">
          <ac:chgData name="Malcolm Hayward" userId="fd045f5c-b77a-4191-aa2e-0c5f24668c72" providerId="ADAL" clId="{2841AAE6-08DC-4C4B-87B4-43E9ADD47CE7}" dt="2021-05-11T10:15:22.635" v="2696" actId="478"/>
          <ac:picMkLst>
            <pc:docMk/>
            <pc:sldMk cId="2238744396" sldId="278"/>
            <ac:picMk id="9" creationId="{20FB56B1-400F-4945-9985-FD934DD65ED1}"/>
          </ac:picMkLst>
        </pc:picChg>
      </pc:sldChg>
      <pc:sldChg chg="modSp mod">
        <pc:chgData name="Malcolm Hayward" userId="fd045f5c-b77a-4191-aa2e-0c5f24668c72" providerId="ADAL" clId="{2841AAE6-08DC-4C4B-87B4-43E9ADD47CE7}" dt="2021-05-14T10:48:42.795" v="7246" actId="1076"/>
        <pc:sldMkLst>
          <pc:docMk/>
          <pc:sldMk cId="334425312" sldId="279"/>
        </pc:sldMkLst>
        <pc:picChg chg="mod">
          <ac:chgData name="Malcolm Hayward" userId="fd045f5c-b77a-4191-aa2e-0c5f24668c72" providerId="ADAL" clId="{2841AAE6-08DC-4C4B-87B4-43E9ADD47CE7}" dt="2021-05-14T10:48:42.795" v="7246" actId="1076"/>
          <ac:picMkLst>
            <pc:docMk/>
            <pc:sldMk cId="334425312" sldId="279"/>
            <ac:picMk id="5" creationId="{C7D96507-FC5E-4741-ADD4-D447329D3933}"/>
          </ac:picMkLst>
        </pc:picChg>
      </pc:sldChg>
      <pc:sldChg chg="addSp delSp modSp mod">
        <pc:chgData name="Malcolm Hayward" userId="fd045f5c-b77a-4191-aa2e-0c5f24668c72" providerId="ADAL" clId="{2841AAE6-08DC-4C4B-87B4-43E9ADD47CE7}" dt="2021-05-11T10:17:11.782" v="2724" actId="1076"/>
        <pc:sldMkLst>
          <pc:docMk/>
          <pc:sldMk cId="2855457371" sldId="280"/>
        </pc:sldMkLst>
        <pc:spChg chg="mod">
          <ac:chgData name="Malcolm Hayward" userId="fd045f5c-b77a-4191-aa2e-0c5f24668c72" providerId="ADAL" clId="{2841AAE6-08DC-4C4B-87B4-43E9ADD47CE7}" dt="2021-05-11T10:17:00.942" v="2717" actId="1076"/>
          <ac:spMkLst>
            <pc:docMk/>
            <pc:sldMk cId="2855457371" sldId="280"/>
            <ac:spMk id="4" creationId="{242010A5-2A6D-4901-B056-3883936A3FD8}"/>
          </ac:spMkLst>
        </pc:spChg>
        <pc:spChg chg="add del mod">
          <ac:chgData name="Malcolm Hayward" userId="fd045f5c-b77a-4191-aa2e-0c5f24668c72" providerId="ADAL" clId="{2841AAE6-08DC-4C4B-87B4-43E9ADD47CE7}" dt="2021-05-11T10:16:54.076" v="2714" actId="22"/>
          <ac:spMkLst>
            <pc:docMk/>
            <pc:sldMk cId="2855457371" sldId="280"/>
            <ac:spMk id="6" creationId="{28C7C1AD-D14F-42AC-907E-BB162CDCEF32}"/>
          </ac:spMkLst>
        </pc:spChg>
        <pc:picChg chg="del mod">
          <ac:chgData name="Malcolm Hayward" userId="fd045f5c-b77a-4191-aa2e-0c5f24668c72" providerId="ADAL" clId="{2841AAE6-08DC-4C4B-87B4-43E9ADD47CE7}" dt="2021-05-11T10:16:51.937" v="2713" actId="478"/>
          <ac:picMkLst>
            <pc:docMk/>
            <pc:sldMk cId="2855457371" sldId="280"/>
            <ac:picMk id="5" creationId="{9B348F33-D554-47FF-BE6E-10FDB2B0E6E6}"/>
          </ac:picMkLst>
        </pc:picChg>
        <pc:picChg chg="add mod ord">
          <ac:chgData name="Malcolm Hayward" userId="fd045f5c-b77a-4191-aa2e-0c5f24668c72" providerId="ADAL" clId="{2841AAE6-08DC-4C4B-87B4-43E9ADD47CE7}" dt="2021-05-11T10:17:11.782" v="2724" actId="1076"/>
          <ac:picMkLst>
            <pc:docMk/>
            <pc:sldMk cId="2855457371" sldId="280"/>
            <ac:picMk id="8" creationId="{BB1D64D1-035F-4688-9BBE-B70E84A25A72}"/>
          </ac:picMkLst>
        </pc:picChg>
      </pc:sldChg>
      <pc:sldChg chg="modSp mod">
        <pc:chgData name="Malcolm Hayward" userId="fd045f5c-b77a-4191-aa2e-0c5f24668c72" providerId="ADAL" clId="{2841AAE6-08DC-4C4B-87B4-43E9ADD47CE7}" dt="2021-05-11T10:07:28.495" v="2695" actId="14100"/>
        <pc:sldMkLst>
          <pc:docMk/>
          <pc:sldMk cId="312878233" sldId="281"/>
        </pc:sldMkLst>
        <pc:picChg chg="mod">
          <ac:chgData name="Malcolm Hayward" userId="fd045f5c-b77a-4191-aa2e-0c5f24668c72" providerId="ADAL" clId="{2841AAE6-08DC-4C4B-87B4-43E9ADD47CE7}" dt="2021-05-11T10:07:28.495" v="2695" actId="14100"/>
          <ac:picMkLst>
            <pc:docMk/>
            <pc:sldMk cId="312878233" sldId="281"/>
            <ac:picMk id="7" creationId="{EEF6522E-BBC0-461E-BAF5-8B047F4F2184}"/>
          </ac:picMkLst>
        </pc:picChg>
      </pc:sldChg>
      <pc:sldChg chg="addSp delSp modSp mod">
        <pc:chgData name="Malcolm Hayward" userId="fd045f5c-b77a-4191-aa2e-0c5f24668c72" providerId="ADAL" clId="{2841AAE6-08DC-4C4B-87B4-43E9ADD47CE7}" dt="2021-05-11T10:29:05.524" v="2803" actId="1076"/>
        <pc:sldMkLst>
          <pc:docMk/>
          <pc:sldMk cId="1827431044" sldId="287"/>
        </pc:sldMkLst>
        <pc:spChg chg="mod">
          <ac:chgData name="Malcolm Hayward" userId="fd045f5c-b77a-4191-aa2e-0c5f24668c72" providerId="ADAL" clId="{2841AAE6-08DC-4C4B-87B4-43E9ADD47CE7}" dt="2021-05-11T10:28:35.610" v="2793" actId="20577"/>
          <ac:spMkLst>
            <pc:docMk/>
            <pc:sldMk cId="1827431044" sldId="287"/>
            <ac:spMk id="2" creationId="{03E818AA-76A1-4237-8749-6DAC56FD30E3}"/>
          </ac:spMkLst>
        </pc:spChg>
        <pc:spChg chg="add del mod">
          <ac:chgData name="Malcolm Hayward" userId="fd045f5c-b77a-4191-aa2e-0c5f24668c72" providerId="ADAL" clId="{2841AAE6-08DC-4C4B-87B4-43E9ADD47CE7}" dt="2021-05-11T10:28:47.528" v="2794" actId="22"/>
          <ac:spMkLst>
            <pc:docMk/>
            <pc:sldMk cId="1827431044" sldId="287"/>
            <ac:spMk id="4" creationId="{096ED0AC-1D1D-42FF-A594-2114E197563E}"/>
          </ac:spMkLst>
        </pc:spChg>
        <pc:picChg chg="del">
          <ac:chgData name="Malcolm Hayward" userId="fd045f5c-b77a-4191-aa2e-0c5f24668c72" providerId="ADAL" clId="{2841AAE6-08DC-4C4B-87B4-43E9ADD47CE7}" dt="2021-05-11T10:28:02.033" v="2741" actId="478"/>
          <ac:picMkLst>
            <pc:docMk/>
            <pc:sldMk cId="1827431044" sldId="287"/>
            <ac:picMk id="5" creationId="{A3FE2B94-FEFF-4641-ADC0-028062380727}"/>
          </ac:picMkLst>
        </pc:picChg>
        <pc:picChg chg="add mod ord">
          <ac:chgData name="Malcolm Hayward" userId="fd045f5c-b77a-4191-aa2e-0c5f24668c72" providerId="ADAL" clId="{2841AAE6-08DC-4C4B-87B4-43E9ADD47CE7}" dt="2021-05-11T10:29:05.524" v="2803" actId="1076"/>
          <ac:picMkLst>
            <pc:docMk/>
            <pc:sldMk cId="1827431044" sldId="287"/>
            <ac:picMk id="7" creationId="{28EA1DA7-6F67-4128-BF7E-A42234B87222}"/>
          </ac:picMkLst>
        </pc:picChg>
      </pc:sldChg>
      <pc:sldChg chg="del">
        <pc:chgData name="Malcolm Hayward" userId="fd045f5c-b77a-4191-aa2e-0c5f24668c72" providerId="ADAL" clId="{2841AAE6-08DC-4C4B-87B4-43E9ADD47CE7}" dt="2021-05-03T09:51:09.845" v="104" actId="2696"/>
        <pc:sldMkLst>
          <pc:docMk/>
          <pc:sldMk cId="3329615997" sldId="289"/>
        </pc:sldMkLst>
      </pc:sldChg>
      <pc:sldChg chg="modSp mod">
        <pc:chgData name="Malcolm Hayward" userId="fd045f5c-b77a-4191-aa2e-0c5f24668c72" providerId="ADAL" clId="{2841AAE6-08DC-4C4B-87B4-43E9ADD47CE7}" dt="2021-05-11T10:07:21.207" v="2693" actId="14100"/>
        <pc:sldMkLst>
          <pc:docMk/>
          <pc:sldMk cId="3818593411" sldId="290"/>
        </pc:sldMkLst>
        <pc:picChg chg="mod">
          <ac:chgData name="Malcolm Hayward" userId="fd045f5c-b77a-4191-aa2e-0c5f24668c72" providerId="ADAL" clId="{2841AAE6-08DC-4C4B-87B4-43E9ADD47CE7}" dt="2021-05-11T10:07:21.207" v="2693" actId="14100"/>
          <ac:picMkLst>
            <pc:docMk/>
            <pc:sldMk cId="3818593411" sldId="290"/>
            <ac:picMk id="4" creationId="{FD3413AE-BC36-47EF-B157-8D4DBFFE9058}"/>
          </ac:picMkLst>
        </pc:picChg>
      </pc:sldChg>
      <pc:sldChg chg="modSp mod modNotesTx">
        <pc:chgData name="Malcolm Hayward" userId="fd045f5c-b77a-4191-aa2e-0c5f24668c72" providerId="ADAL" clId="{2841AAE6-08DC-4C4B-87B4-43E9ADD47CE7}" dt="2021-05-14T10:33:46.272" v="7227" actId="27636"/>
        <pc:sldMkLst>
          <pc:docMk/>
          <pc:sldMk cId="3162552374" sldId="292"/>
        </pc:sldMkLst>
        <pc:spChg chg="mod">
          <ac:chgData name="Malcolm Hayward" userId="fd045f5c-b77a-4191-aa2e-0c5f24668c72" providerId="ADAL" clId="{2841AAE6-08DC-4C4B-87B4-43E9ADD47CE7}" dt="2021-05-14T10:33:46.272" v="7227" actId="27636"/>
          <ac:spMkLst>
            <pc:docMk/>
            <pc:sldMk cId="3162552374" sldId="292"/>
            <ac:spMk id="3" creationId="{7EE42915-297B-4033-B516-4B845B3BAAA3}"/>
          </ac:spMkLst>
        </pc:spChg>
      </pc:sldChg>
      <pc:sldChg chg="addSp delSp modSp mod">
        <pc:chgData name="Malcolm Hayward" userId="fd045f5c-b77a-4191-aa2e-0c5f24668c72" providerId="ADAL" clId="{2841AAE6-08DC-4C4B-87B4-43E9ADD47CE7}" dt="2021-05-14T10:41:14.279" v="7239" actId="1076"/>
        <pc:sldMkLst>
          <pc:docMk/>
          <pc:sldMk cId="1627882353" sldId="293"/>
        </pc:sldMkLst>
        <pc:spChg chg="add del mod">
          <ac:chgData name="Malcolm Hayward" userId="fd045f5c-b77a-4191-aa2e-0c5f24668c72" providerId="ADAL" clId="{2841AAE6-08DC-4C4B-87B4-43E9ADD47CE7}" dt="2021-05-14T10:39:40.966" v="7229" actId="22"/>
          <ac:spMkLst>
            <pc:docMk/>
            <pc:sldMk cId="1627882353" sldId="293"/>
            <ac:spMk id="4" creationId="{3458DC22-C07B-444D-B33F-EFF38AA53213}"/>
          </ac:spMkLst>
        </pc:spChg>
        <pc:picChg chg="del">
          <ac:chgData name="Malcolm Hayward" userId="fd045f5c-b77a-4191-aa2e-0c5f24668c72" providerId="ADAL" clId="{2841AAE6-08DC-4C4B-87B4-43E9ADD47CE7}" dt="2021-05-14T10:39:39.633" v="7228" actId="478"/>
          <ac:picMkLst>
            <pc:docMk/>
            <pc:sldMk cId="1627882353" sldId="293"/>
            <ac:picMk id="5" creationId="{3EFD3DFB-E647-4E4A-AEFE-39FD2CF323E5}"/>
          </ac:picMkLst>
        </pc:picChg>
        <pc:picChg chg="add mod ord">
          <ac:chgData name="Malcolm Hayward" userId="fd045f5c-b77a-4191-aa2e-0c5f24668c72" providerId="ADAL" clId="{2841AAE6-08DC-4C4B-87B4-43E9ADD47CE7}" dt="2021-05-14T10:41:14.279" v="7239" actId="1076"/>
          <ac:picMkLst>
            <pc:docMk/>
            <pc:sldMk cId="1627882353" sldId="293"/>
            <ac:picMk id="7" creationId="{40B90BCB-3900-4AB7-A3D7-F5AE0E657DB0}"/>
          </ac:picMkLst>
        </pc:picChg>
      </pc:sldChg>
      <pc:sldChg chg="modSp mod delCm">
        <pc:chgData name="Malcolm Hayward" userId="fd045f5c-b77a-4191-aa2e-0c5f24668c72" providerId="ADAL" clId="{2841AAE6-08DC-4C4B-87B4-43E9ADD47CE7}" dt="2021-05-13T13:21:42.311" v="7003" actId="20577"/>
        <pc:sldMkLst>
          <pc:docMk/>
          <pc:sldMk cId="379489396" sldId="294"/>
        </pc:sldMkLst>
        <pc:spChg chg="mod">
          <ac:chgData name="Malcolm Hayward" userId="fd045f5c-b77a-4191-aa2e-0c5f24668c72" providerId="ADAL" clId="{2841AAE6-08DC-4C4B-87B4-43E9ADD47CE7}" dt="2021-05-13T13:21:42.311" v="7003" actId="20577"/>
          <ac:spMkLst>
            <pc:docMk/>
            <pc:sldMk cId="379489396" sldId="294"/>
            <ac:spMk id="3" creationId="{92BC5D98-647B-42E8-8F8C-27308D61790E}"/>
          </ac:spMkLst>
        </pc:spChg>
      </pc:sldChg>
      <pc:sldChg chg="addSp modSp mod">
        <pc:chgData name="Malcolm Hayward" userId="fd045f5c-b77a-4191-aa2e-0c5f24668c72" providerId="ADAL" clId="{2841AAE6-08DC-4C4B-87B4-43E9ADD47CE7}" dt="2021-05-12T07:36:54.201" v="6842" actId="403"/>
        <pc:sldMkLst>
          <pc:docMk/>
          <pc:sldMk cId="4210512842" sldId="295"/>
        </pc:sldMkLst>
        <pc:spChg chg="mod">
          <ac:chgData name="Malcolm Hayward" userId="fd045f5c-b77a-4191-aa2e-0c5f24668c72" providerId="ADAL" clId="{2841AAE6-08DC-4C4B-87B4-43E9ADD47CE7}" dt="2021-05-12T07:31:01.167" v="6604" actId="1076"/>
          <ac:spMkLst>
            <pc:docMk/>
            <pc:sldMk cId="4210512842" sldId="295"/>
            <ac:spMk id="3" creationId="{D217E6F4-051D-40AC-89C8-1EB66596D46B}"/>
          </ac:spMkLst>
        </pc:spChg>
        <pc:spChg chg="add mod">
          <ac:chgData name="Malcolm Hayward" userId="fd045f5c-b77a-4191-aa2e-0c5f24668c72" providerId="ADAL" clId="{2841AAE6-08DC-4C4B-87B4-43E9ADD47CE7}" dt="2021-05-12T07:36:54.201" v="6842" actId="403"/>
          <ac:spMkLst>
            <pc:docMk/>
            <pc:sldMk cId="4210512842" sldId="295"/>
            <ac:spMk id="4" creationId="{6104C899-B8CB-443E-8CED-AF753EEB58B7}"/>
          </ac:spMkLst>
        </pc:spChg>
      </pc:sldChg>
      <pc:sldChg chg="add">
        <pc:chgData name="Malcolm Hayward" userId="fd045f5c-b77a-4191-aa2e-0c5f24668c72" providerId="ADAL" clId="{2841AAE6-08DC-4C4B-87B4-43E9ADD47CE7}" dt="2021-05-03T09:31:06.990" v="65"/>
        <pc:sldMkLst>
          <pc:docMk/>
          <pc:sldMk cId="2866903223" sldId="296"/>
        </pc:sldMkLst>
      </pc:sldChg>
      <pc:sldChg chg="addSp delSp modSp add mod">
        <pc:chgData name="Malcolm Hayward" userId="fd045f5c-b77a-4191-aa2e-0c5f24668c72" providerId="ADAL" clId="{2841AAE6-08DC-4C4B-87B4-43E9ADD47CE7}" dt="2021-05-03T09:49:56.904" v="87" actId="14100"/>
        <pc:sldMkLst>
          <pc:docMk/>
          <pc:sldMk cId="3241410863" sldId="297"/>
        </pc:sldMkLst>
        <pc:spChg chg="mod">
          <ac:chgData name="Malcolm Hayward" userId="fd045f5c-b77a-4191-aa2e-0c5f24668c72" providerId="ADAL" clId="{2841AAE6-08DC-4C4B-87B4-43E9ADD47CE7}" dt="2021-05-03T09:49:56.904" v="87" actId="14100"/>
          <ac:spMkLst>
            <pc:docMk/>
            <pc:sldMk cId="3241410863" sldId="297"/>
            <ac:spMk id="3" creationId="{87D21EED-584A-4349-A4A8-1117D0D6970A}"/>
          </ac:spMkLst>
        </pc:spChg>
        <pc:spChg chg="del">
          <ac:chgData name="Malcolm Hayward" userId="fd045f5c-b77a-4191-aa2e-0c5f24668c72" providerId="ADAL" clId="{2841AAE6-08DC-4C4B-87B4-43E9ADD47CE7}" dt="2021-05-03T09:31:37.353" v="67" actId="478"/>
          <ac:spMkLst>
            <pc:docMk/>
            <pc:sldMk cId="3241410863" sldId="297"/>
            <ac:spMk id="4" creationId="{07793AC1-49A4-4D2C-B0F9-450AB126B557}"/>
          </ac:spMkLst>
        </pc:spChg>
        <pc:spChg chg="add del mod">
          <ac:chgData name="Malcolm Hayward" userId="fd045f5c-b77a-4191-aa2e-0c5f24668c72" providerId="ADAL" clId="{2841AAE6-08DC-4C4B-87B4-43E9ADD47CE7}" dt="2021-05-03T09:32:05.201" v="72" actId="22"/>
          <ac:spMkLst>
            <pc:docMk/>
            <pc:sldMk cId="3241410863" sldId="297"/>
            <ac:spMk id="7" creationId="{807EE992-BEEF-4C95-8B5A-457BAB2B2D09}"/>
          </ac:spMkLst>
        </pc:spChg>
        <pc:picChg chg="del mod">
          <ac:chgData name="Malcolm Hayward" userId="fd045f5c-b77a-4191-aa2e-0c5f24668c72" providerId="ADAL" clId="{2841AAE6-08DC-4C4B-87B4-43E9ADD47CE7}" dt="2021-05-03T09:31:47.252" v="71" actId="478"/>
          <ac:picMkLst>
            <pc:docMk/>
            <pc:sldMk cId="3241410863" sldId="297"/>
            <ac:picMk id="5" creationId="{A60C064E-F914-4DF6-B7DE-885EB4C2B1D9}"/>
          </ac:picMkLst>
        </pc:picChg>
        <pc:picChg chg="del">
          <ac:chgData name="Malcolm Hayward" userId="fd045f5c-b77a-4191-aa2e-0c5f24668c72" providerId="ADAL" clId="{2841AAE6-08DC-4C4B-87B4-43E9ADD47CE7}" dt="2021-05-03T09:31:35.061" v="66" actId="478"/>
          <ac:picMkLst>
            <pc:docMk/>
            <pc:sldMk cId="3241410863" sldId="297"/>
            <ac:picMk id="9" creationId="{06BDCAC7-4C6B-4412-8EC7-EB0F5EFABC65}"/>
          </ac:picMkLst>
        </pc:picChg>
        <pc:picChg chg="add mod ord">
          <ac:chgData name="Malcolm Hayward" userId="fd045f5c-b77a-4191-aa2e-0c5f24668c72" providerId="ADAL" clId="{2841AAE6-08DC-4C4B-87B4-43E9ADD47CE7}" dt="2021-05-03T09:49:48.047" v="85" actId="1076"/>
          <ac:picMkLst>
            <pc:docMk/>
            <pc:sldMk cId="3241410863" sldId="297"/>
            <ac:picMk id="10" creationId="{D6973859-BCB3-45DB-A59E-F29175E3F239}"/>
          </ac:picMkLst>
        </pc:picChg>
      </pc:sldChg>
      <pc:sldChg chg="modSp new mod">
        <pc:chgData name="Malcolm Hayward" userId="fd045f5c-b77a-4191-aa2e-0c5f24668c72" providerId="ADAL" clId="{2841AAE6-08DC-4C4B-87B4-43E9ADD47CE7}" dt="2021-05-13T13:57:55.200" v="7218"/>
        <pc:sldMkLst>
          <pc:docMk/>
          <pc:sldMk cId="2598178450" sldId="298"/>
        </pc:sldMkLst>
        <pc:spChg chg="mod">
          <ac:chgData name="Malcolm Hayward" userId="fd045f5c-b77a-4191-aa2e-0c5f24668c72" providerId="ADAL" clId="{2841AAE6-08DC-4C4B-87B4-43E9ADD47CE7}" dt="2021-05-05T04:35:32.815" v="158" actId="20577"/>
          <ac:spMkLst>
            <pc:docMk/>
            <pc:sldMk cId="2598178450" sldId="298"/>
            <ac:spMk id="2" creationId="{72A94735-6B6B-4A75-B309-2FCB12CFB9AF}"/>
          </ac:spMkLst>
        </pc:spChg>
        <pc:spChg chg="mod">
          <ac:chgData name="Malcolm Hayward" userId="fd045f5c-b77a-4191-aa2e-0c5f24668c72" providerId="ADAL" clId="{2841AAE6-08DC-4C4B-87B4-43E9ADD47CE7}" dt="2021-05-13T13:57:55.200" v="7218"/>
          <ac:spMkLst>
            <pc:docMk/>
            <pc:sldMk cId="2598178450" sldId="298"/>
            <ac:spMk id="3" creationId="{6E8C0C4A-EE9E-4BE5-BE22-D346A92B4B65}"/>
          </ac:spMkLst>
        </pc:spChg>
      </pc:sldChg>
      <pc:sldChg chg="modSp new mod">
        <pc:chgData name="Malcolm Hayward" userId="fd045f5c-b77a-4191-aa2e-0c5f24668c72" providerId="ADAL" clId="{2841AAE6-08DC-4C4B-87B4-43E9ADD47CE7}" dt="2021-05-13T13:22:10.518" v="7063" actId="20577"/>
        <pc:sldMkLst>
          <pc:docMk/>
          <pc:sldMk cId="4108355451" sldId="299"/>
        </pc:sldMkLst>
        <pc:spChg chg="mod">
          <ac:chgData name="Malcolm Hayward" userId="fd045f5c-b77a-4191-aa2e-0c5f24668c72" providerId="ADAL" clId="{2841AAE6-08DC-4C4B-87B4-43E9ADD47CE7}" dt="2021-05-11T07:44:02.194" v="984"/>
          <ac:spMkLst>
            <pc:docMk/>
            <pc:sldMk cId="4108355451" sldId="299"/>
            <ac:spMk id="2" creationId="{633FC91C-641E-4176-AA0C-FF62D4AC4771}"/>
          </ac:spMkLst>
        </pc:spChg>
        <pc:spChg chg="mod">
          <ac:chgData name="Malcolm Hayward" userId="fd045f5c-b77a-4191-aa2e-0c5f24668c72" providerId="ADAL" clId="{2841AAE6-08DC-4C4B-87B4-43E9ADD47CE7}" dt="2021-05-13T13:22:10.518" v="7063" actId="20577"/>
          <ac:spMkLst>
            <pc:docMk/>
            <pc:sldMk cId="4108355451" sldId="299"/>
            <ac:spMk id="3" creationId="{1A5AF07E-27F2-437F-AE26-3E0C4A83F6DF}"/>
          </ac:spMkLst>
        </pc:spChg>
      </pc:sldChg>
      <pc:sldChg chg="addSp delSp modSp new mod">
        <pc:chgData name="Malcolm Hayward" userId="fd045f5c-b77a-4191-aa2e-0c5f24668c72" providerId="ADAL" clId="{2841AAE6-08DC-4C4B-87B4-43E9ADD47CE7}" dt="2021-05-12T06:10:29.393" v="2897" actId="20577"/>
        <pc:sldMkLst>
          <pc:docMk/>
          <pc:sldMk cId="1660567586" sldId="300"/>
        </pc:sldMkLst>
        <pc:spChg chg="mod">
          <ac:chgData name="Malcolm Hayward" userId="fd045f5c-b77a-4191-aa2e-0c5f24668c72" providerId="ADAL" clId="{2841AAE6-08DC-4C4B-87B4-43E9ADD47CE7}" dt="2021-05-12T06:10:29.393" v="2897" actId="20577"/>
          <ac:spMkLst>
            <pc:docMk/>
            <pc:sldMk cId="1660567586" sldId="300"/>
            <ac:spMk id="2" creationId="{5A428FDF-B1C8-4F01-BD77-C6B0B4564695}"/>
          </ac:spMkLst>
        </pc:spChg>
        <pc:spChg chg="del">
          <ac:chgData name="Malcolm Hayward" userId="fd045f5c-b77a-4191-aa2e-0c5f24668c72" providerId="ADAL" clId="{2841AAE6-08DC-4C4B-87B4-43E9ADD47CE7}" dt="2021-05-12T06:09:31.965" v="2808" actId="22"/>
          <ac:spMkLst>
            <pc:docMk/>
            <pc:sldMk cId="1660567586" sldId="300"/>
            <ac:spMk id="3" creationId="{46DDC41E-BF62-4C22-A6B8-F60F473139E6}"/>
          </ac:spMkLst>
        </pc:spChg>
        <pc:picChg chg="add mod ord">
          <ac:chgData name="Malcolm Hayward" userId="fd045f5c-b77a-4191-aa2e-0c5f24668c72" providerId="ADAL" clId="{2841AAE6-08DC-4C4B-87B4-43E9ADD47CE7}" dt="2021-05-12T06:09:59.369" v="2821" actId="14100"/>
          <ac:picMkLst>
            <pc:docMk/>
            <pc:sldMk cId="1660567586" sldId="300"/>
            <ac:picMk id="5" creationId="{076D5B12-83FE-415B-8EA9-27D5956E9674}"/>
          </ac:picMkLst>
        </pc:picChg>
      </pc:sldChg>
      <pc:sldChg chg="addSp delSp modSp new mod">
        <pc:chgData name="Malcolm Hayward" userId="fd045f5c-b77a-4191-aa2e-0c5f24668c72" providerId="ADAL" clId="{2841AAE6-08DC-4C4B-87B4-43E9ADD47CE7}" dt="2021-05-12T06:11:34.478" v="2967" actId="14100"/>
        <pc:sldMkLst>
          <pc:docMk/>
          <pc:sldMk cId="4031451362" sldId="301"/>
        </pc:sldMkLst>
        <pc:spChg chg="mod">
          <ac:chgData name="Malcolm Hayward" userId="fd045f5c-b77a-4191-aa2e-0c5f24668c72" providerId="ADAL" clId="{2841AAE6-08DC-4C4B-87B4-43E9ADD47CE7}" dt="2021-05-12T06:10:41.413" v="2948" actId="20577"/>
          <ac:spMkLst>
            <pc:docMk/>
            <pc:sldMk cId="4031451362" sldId="301"/>
            <ac:spMk id="2" creationId="{9427C24E-AADE-40F8-B0FF-8A108A6D7289}"/>
          </ac:spMkLst>
        </pc:spChg>
        <pc:spChg chg="del">
          <ac:chgData name="Malcolm Hayward" userId="fd045f5c-b77a-4191-aa2e-0c5f24668c72" providerId="ADAL" clId="{2841AAE6-08DC-4C4B-87B4-43E9ADD47CE7}" dt="2021-05-12T06:10:55.555" v="2949" actId="22"/>
          <ac:spMkLst>
            <pc:docMk/>
            <pc:sldMk cId="4031451362" sldId="301"/>
            <ac:spMk id="3" creationId="{5783A07A-2802-4D2F-B8CB-FB108AD5D5CA}"/>
          </ac:spMkLst>
        </pc:spChg>
        <pc:spChg chg="add del mod">
          <ac:chgData name="Malcolm Hayward" userId="fd045f5c-b77a-4191-aa2e-0c5f24668c72" providerId="ADAL" clId="{2841AAE6-08DC-4C4B-87B4-43E9ADD47CE7}" dt="2021-05-12T06:11:16.610" v="2957" actId="22"/>
          <ac:spMkLst>
            <pc:docMk/>
            <pc:sldMk cId="4031451362" sldId="301"/>
            <ac:spMk id="7" creationId="{E9030FAE-0639-44E3-8D6B-0482A7DABC45}"/>
          </ac:spMkLst>
        </pc:spChg>
        <pc:picChg chg="add del mod ord">
          <ac:chgData name="Malcolm Hayward" userId="fd045f5c-b77a-4191-aa2e-0c5f24668c72" providerId="ADAL" clId="{2841AAE6-08DC-4C4B-87B4-43E9ADD47CE7}" dt="2021-05-12T06:11:07.184" v="2956" actId="478"/>
          <ac:picMkLst>
            <pc:docMk/>
            <pc:sldMk cId="4031451362" sldId="301"/>
            <ac:picMk id="5" creationId="{8F93433E-1111-46A7-B8B7-75DB75FDD94A}"/>
          </ac:picMkLst>
        </pc:picChg>
        <pc:picChg chg="add mod ord">
          <ac:chgData name="Malcolm Hayward" userId="fd045f5c-b77a-4191-aa2e-0c5f24668c72" providerId="ADAL" clId="{2841AAE6-08DC-4C4B-87B4-43E9ADD47CE7}" dt="2021-05-12T06:11:34.478" v="2967" actId="14100"/>
          <ac:picMkLst>
            <pc:docMk/>
            <pc:sldMk cId="4031451362" sldId="301"/>
            <ac:picMk id="9" creationId="{13D7F6C4-4FF1-455D-A950-793EF4BE9C99}"/>
          </ac:picMkLst>
        </pc:picChg>
      </pc:sldChg>
      <pc:sldChg chg="addSp delSp modSp new mod modNotesTx">
        <pc:chgData name="Malcolm Hayward" userId="fd045f5c-b77a-4191-aa2e-0c5f24668c72" providerId="ADAL" clId="{2841AAE6-08DC-4C4B-87B4-43E9ADD47CE7}" dt="2021-05-12T06:31:37.251" v="4347" actId="20577"/>
        <pc:sldMkLst>
          <pc:docMk/>
          <pc:sldMk cId="3942502055" sldId="302"/>
        </pc:sldMkLst>
        <pc:spChg chg="mod">
          <ac:chgData name="Malcolm Hayward" userId="fd045f5c-b77a-4191-aa2e-0c5f24668c72" providerId="ADAL" clId="{2841AAE6-08DC-4C4B-87B4-43E9ADD47CE7}" dt="2021-05-12T06:19:58.369" v="3784" actId="20577"/>
          <ac:spMkLst>
            <pc:docMk/>
            <pc:sldMk cId="3942502055" sldId="302"/>
            <ac:spMk id="2" creationId="{573A54D8-6282-45F3-9697-F1D1C2A597A7}"/>
          </ac:spMkLst>
        </pc:spChg>
        <pc:spChg chg="del">
          <ac:chgData name="Malcolm Hayward" userId="fd045f5c-b77a-4191-aa2e-0c5f24668c72" providerId="ADAL" clId="{2841AAE6-08DC-4C4B-87B4-43E9ADD47CE7}" dt="2021-05-12T06:20:07.379" v="3785" actId="3680"/>
          <ac:spMkLst>
            <pc:docMk/>
            <pc:sldMk cId="3942502055" sldId="302"/>
            <ac:spMk id="3" creationId="{1FF79D7A-2C9F-43F8-8E71-489787B808B8}"/>
          </ac:spMkLst>
        </pc:spChg>
        <pc:graphicFrameChg chg="add mod ord modGraphic">
          <ac:chgData name="Malcolm Hayward" userId="fd045f5c-b77a-4191-aa2e-0c5f24668c72" providerId="ADAL" clId="{2841AAE6-08DC-4C4B-87B4-43E9ADD47CE7}" dt="2021-05-12T06:31:37.251" v="4347" actId="20577"/>
          <ac:graphicFrameMkLst>
            <pc:docMk/>
            <pc:sldMk cId="3942502055" sldId="302"/>
            <ac:graphicFrameMk id="4" creationId="{40F3C92D-E811-4C4D-ADE8-EB410A5F5C13}"/>
          </ac:graphicFrameMkLst>
        </pc:graphicFrameChg>
      </pc:sldChg>
      <pc:sldChg chg="addSp delSp modSp new mod">
        <pc:chgData name="Malcolm Hayward" userId="fd045f5c-b77a-4191-aa2e-0c5f24668c72" providerId="ADAL" clId="{2841AAE6-08DC-4C4B-87B4-43E9ADD47CE7}" dt="2021-05-12T06:34:38.683" v="4487" actId="1076"/>
        <pc:sldMkLst>
          <pc:docMk/>
          <pc:sldMk cId="3759433631" sldId="303"/>
        </pc:sldMkLst>
        <pc:spChg chg="mod">
          <ac:chgData name="Malcolm Hayward" userId="fd045f5c-b77a-4191-aa2e-0c5f24668c72" providerId="ADAL" clId="{2841AAE6-08DC-4C4B-87B4-43E9ADD47CE7}" dt="2021-05-12T06:31:59.893" v="4362"/>
          <ac:spMkLst>
            <pc:docMk/>
            <pc:sldMk cId="3759433631" sldId="303"/>
            <ac:spMk id="2" creationId="{28A0D47C-9BD2-43CD-B82D-1F1BE876FDEA}"/>
          </ac:spMkLst>
        </pc:spChg>
        <pc:spChg chg="del">
          <ac:chgData name="Malcolm Hayward" userId="fd045f5c-b77a-4191-aa2e-0c5f24668c72" providerId="ADAL" clId="{2841AAE6-08DC-4C4B-87B4-43E9ADD47CE7}" dt="2021-05-12T06:31:50.611" v="4348" actId="3680"/>
          <ac:spMkLst>
            <pc:docMk/>
            <pc:sldMk cId="3759433631" sldId="303"/>
            <ac:spMk id="3" creationId="{48646970-D416-4FC9-B401-62DA0761CEF2}"/>
          </ac:spMkLst>
        </pc:spChg>
        <pc:graphicFrameChg chg="add mod ord modGraphic">
          <ac:chgData name="Malcolm Hayward" userId="fd045f5c-b77a-4191-aa2e-0c5f24668c72" providerId="ADAL" clId="{2841AAE6-08DC-4C4B-87B4-43E9ADD47CE7}" dt="2021-05-12T06:34:38.683" v="4487" actId="1076"/>
          <ac:graphicFrameMkLst>
            <pc:docMk/>
            <pc:sldMk cId="3759433631" sldId="303"/>
            <ac:graphicFrameMk id="4" creationId="{61D44ADC-EAD7-4711-9BAE-E6AE0F45AE35}"/>
          </ac:graphicFrameMkLst>
        </pc:graphicFrameChg>
      </pc:sldChg>
      <pc:sldChg chg="modSp new mod">
        <pc:chgData name="Malcolm Hayward" userId="fd045f5c-b77a-4191-aa2e-0c5f24668c72" providerId="ADAL" clId="{2841AAE6-08DC-4C4B-87B4-43E9ADD47CE7}" dt="2021-05-12T06:36:31.836" v="4802" actId="20577"/>
        <pc:sldMkLst>
          <pc:docMk/>
          <pc:sldMk cId="2386719427" sldId="304"/>
        </pc:sldMkLst>
        <pc:spChg chg="mod">
          <ac:chgData name="Malcolm Hayward" userId="fd045f5c-b77a-4191-aa2e-0c5f24668c72" providerId="ADAL" clId="{2841AAE6-08DC-4C4B-87B4-43E9ADD47CE7}" dt="2021-05-12T06:35:01.473" v="4516" actId="20577"/>
          <ac:spMkLst>
            <pc:docMk/>
            <pc:sldMk cId="2386719427" sldId="304"/>
            <ac:spMk id="2" creationId="{89C9E81F-0386-4493-8A46-A2E56985CF8F}"/>
          </ac:spMkLst>
        </pc:spChg>
        <pc:spChg chg="mod">
          <ac:chgData name="Malcolm Hayward" userId="fd045f5c-b77a-4191-aa2e-0c5f24668c72" providerId="ADAL" clId="{2841AAE6-08DC-4C4B-87B4-43E9ADD47CE7}" dt="2021-05-12T06:36:31.836" v="4802" actId="20577"/>
          <ac:spMkLst>
            <pc:docMk/>
            <pc:sldMk cId="2386719427" sldId="304"/>
            <ac:spMk id="3" creationId="{AE804E77-71DD-452B-9B99-E681DBE2714E}"/>
          </ac:spMkLst>
        </pc:spChg>
      </pc:sldChg>
      <pc:sldChg chg="modSp new mod">
        <pc:chgData name="Malcolm Hayward" userId="fd045f5c-b77a-4191-aa2e-0c5f24668c72" providerId="ADAL" clId="{2841AAE6-08DC-4C4B-87B4-43E9ADD47CE7}" dt="2021-05-12T06:53:43.867" v="6178" actId="20577"/>
        <pc:sldMkLst>
          <pc:docMk/>
          <pc:sldMk cId="1657819105" sldId="305"/>
        </pc:sldMkLst>
        <pc:spChg chg="mod">
          <ac:chgData name="Malcolm Hayward" userId="fd045f5c-b77a-4191-aa2e-0c5f24668c72" providerId="ADAL" clId="{2841AAE6-08DC-4C4B-87B4-43E9ADD47CE7}" dt="2021-05-12T06:36:47.015" v="4830" actId="20577"/>
          <ac:spMkLst>
            <pc:docMk/>
            <pc:sldMk cId="1657819105" sldId="305"/>
            <ac:spMk id="2" creationId="{81B2B962-623B-47A5-AF65-DAA8AC4CB808}"/>
          </ac:spMkLst>
        </pc:spChg>
        <pc:spChg chg="mod">
          <ac:chgData name="Malcolm Hayward" userId="fd045f5c-b77a-4191-aa2e-0c5f24668c72" providerId="ADAL" clId="{2841AAE6-08DC-4C4B-87B4-43E9ADD47CE7}" dt="2021-05-12T06:53:43.867" v="6178" actId="20577"/>
          <ac:spMkLst>
            <pc:docMk/>
            <pc:sldMk cId="1657819105" sldId="305"/>
            <ac:spMk id="3" creationId="{1574B035-BAAD-4460-B1C6-DD9CD59F73C1}"/>
          </ac:spMkLst>
        </pc:spChg>
      </pc:sldChg>
      <pc:sldChg chg="addSp delSp modSp new mod">
        <pc:chgData name="Malcolm Hayward" userId="fd045f5c-b77a-4191-aa2e-0c5f24668c72" providerId="ADAL" clId="{2841AAE6-08DC-4C4B-87B4-43E9ADD47CE7}" dt="2021-05-12T07:13:04.652" v="6295" actId="14100"/>
        <pc:sldMkLst>
          <pc:docMk/>
          <pc:sldMk cId="2093339977" sldId="306"/>
        </pc:sldMkLst>
        <pc:spChg chg="mod">
          <ac:chgData name="Malcolm Hayward" userId="fd045f5c-b77a-4191-aa2e-0c5f24668c72" providerId="ADAL" clId="{2841AAE6-08DC-4C4B-87B4-43E9ADD47CE7}" dt="2021-05-12T07:12:00.994" v="6285" actId="20577"/>
          <ac:spMkLst>
            <pc:docMk/>
            <pc:sldMk cId="2093339977" sldId="306"/>
            <ac:spMk id="2" creationId="{97594D45-482C-43CA-8DAD-62D5E463DD08}"/>
          </ac:spMkLst>
        </pc:spChg>
        <pc:spChg chg="del">
          <ac:chgData name="Malcolm Hayward" userId="fd045f5c-b77a-4191-aa2e-0c5f24668c72" providerId="ADAL" clId="{2841AAE6-08DC-4C4B-87B4-43E9ADD47CE7}" dt="2021-05-12T07:12:49.368" v="6286" actId="22"/>
          <ac:spMkLst>
            <pc:docMk/>
            <pc:sldMk cId="2093339977" sldId="306"/>
            <ac:spMk id="3" creationId="{53593172-D0D0-49B4-AD8A-77DCC69F2B89}"/>
          </ac:spMkLst>
        </pc:spChg>
        <pc:picChg chg="add mod ord">
          <ac:chgData name="Malcolm Hayward" userId="fd045f5c-b77a-4191-aa2e-0c5f24668c72" providerId="ADAL" clId="{2841AAE6-08DC-4C4B-87B4-43E9ADD47CE7}" dt="2021-05-12T07:13:04.652" v="6295" actId="14100"/>
          <ac:picMkLst>
            <pc:docMk/>
            <pc:sldMk cId="2093339977" sldId="306"/>
            <ac:picMk id="5" creationId="{01020365-F956-40AF-9368-B89F1B8F97FB}"/>
          </ac:picMkLst>
        </pc:picChg>
      </pc:sldChg>
    </pc:docChg>
  </pc:docChgLst>
</pc:chgInfo>
</file>

<file path=ppt/diagrams/_rels/data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ata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ata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svg"/><Relationship Id="rId1" Type="http://schemas.openxmlformats.org/officeDocument/2006/relationships/image" Target="../media/image29.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32.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4295A0-A658-4EE4-A208-FBBFBFE2527D}" type="doc">
      <dgm:prSet loTypeId="urn:microsoft.com/office/officeart/2016/7/layout/VerticalDownArrowProcess" loCatId="process" qsTypeId="urn:microsoft.com/office/officeart/2005/8/quickstyle/simple1" qsCatId="simple" csTypeId="urn:microsoft.com/office/officeart/2005/8/colors/colorful2" csCatId="colorful"/>
      <dgm:spPr/>
      <dgm:t>
        <a:bodyPr/>
        <a:lstStyle/>
        <a:p>
          <a:endParaRPr lang="en-US"/>
        </a:p>
      </dgm:t>
    </dgm:pt>
    <dgm:pt modelId="{C98E2800-3D63-4468-B291-C10C670188EE}">
      <dgm:prSet/>
      <dgm:spPr/>
      <dgm:t>
        <a:bodyPr/>
        <a:lstStyle/>
        <a:p>
          <a:r>
            <a:rPr lang="en-US"/>
            <a:t>Install</a:t>
          </a:r>
        </a:p>
      </dgm:t>
    </dgm:pt>
    <dgm:pt modelId="{BE8E63E7-CC40-4B7D-AD5F-2690DD453812}" type="parTrans" cxnId="{6629D00E-990C-4FE8-9C29-E0994618C3F0}">
      <dgm:prSet/>
      <dgm:spPr/>
      <dgm:t>
        <a:bodyPr/>
        <a:lstStyle/>
        <a:p>
          <a:endParaRPr lang="en-US"/>
        </a:p>
      </dgm:t>
    </dgm:pt>
    <dgm:pt modelId="{A152A941-5AD6-43DC-9875-48F0BFE9E09C}" type="sibTrans" cxnId="{6629D00E-990C-4FE8-9C29-E0994618C3F0}">
      <dgm:prSet/>
      <dgm:spPr/>
      <dgm:t>
        <a:bodyPr/>
        <a:lstStyle/>
        <a:p>
          <a:endParaRPr lang="en-US"/>
        </a:p>
      </dgm:t>
    </dgm:pt>
    <dgm:pt modelId="{681D116F-6FCA-4E1D-A0BE-37FF5981E0F7}">
      <dgm:prSet/>
      <dgm:spPr/>
      <dgm:t>
        <a:bodyPr/>
        <a:lstStyle/>
        <a:p>
          <a:r>
            <a:rPr lang="en-US"/>
            <a:t>Install VirtualBox or other Hypervisor</a:t>
          </a:r>
        </a:p>
      </dgm:t>
    </dgm:pt>
    <dgm:pt modelId="{1E6DAA39-296C-4397-BCC2-F644CFA097F8}" type="parTrans" cxnId="{F59A96F5-366A-4368-811E-0B34E22DA46C}">
      <dgm:prSet/>
      <dgm:spPr/>
      <dgm:t>
        <a:bodyPr/>
        <a:lstStyle/>
        <a:p>
          <a:endParaRPr lang="en-US"/>
        </a:p>
      </dgm:t>
    </dgm:pt>
    <dgm:pt modelId="{DF72945F-17E2-4079-B40E-78A94EA94E48}" type="sibTrans" cxnId="{F59A96F5-366A-4368-811E-0B34E22DA46C}">
      <dgm:prSet/>
      <dgm:spPr/>
      <dgm:t>
        <a:bodyPr/>
        <a:lstStyle/>
        <a:p>
          <a:endParaRPr lang="en-US"/>
        </a:p>
      </dgm:t>
    </dgm:pt>
    <dgm:pt modelId="{62492055-5DF3-49C2-B6A0-CFA76437118D}">
      <dgm:prSet/>
      <dgm:spPr/>
      <dgm:t>
        <a:bodyPr/>
        <a:lstStyle/>
        <a:p>
          <a:r>
            <a:rPr lang="en-US"/>
            <a:t>Install</a:t>
          </a:r>
        </a:p>
      </dgm:t>
    </dgm:pt>
    <dgm:pt modelId="{D1D5BC4E-8651-4221-ACC6-99E423BF371D}" type="parTrans" cxnId="{02AEA0D7-CFA4-49E5-9EC2-616E45175AB8}">
      <dgm:prSet/>
      <dgm:spPr/>
      <dgm:t>
        <a:bodyPr/>
        <a:lstStyle/>
        <a:p>
          <a:endParaRPr lang="en-US"/>
        </a:p>
      </dgm:t>
    </dgm:pt>
    <dgm:pt modelId="{E3D4A7A3-40B1-4045-A44D-82378B720828}" type="sibTrans" cxnId="{02AEA0D7-CFA4-49E5-9EC2-616E45175AB8}">
      <dgm:prSet/>
      <dgm:spPr/>
      <dgm:t>
        <a:bodyPr/>
        <a:lstStyle/>
        <a:p>
          <a:endParaRPr lang="en-US"/>
        </a:p>
      </dgm:t>
    </dgm:pt>
    <dgm:pt modelId="{9671CB9B-6AD1-4254-A232-1076A8ED0FAB}">
      <dgm:prSet/>
      <dgm:spPr/>
      <dgm:t>
        <a:bodyPr/>
        <a:lstStyle/>
        <a:p>
          <a:r>
            <a:rPr lang="en-US"/>
            <a:t>Install Kali Linux or other Linux Distribution </a:t>
          </a:r>
        </a:p>
      </dgm:t>
    </dgm:pt>
    <dgm:pt modelId="{19691C2F-CDE1-4BDC-8993-97678605D529}" type="parTrans" cxnId="{0F28EEE7-8E3C-4707-970B-163C8ABFFDE2}">
      <dgm:prSet/>
      <dgm:spPr/>
      <dgm:t>
        <a:bodyPr/>
        <a:lstStyle/>
        <a:p>
          <a:endParaRPr lang="en-US"/>
        </a:p>
      </dgm:t>
    </dgm:pt>
    <dgm:pt modelId="{9F012BFA-A3F6-468F-B1E2-A20C36A4E325}" type="sibTrans" cxnId="{0F28EEE7-8E3C-4707-970B-163C8ABFFDE2}">
      <dgm:prSet/>
      <dgm:spPr/>
      <dgm:t>
        <a:bodyPr/>
        <a:lstStyle/>
        <a:p>
          <a:endParaRPr lang="en-US"/>
        </a:p>
      </dgm:t>
    </dgm:pt>
    <dgm:pt modelId="{0ADA1ECE-4E04-4D4F-BFC5-35E4CABC1CC4}">
      <dgm:prSet/>
      <dgm:spPr/>
      <dgm:t>
        <a:bodyPr/>
        <a:lstStyle/>
        <a:p>
          <a:r>
            <a:rPr lang="en-US"/>
            <a:t>Create</a:t>
          </a:r>
        </a:p>
      </dgm:t>
    </dgm:pt>
    <dgm:pt modelId="{680665AD-501B-41F1-9A92-EF66D4121689}" type="parTrans" cxnId="{EBD844FF-7459-47F2-A744-B8E99E824528}">
      <dgm:prSet/>
      <dgm:spPr/>
      <dgm:t>
        <a:bodyPr/>
        <a:lstStyle/>
        <a:p>
          <a:endParaRPr lang="en-US"/>
        </a:p>
      </dgm:t>
    </dgm:pt>
    <dgm:pt modelId="{0E2D6605-8EFD-4699-A757-67FAFA30F6DA}" type="sibTrans" cxnId="{EBD844FF-7459-47F2-A744-B8E99E824528}">
      <dgm:prSet/>
      <dgm:spPr/>
      <dgm:t>
        <a:bodyPr/>
        <a:lstStyle/>
        <a:p>
          <a:endParaRPr lang="en-US"/>
        </a:p>
      </dgm:t>
    </dgm:pt>
    <dgm:pt modelId="{F5DE4130-1094-4BB0-A338-1852388FE825}">
      <dgm:prSet/>
      <dgm:spPr/>
      <dgm:t>
        <a:bodyPr/>
        <a:lstStyle/>
        <a:p>
          <a:r>
            <a:rPr lang="en-US"/>
            <a:t>Create Lab Folder </a:t>
          </a:r>
        </a:p>
      </dgm:t>
    </dgm:pt>
    <dgm:pt modelId="{F51FBE8A-65BB-463A-99C6-B17D5AA884A7}" type="parTrans" cxnId="{51F93D69-1C0B-4825-9AC2-7DC01C582A63}">
      <dgm:prSet/>
      <dgm:spPr/>
      <dgm:t>
        <a:bodyPr/>
        <a:lstStyle/>
        <a:p>
          <a:endParaRPr lang="en-US"/>
        </a:p>
      </dgm:t>
    </dgm:pt>
    <dgm:pt modelId="{5AB641AC-3BBB-40E2-A029-DDE468A914FF}" type="sibTrans" cxnId="{51F93D69-1C0B-4825-9AC2-7DC01C582A63}">
      <dgm:prSet/>
      <dgm:spPr/>
      <dgm:t>
        <a:bodyPr/>
        <a:lstStyle/>
        <a:p>
          <a:endParaRPr lang="en-US"/>
        </a:p>
      </dgm:t>
    </dgm:pt>
    <dgm:pt modelId="{39BEF32C-1889-49CC-B004-DDEA2330E41E}">
      <dgm:prSet/>
      <dgm:spPr/>
      <dgm:t>
        <a:bodyPr/>
        <a:lstStyle/>
        <a:p>
          <a:r>
            <a:rPr lang="en-US"/>
            <a:t>Download</a:t>
          </a:r>
        </a:p>
      </dgm:t>
    </dgm:pt>
    <dgm:pt modelId="{8DAB5556-63AA-4C8C-B139-690D577A4026}" type="parTrans" cxnId="{DA53C996-6FA9-4453-B545-9B12A3E267C8}">
      <dgm:prSet/>
      <dgm:spPr/>
      <dgm:t>
        <a:bodyPr/>
        <a:lstStyle/>
        <a:p>
          <a:endParaRPr lang="en-US"/>
        </a:p>
      </dgm:t>
    </dgm:pt>
    <dgm:pt modelId="{593825F4-59FE-4FBE-82AD-EEED7781831B}" type="sibTrans" cxnId="{DA53C996-6FA9-4453-B545-9B12A3E267C8}">
      <dgm:prSet/>
      <dgm:spPr/>
      <dgm:t>
        <a:bodyPr/>
        <a:lstStyle/>
        <a:p>
          <a:endParaRPr lang="en-US"/>
        </a:p>
      </dgm:t>
    </dgm:pt>
    <dgm:pt modelId="{4180BCF5-9B7D-48B4-A29D-DBA2856E1E3D}">
      <dgm:prSet/>
      <dgm:spPr/>
      <dgm:t>
        <a:bodyPr/>
        <a:lstStyle/>
        <a:p>
          <a:r>
            <a:rPr lang="en-US"/>
            <a:t>Download Case Materials </a:t>
          </a:r>
        </a:p>
      </dgm:t>
    </dgm:pt>
    <dgm:pt modelId="{CA9B69B2-2EFE-402C-9A3E-FFB3483E117B}" type="parTrans" cxnId="{DDACC0AA-84DD-4056-A384-63A80C639818}">
      <dgm:prSet/>
      <dgm:spPr/>
      <dgm:t>
        <a:bodyPr/>
        <a:lstStyle/>
        <a:p>
          <a:endParaRPr lang="en-US"/>
        </a:p>
      </dgm:t>
    </dgm:pt>
    <dgm:pt modelId="{CC012891-BBA6-4EFD-A0AE-15230CEEB496}" type="sibTrans" cxnId="{DDACC0AA-84DD-4056-A384-63A80C639818}">
      <dgm:prSet/>
      <dgm:spPr/>
      <dgm:t>
        <a:bodyPr/>
        <a:lstStyle/>
        <a:p>
          <a:endParaRPr lang="en-US"/>
        </a:p>
      </dgm:t>
    </dgm:pt>
    <dgm:pt modelId="{8BCCD24E-BDD8-4F04-BB4B-A7167065BA01}">
      <dgm:prSet/>
      <dgm:spPr/>
      <dgm:t>
        <a:bodyPr/>
        <a:lstStyle/>
        <a:p>
          <a:r>
            <a:rPr lang="en-US"/>
            <a:t>Record</a:t>
          </a:r>
        </a:p>
      </dgm:t>
    </dgm:pt>
    <dgm:pt modelId="{23EFEF94-845A-4B5E-8A34-85ECE527E995}" type="parTrans" cxnId="{72D675E2-8DB1-437C-A3F0-58CF9CC5F0DF}">
      <dgm:prSet/>
      <dgm:spPr/>
      <dgm:t>
        <a:bodyPr/>
        <a:lstStyle/>
        <a:p>
          <a:endParaRPr lang="en-US"/>
        </a:p>
      </dgm:t>
    </dgm:pt>
    <dgm:pt modelId="{D1372A9B-D8A1-4950-BF34-EA496AD4FBDC}" type="sibTrans" cxnId="{72D675E2-8DB1-437C-A3F0-58CF9CC5F0DF}">
      <dgm:prSet/>
      <dgm:spPr/>
      <dgm:t>
        <a:bodyPr/>
        <a:lstStyle/>
        <a:p>
          <a:endParaRPr lang="en-US"/>
        </a:p>
      </dgm:t>
    </dgm:pt>
    <dgm:pt modelId="{726F7401-F86C-44F5-87D3-BFDD586561B6}">
      <dgm:prSet/>
      <dgm:spPr/>
      <dgm:t>
        <a:bodyPr/>
        <a:lstStyle/>
        <a:p>
          <a:r>
            <a:rPr lang="en-US"/>
            <a:t>Record Hash Information </a:t>
          </a:r>
        </a:p>
      </dgm:t>
    </dgm:pt>
    <dgm:pt modelId="{FB585891-1ED8-4021-94D7-370BBFAF4B26}" type="parTrans" cxnId="{4F6A18D7-7640-415B-BBAE-CD319A4FE6E2}">
      <dgm:prSet/>
      <dgm:spPr/>
      <dgm:t>
        <a:bodyPr/>
        <a:lstStyle/>
        <a:p>
          <a:endParaRPr lang="en-US"/>
        </a:p>
      </dgm:t>
    </dgm:pt>
    <dgm:pt modelId="{60B50819-2FE9-44C2-B177-BFF2B5D02149}" type="sibTrans" cxnId="{4F6A18D7-7640-415B-BBAE-CD319A4FE6E2}">
      <dgm:prSet/>
      <dgm:spPr/>
      <dgm:t>
        <a:bodyPr/>
        <a:lstStyle/>
        <a:p>
          <a:endParaRPr lang="en-US"/>
        </a:p>
      </dgm:t>
    </dgm:pt>
    <dgm:pt modelId="{560C7FED-4D76-45FA-9AC2-7FC76098C299}">
      <dgm:prSet/>
      <dgm:spPr/>
      <dgm:t>
        <a:bodyPr/>
        <a:lstStyle/>
        <a:p>
          <a:r>
            <a:rPr lang="en-US"/>
            <a:t>Install</a:t>
          </a:r>
        </a:p>
      </dgm:t>
    </dgm:pt>
    <dgm:pt modelId="{206E8007-2F61-42A5-9E36-DDDED3E1FB33}" type="parTrans" cxnId="{FF987003-2F06-4FD1-A475-F4CF0743D439}">
      <dgm:prSet/>
      <dgm:spPr/>
      <dgm:t>
        <a:bodyPr/>
        <a:lstStyle/>
        <a:p>
          <a:endParaRPr lang="en-US"/>
        </a:p>
      </dgm:t>
    </dgm:pt>
    <dgm:pt modelId="{0265348F-3672-41EB-BF12-AFB5D41139EA}" type="sibTrans" cxnId="{FF987003-2F06-4FD1-A475-F4CF0743D439}">
      <dgm:prSet/>
      <dgm:spPr/>
      <dgm:t>
        <a:bodyPr/>
        <a:lstStyle/>
        <a:p>
          <a:endParaRPr lang="en-US"/>
        </a:p>
      </dgm:t>
    </dgm:pt>
    <dgm:pt modelId="{9259C08C-D863-4DD8-8817-F85AB4D69139}">
      <dgm:prSet/>
      <dgm:spPr/>
      <dgm:t>
        <a:bodyPr/>
        <a:lstStyle/>
        <a:p>
          <a:r>
            <a:rPr lang="en-US"/>
            <a:t>Install Needed Software </a:t>
          </a:r>
        </a:p>
      </dgm:t>
    </dgm:pt>
    <dgm:pt modelId="{CDB0FEFB-5BE0-4413-BDC0-A736CA5173BE}" type="parTrans" cxnId="{63DBB4DD-B5D4-4EA1-B503-438D47225398}">
      <dgm:prSet/>
      <dgm:spPr/>
      <dgm:t>
        <a:bodyPr/>
        <a:lstStyle/>
        <a:p>
          <a:endParaRPr lang="en-US"/>
        </a:p>
      </dgm:t>
    </dgm:pt>
    <dgm:pt modelId="{C004D61E-B50A-4149-93F1-7041F902C5E5}" type="sibTrans" cxnId="{63DBB4DD-B5D4-4EA1-B503-438D47225398}">
      <dgm:prSet/>
      <dgm:spPr/>
      <dgm:t>
        <a:bodyPr/>
        <a:lstStyle/>
        <a:p>
          <a:endParaRPr lang="en-US"/>
        </a:p>
      </dgm:t>
    </dgm:pt>
    <dgm:pt modelId="{61378DBF-7E72-4E98-993A-8CB2E0FEAFCE}">
      <dgm:prSet/>
      <dgm:spPr/>
      <dgm:t>
        <a:bodyPr/>
        <a:lstStyle/>
        <a:p>
          <a:r>
            <a:rPr lang="en-US"/>
            <a:t>Implement</a:t>
          </a:r>
        </a:p>
      </dgm:t>
    </dgm:pt>
    <dgm:pt modelId="{54006595-7BDF-47EA-BBED-50DA9ED3FAAF}" type="parTrans" cxnId="{85E7D806-5D71-426E-A721-9D69DCFCFEBF}">
      <dgm:prSet/>
      <dgm:spPr/>
      <dgm:t>
        <a:bodyPr/>
        <a:lstStyle/>
        <a:p>
          <a:endParaRPr lang="en-US"/>
        </a:p>
      </dgm:t>
    </dgm:pt>
    <dgm:pt modelId="{0169EAF6-96A2-44B6-813B-D5994C608409}" type="sibTrans" cxnId="{85E7D806-5D71-426E-A721-9D69DCFCFEBF}">
      <dgm:prSet/>
      <dgm:spPr/>
      <dgm:t>
        <a:bodyPr/>
        <a:lstStyle/>
        <a:p>
          <a:endParaRPr lang="en-US"/>
        </a:p>
      </dgm:t>
    </dgm:pt>
    <dgm:pt modelId="{70D3E24D-2047-4788-8325-D28575FBE38F}">
      <dgm:prSet/>
      <dgm:spPr/>
      <dgm:t>
        <a:bodyPr/>
        <a:lstStyle/>
        <a:p>
          <a:r>
            <a:rPr lang="en-US"/>
            <a:t>Implement Optional Configurations</a:t>
          </a:r>
        </a:p>
      </dgm:t>
    </dgm:pt>
    <dgm:pt modelId="{54B22558-52A0-4239-AE8A-502C6489E607}" type="parTrans" cxnId="{974BBCA3-36F9-43BC-8966-FA889E0E3107}">
      <dgm:prSet/>
      <dgm:spPr/>
      <dgm:t>
        <a:bodyPr/>
        <a:lstStyle/>
        <a:p>
          <a:endParaRPr lang="en-US"/>
        </a:p>
      </dgm:t>
    </dgm:pt>
    <dgm:pt modelId="{39277A06-479B-45C5-BD15-C1AA887B8744}" type="sibTrans" cxnId="{974BBCA3-36F9-43BC-8966-FA889E0E3107}">
      <dgm:prSet/>
      <dgm:spPr/>
      <dgm:t>
        <a:bodyPr/>
        <a:lstStyle/>
        <a:p>
          <a:endParaRPr lang="en-US"/>
        </a:p>
      </dgm:t>
    </dgm:pt>
    <dgm:pt modelId="{BB3AD4C2-6E6B-42C9-98C3-D3E96C599D0C}" type="pres">
      <dgm:prSet presAssocID="{324295A0-A658-4EE4-A208-FBBFBFE2527D}" presName="Name0" presStyleCnt="0">
        <dgm:presLayoutVars>
          <dgm:dir/>
          <dgm:animLvl val="lvl"/>
          <dgm:resizeHandles val="exact"/>
        </dgm:presLayoutVars>
      </dgm:prSet>
      <dgm:spPr/>
    </dgm:pt>
    <dgm:pt modelId="{7FDAB4C7-2137-44FF-A3BD-3D8BD74442E2}" type="pres">
      <dgm:prSet presAssocID="{61378DBF-7E72-4E98-993A-8CB2E0FEAFCE}" presName="boxAndChildren" presStyleCnt="0"/>
      <dgm:spPr/>
    </dgm:pt>
    <dgm:pt modelId="{6B17A0AD-9282-4A97-BF0E-A147EEC4CF02}" type="pres">
      <dgm:prSet presAssocID="{61378DBF-7E72-4E98-993A-8CB2E0FEAFCE}" presName="parentTextBox" presStyleLbl="alignNode1" presStyleIdx="0" presStyleCnt="7"/>
      <dgm:spPr/>
    </dgm:pt>
    <dgm:pt modelId="{EA1F1A0D-47FC-47B4-B168-8363835BCE6D}" type="pres">
      <dgm:prSet presAssocID="{61378DBF-7E72-4E98-993A-8CB2E0FEAFCE}" presName="descendantBox" presStyleLbl="bgAccFollowNode1" presStyleIdx="0" presStyleCnt="7"/>
      <dgm:spPr/>
    </dgm:pt>
    <dgm:pt modelId="{F7E8DFFB-76B3-434E-A3C2-EF5232B569A5}" type="pres">
      <dgm:prSet presAssocID="{0265348F-3672-41EB-BF12-AFB5D41139EA}" presName="sp" presStyleCnt="0"/>
      <dgm:spPr/>
    </dgm:pt>
    <dgm:pt modelId="{D7887FCE-B015-4D79-9EC7-5DD397432617}" type="pres">
      <dgm:prSet presAssocID="{560C7FED-4D76-45FA-9AC2-7FC76098C299}" presName="arrowAndChildren" presStyleCnt="0"/>
      <dgm:spPr/>
    </dgm:pt>
    <dgm:pt modelId="{C7FB9649-D50F-4F9E-A652-A835667FC73A}" type="pres">
      <dgm:prSet presAssocID="{560C7FED-4D76-45FA-9AC2-7FC76098C299}" presName="parentTextArrow" presStyleLbl="node1" presStyleIdx="0" presStyleCnt="0"/>
      <dgm:spPr/>
    </dgm:pt>
    <dgm:pt modelId="{2E172AAF-2AD6-4214-8ED2-C1DEC96951FB}" type="pres">
      <dgm:prSet presAssocID="{560C7FED-4D76-45FA-9AC2-7FC76098C299}" presName="arrow" presStyleLbl="alignNode1" presStyleIdx="1" presStyleCnt="7"/>
      <dgm:spPr/>
    </dgm:pt>
    <dgm:pt modelId="{C93CB93F-066D-44E1-B4BB-9B7077B7684B}" type="pres">
      <dgm:prSet presAssocID="{560C7FED-4D76-45FA-9AC2-7FC76098C299}" presName="descendantArrow" presStyleLbl="bgAccFollowNode1" presStyleIdx="1" presStyleCnt="7"/>
      <dgm:spPr/>
    </dgm:pt>
    <dgm:pt modelId="{06C8A65A-C9DD-44A2-86BA-392413EE81A7}" type="pres">
      <dgm:prSet presAssocID="{D1372A9B-D8A1-4950-BF34-EA496AD4FBDC}" presName="sp" presStyleCnt="0"/>
      <dgm:spPr/>
    </dgm:pt>
    <dgm:pt modelId="{AA2A446E-497F-4F94-A739-3651E70B9812}" type="pres">
      <dgm:prSet presAssocID="{8BCCD24E-BDD8-4F04-BB4B-A7167065BA01}" presName="arrowAndChildren" presStyleCnt="0"/>
      <dgm:spPr/>
    </dgm:pt>
    <dgm:pt modelId="{9A46F83C-928F-4565-9EE2-64907F6604E0}" type="pres">
      <dgm:prSet presAssocID="{8BCCD24E-BDD8-4F04-BB4B-A7167065BA01}" presName="parentTextArrow" presStyleLbl="node1" presStyleIdx="0" presStyleCnt="0"/>
      <dgm:spPr/>
    </dgm:pt>
    <dgm:pt modelId="{489629E3-E86C-41A5-877B-C3590AE1D7EC}" type="pres">
      <dgm:prSet presAssocID="{8BCCD24E-BDD8-4F04-BB4B-A7167065BA01}" presName="arrow" presStyleLbl="alignNode1" presStyleIdx="2" presStyleCnt="7"/>
      <dgm:spPr/>
    </dgm:pt>
    <dgm:pt modelId="{9D338472-FFFB-42B6-8483-B4CA8AAD9240}" type="pres">
      <dgm:prSet presAssocID="{8BCCD24E-BDD8-4F04-BB4B-A7167065BA01}" presName="descendantArrow" presStyleLbl="bgAccFollowNode1" presStyleIdx="2" presStyleCnt="7"/>
      <dgm:spPr/>
    </dgm:pt>
    <dgm:pt modelId="{C7529945-078B-475E-8006-8DF645873B80}" type="pres">
      <dgm:prSet presAssocID="{593825F4-59FE-4FBE-82AD-EEED7781831B}" presName="sp" presStyleCnt="0"/>
      <dgm:spPr/>
    </dgm:pt>
    <dgm:pt modelId="{B24A2D8F-58FF-4D54-952D-0AA9E5F39F81}" type="pres">
      <dgm:prSet presAssocID="{39BEF32C-1889-49CC-B004-DDEA2330E41E}" presName="arrowAndChildren" presStyleCnt="0"/>
      <dgm:spPr/>
    </dgm:pt>
    <dgm:pt modelId="{F40F2495-ECA5-4CA0-8282-B7057D77BE98}" type="pres">
      <dgm:prSet presAssocID="{39BEF32C-1889-49CC-B004-DDEA2330E41E}" presName="parentTextArrow" presStyleLbl="node1" presStyleIdx="0" presStyleCnt="0"/>
      <dgm:spPr/>
    </dgm:pt>
    <dgm:pt modelId="{B800A9D3-8807-4F85-940E-50E782AF446A}" type="pres">
      <dgm:prSet presAssocID="{39BEF32C-1889-49CC-B004-DDEA2330E41E}" presName="arrow" presStyleLbl="alignNode1" presStyleIdx="3" presStyleCnt="7"/>
      <dgm:spPr/>
    </dgm:pt>
    <dgm:pt modelId="{D687E642-5E30-4CBD-98A8-5D2AD327493B}" type="pres">
      <dgm:prSet presAssocID="{39BEF32C-1889-49CC-B004-DDEA2330E41E}" presName="descendantArrow" presStyleLbl="bgAccFollowNode1" presStyleIdx="3" presStyleCnt="7"/>
      <dgm:spPr/>
    </dgm:pt>
    <dgm:pt modelId="{1078C022-6223-4442-8EED-B7A4A372F455}" type="pres">
      <dgm:prSet presAssocID="{0E2D6605-8EFD-4699-A757-67FAFA30F6DA}" presName="sp" presStyleCnt="0"/>
      <dgm:spPr/>
    </dgm:pt>
    <dgm:pt modelId="{A0AF3965-EDCA-4B3D-89D9-C6D6BE81BC01}" type="pres">
      <dgm:prSet presAssocID="{0ADA1ECE-4E04-4D4F-BFC5-35E4CABC1CC4}" presName="arrowAndChildren" presStyleCnt="0"/>
      <dgm:spPr/>
    </dgm:pt>
    <dgm:pt modelId="{AF081A50-33B6-4756-B967-2500E47DFC26}" type="pres">
      <dgm:prSet presAssocID="{0ADA1ECE-4E04-4D4F-BFC5-35E4CABC1CC4}" presName="parentTextArrow" presStyleLbl="node1" presStyleIdx="0" presStyleCnt="0"/>
      <dgm:spPr/>
    </dgm:pt>
    <dgm:pt modelId="{F7FEF45D-46D8-4376-B92B-33048F5B0D30}" type="pres">
      <dgm:prSet presAssocID="{0ADA1ECE-4E04-4D4F-BFC5-35E4CABC1CC4}" presName="arrow" presStyleLbl="alignNode1" presStyleIdx="4" presStyleCnt="7"/>
      <dgm:spPr/>
    </dgm:pt>
    <dgm:pt modelId="{D98012F8-3843-46B8-9848-22C3BD4329AB}" type="pres">
      <dgm:prSet presAssocID="{0ADA1ECE-4E04-4D4F-BFC5-35E4CABC1CC4}" presName="descendantArrow" presStyleLbl="bgAccFollowNode1" presStyleIdx="4" presStyleCnt="7"/>
      <dgm:spPr/>
    </dgm:pt>
    <dgm:pt modelId="{F13C16D0-AB9A-428F-AF39-909F07D8C54E}" type="pres">
      <dgm:prSet presAssocID="{E3D4A7A3-40B1-4045-A44D-82378B720828}" presName="sp" presStyleCnt="0"/>
      <dgm:spPr/>
    </dgm:pt>
    <dgm:pt modelId="{F3BDC928-8B51-4845-8E73-C7DD83607DC4}" type="pres">
      <dgm:prSet presAssocID="{62492055-5DF3-49C2-B6A0-CFA76437118D}" presName="arrowAndChildren" presStyleCnt="0"/>
      <dgm:spPr/>
    </dgm:pt>
    <dgm:pt modelId="{5574FC4E-B92B-42B2-A183-2E8D5DF8F83E}" type="pres">
      <dgm:prSet presAssocID="{62492055-5DF3-49C2-B6A0-CFA76437118D}" presName="parentTextArrow" presStyleLbl="node1" presStyleIdx="0" presStyleCnt="0"/>
      <dgm:spPr/>
    </dgm:pt>
    <dgm:pt modelId="{9496F67D-B63F-4CDD-98F8-782FFE2C3977}" type="pres">
      <dgm:prSet presAssocID="{62492055-5DF3-49C2-B6A0-CFA76437118D}" presName="arrow" presStyleLbl="alignNode1" presStyleIdx="5" presStyleCnt="7"/>
      <dgm:spPr/>
    </dgm:pt>
    <dgm:pt modelId="{B9BE76EE-CADB-49C3-9F1E-FE545D1D2B91}" type="pres">
      <dgm:prSet presAssocID="{62492055-5DF3-49C2-B6A0-CFA76437118D}" presName="descendantArrow" presStyleLbl="bgAccFollowNode1" presStyleIdx="5" presStyleCnt="7"/>
      <dgm:spPr/>
    </dgm:pt>
    <dgm:pt modelId="{EA3607DC-BE9C-4FC8-87DB-5C1D52227154}" type="pres">
      <dgm:prSet presAssocID="{A152A941-5AD6-43DC-9875-48F0BFE9E09C}" presName="sp" presStyleCnt="0"/>
      <dgm:spPr/>
    </dgm:pt>
    <dgm:pt modelId="{71A6B01E-11A6-42A5-8CB0-BF2FF08ECBD7}" type="pres">
      <dgm:prSet presAssocID="{C98E2800-3D63-4468-B291-C10C670188EE}" presName="arrowAndChildren" presStyleCnt="0"/>
      <dgm:spPr/>
    </dgm:pt>
    <dgm:pt modelId="{379B33A4-4333-4745-B8E9-AC4474260BC3}" type="pres">
      <dgm:prSet presAssocID="{C98E2800-3D63-4468-B291-C10C670188EE}" presName="parentTextArrow" presStyleLbl="node1" presStyleIdx="0" presStyleCnt="0"/>
      <dgm:spPr/>
    </dgm:pt>
    <dgm:pt modelId="{2E07FD76-CF53-4910-A752-6EEFA62F95B7}" type="pres">
      <dgm:prSet presAssocID="{C98E2800-3D63-4468-B291-C10C670188EE}" presName="arrow" presStyleLbl="alignNode1" presStyleIdx="6" presStyleCnt="7"/>
      <dgm:spPr/>
    </dgm:pt>
    <dgm:pt modelId="{CA94A7D8-E1C2-45B5-B07E-EA0617A3CB4D}" type="pres">
      <dgm:prSet presAssocID="{C98E2800-3D63-4468-B291-C10C670188EE}" presName="descendantArrow" presStyleLbl="bgAccFollowNode1" presStyleIdx="6" presStyleCnt="7"/>
      <dgm:spPr/>
    </dgm:pt>
  </dgm:ptLst>
  <dgm:cxnLst>
    <dgm:cxn modelId="{FF987003-2F06-4FD1-A475-F4CF0743D439}" srcId="{324295A0-A658-4EE4-A208-FBBFBFE2527D}" destId="{560C7FED-4D76-45FA-9AC2-7FC76098C299}" srcOrd="5" destOrd="0" parTransId="{206E8007-2F61-42A5-9E36-DDDED3E1FB33}" sibTransId="{0265348F-3672-41EB-BF12-AFB5D41139EA}"/>
    <dgm:cxn modelId="{5486AD05-5FA1-4EBF-B6CC-4348810EF45C}" type="presOf" srcId="{681D116F-6FCA-4E1D-A0BE-37FF5981E0F7}" destId="{CA94A7D8-E1C2-45B5-B07E-EA0617A3CB4D}" srcOrd="0" destOrd="0" presId="urn:microsoft.com/office/officeart/2016/7/layout/VerticalDownArrowProcess"/>
    <dgm:cxn modelId="{85E7D806-5D71-426E-A721-9D69DCFCFEBF}" srcId="{324295A0-A658-4EE4-A208-FBBFBFE2527D}" destId="{61378DBF-7E72-4E98-993A-8CB2E0FEAFCE}" srcOrd="6" destOrd="0" parTransId="{54006595-7BDF-47EA-BBED-50DA9ED3FAAF}" sibTransId="{0169EAF6-96A2-44B6-813B-D5994C608409}"/>
    <dgm:cxn modelId="{CB28BC0C-873F-4531-BBDB-F3001FB6897C}" type="presOf" srcId="{62492055-5DF3-49C2-B6A0-CFA76437118D}" destId="{5574FC4E-B92B-42B2-A183-2E8D5DF8F83E}" srcOrd="0" destOrd="0" presId="urn:microsoft.com/office/officeart/2016/7/layout/VerticalDownArrowProcess"/>
    <dgm:cxn modelId="{6629D00E-990C-4FE8-9C29-E0994618C3F0}" srcId="{324295A0-A658-4EE4-A208-FBBFBFE2527D}" destId="{C98E2800-3D63-4468-B291-C10C670188EE}" srcOrd="0" destOrd="0" parTransId="{BE8E63E7-CC40-4B7D-AD5F-2690DD453812}" sibTransId="{A152A941-5AD6-43DC-9875-48F0BFE9E09C}"/>
    <dgm:cxn modelId="{9904701A-5E41-4B02-B7B6-0CA4AC84383F}" type="presOf" srcId="{4180BCF5-9B7D-48B4-A29D-DBA2856E1E3D}" destId="{D687E642-5E30-4CBD-98A8-5D2AD327493B}" srcOrd="0" destOrd="0" presId="urn:microsoft.com/office/officeart/2016/7/layout/VerticalDownArrowProcess"/>
    <dgm:cxn modelId="{C8761A1E-1ABE-4A36-BF38-A09B267A0F43}" type="presOf" srcId="{8BCCD24E-BDD8-4F04-BB4B-A7167065BA01}" destId="{9A46F83C-928F-4565-9EE2-64907F6604E0}" srcOrd="0" destOrd="0" presId="urn:microsoft.com/office/officeart/2016/7/layout/VerticalDownArrowProcess"/>
    <dgm:cxn modelId="{7BEB082F-F5D6-4E36-A82D-0674FC9A6F26}" type="presOf" srcId="{61378DBF-7E72-4E98-993A-8CB2E0FEAFCE}" destId="{6B17A0AD-9282-4A97-BF0E-A147EEC4CF02}" srcOrd="0" destOrd="0" presId="urn:microsoft.com/office/officeart/2016/7/layout/VerticalDownArrowProcess"/>
    <dgm:cxn modelId="{CF98703E-71A6-4B3C-A79B-29D68083AE93}" type="presOf" srcId="{8BCCD24E-BDD8-4F04-BB4B-A7167065BA01}" destId="{489629E3-E86C-41A5-877B-C3590AE1D7EC}" srcOrd="1" destOrd="0" presId="urn:microsoft.com/office/officeart/2016/7/layout/VerticalDownArrowProcess"/>
    <dgm:cxn modelId="{C9970541-7262-4742-9AB2-7B3F459AE633}" type="presOf" srcId="{324295A0-A658-4EE4-A208-FBBFBFE2527D}" destId="{BB3AD4C2-6E6B-42C9-98C3-D3E96C599D0C}" srcOrd="0" destOrd="0" presId="urn:microsoft.com/office/officeart/2016/7/layout/VerticalDownArrowProcess"/>
    <dgm:cxn modelId="{5319DD42-A217-447A-951C-3FB1D63FF208}" type="presOf" srcId="{C98E2800-3D63-4468-B291-C10C670188EE}" destId="{2E07FD76-CF53-4910-A752-6EEFA62F95B7}" srcOrd="1" destOrd="0" presId="urn:microsoft.com/office/officeart/2016/7/layout/VerticalDownArrowProcess"/>
    <dgm:cxn modelId="{51F93D69-1C0B-4825-9AC2-7DC01C582A63}" srcId="{0ADA1ECE-4E04-4D4F-BFC5-35E4CABC1CC4}" destId="{F5DE4130-1094-4BB0-A338-1852388FE825}" srcOrd="0" destOrd="0" parTransId="{F51FBE8A-65BB-463A-99C6-B17D5AA884A7}" sibTransId="{5AB641AC-3BBB-40E2-A029-DDE468A914FF}"/>
    <dgm:cxn modelId="{BB8FA454-D92A-402D-83EB-6CCF97BA241C}" type="presOf" srcId="{70D3E24D-2047-4788-8325-D28575FBE38F}" destId="{EA1F1A0D-47FC-47B4-B168-8363835BCE6D}" srcOrd="0" destOrd="0" presId="urn:microsoft.com/office/officeart/2016/7/layout/VerticalDownArrowProcess"/>
    <dgm:cxn modelId="{BB20F176-484B-4A4A-A7D1-3BBF27D0F324}" type="presOf" srcId="{C98E2800-3D63-4468-B291-C10C670188EE}" destId="{379B33A4-4333-4745-B8E9-AC4474260BC3}" srcOrd="0" destOrd="0" presId="urn:microsoft.com/office/officeart/2016/7/layout/VerticalDownArrowProcess"/>
    <dgm:cxn modelId="{C634417E-43AD-4DBF-A67C-C30F251AAF01}" type="presOf" srcId="{560C7FED-4D76-45FA-9AC2-7FC76098C299}" destId="{C7FB9649-D50F-4F9E-A652-A835667FC73A}" srcOrd="0" destOrd="0" presId="urn:microsoft.com/office/officeart/2016/7/layout/VerticalDownArrowProcess"/>
    <dgm:cxn modelId="{1AEC5884-7992-4255-9152-1C0824D23589}" type="presOf" srcId="{0ADA1ECE-4E04-4D4F-BFC5-35E4CABC1CC4}" destId="{F7FEF45D-46D8-4376-B92B-33048F5B0D30}" srcOrd="1" destOrd="0" presId="urn:microsoft.com/office/officeart/2016/7/layout/VerticalDownArrowProcess"/>
    <dgm:cxn modelId="{1D099D87-AEE3-4356-A6A6-63D8B419125C}" type="presOf" srcId="{39BEF32C-1889-49CC-B004-DDEA2330E41E}" destId="{F40F2495-ECA5-4CA0-8282-B7057D77BE98}" srcOrd="0" destOrd="0" presId="urn:microsoft.com/office/officeart/2016/7/layout/VerticalDownArrowProcess"/>
    <dgm:cxn modelId="{DA53C996-6FA9-4453-B545-9B12A3E267C8}" srcId="{324295A0-A658-4EE4-A208-FBBFBFE2527D}" destId="{39BEF32C-1889-49CC-B004-DDEA2330E41E}" srcOrd="3" destOrd="0" parTransId="{8DAB5556-63AA-4C8C-B139-690D577A4026}" sibTransId="{593825F4-59FE-4FBE-82AD-EEED7781831B}"/>
    <dgm:cxn modelId="{CD39D298-2CDF-482D-AA82-07CB331FB59A}" type="presOf" srcId="{F5DE4130-1094-4BB0-A338-1852388FE825}" destId="{D98012F8-3843-46B8-9848-22C3BD4329AB}" srcOrd="0" destOrd="0" presId="urn:microsoft.com/office/officeart/2016/7/layout/VerticalDownArrowProcess"/>
    <dgm:cxn modelId="{974BBCA3-36F9-43BC-8966-FA889E0E3107}" srcId="{61378DBF-7E72-4E98-993A-8CB2E0FEAFCE}" destId="{70D3E24D-2047-4788-8325-D28575FBE38F}" srcOrd="0" destOrd="0" parTransId="{54B22558-52A0-4239-AE8A-502C6489E607}" sibTransId="{39277A06-479B-45C5-BD15-C1AA887B8744}"/>
    <dgm:cxn modelId="{DDACC0AA-84DD-4056-A384-63A80C639818}" srcId="{39BEF32C-1889-49CC-B004-DDEA2330E41E}" destId="{4180BCF5-9B7D-48B4-A29D-DBA2856E1E3D}" srcOrd="0" destOrd="0" parTransId="{CA9B69B2-2EFE-402C-9A3E-FFB3483E117B}" sibTransId="{CC012891-BBA6-4EFD-A0AE-15230CEEB496}"/>
    <dgm:cxn modelId="{D9494FC8-771F-4E2E-96C7-42D343925B5F}" type="presOf" srcId="{560C7FED-4D76-45FA-9AC2-7FC76098C299}" destId="{2E172AAF-2AD6-4214-8ED2-C1DEC96951FB}" srcOrd="1" destOrd="0" presId="urn:microsoft.com/office/officeart/2016/7/layout/VerticalDownArrowProcess"/>
    <dgm:cxn modelId="{87F5ECCA-1D1F-4256-9F5D-368E4B88D396}" type="presOf" srcId="{726F7401-F86C-44F5-87D3-BFDD586561B6}" destId="{9D338472-FFFB-42B6-8483-B4CA8AAD9240}" srcOrd="0" destOrd="0" presId="urn:microsoft.com/office/officeart/2016/7/layout/VerticalDownArrowProcess"/>
    <dgm:cxn modelId="{0024A1D3-CCAC-48FC-9902-A9D8F18E9850}" type="presOf" srcId="{39BEF32C-1889-49CC-B004-DDEA2330E41E}" destId="{B800A9D3-8807-4F85-940E-50E782AF446A}" srcOrd="1" destOrd="0" presId="urn:microsoft.com/office/officeart/2016/7/layout/VerticalDownArrowProcess"/>
    <dgm:cxn modelId="{4F6A18D7-7640-415B-BBAE-CD319A4FE6E2}" srcId="{8BCCD24E-BDD8-4F04-BB4B-A7167065BA01}" destId="{726F7401-F86C-44F5-87D3-BFDD586561B6}" srcOrd="0" destOrd="0" parTransId="{FB585891-1ED8-4021-94D7-370BBFAF4B26}" sibTransId="{60B50819-2FE9-44C2-B177-BFF2B5D02149}"/>
    <dgm:cxn modelId="{02AEA0D7-CFA4-49E5-9EC2-616E45175AB8}" srcId="{324295A0-A658-4EE4-A208-FBBFBFE2527D}" destId="{62492055-5DF3-49C2-B6A0-CFA76437118D}" srcOrd="1" destOrd="0" parTransId="{D1D5BC4E-8651-4221-ACC6-99E423BF371D}" sibTransId="{E3D4A7A3-40B1-4045-A44D-82378B720828}"/>
    <dgm:cxn modelId="{63DBB4DD-B5D4-4EA1-B503-438D47225398}" srcId="{560C7FED-4D76-45FA-9AC2-7FC76098C299}" destId="{9259C08C-D863-4DD8-8817-F85AB4D69139}" srcOrd="0" destOrd="0" parTransId="{CDB0FEFB-5BE0-4413-BDC0-A736CA5173BE}" sibTransId="{C004D61E-B50A-4149-93F1-7041F902C5E5}"/>
    <dgm:cxn modelId="{0A6A77E0-3EBA-4DBE-B519-C9C6DBAA6A5B}" type="presOf" srcId="{9259C08C-D863-4DD8-8817-F85AB4D69139}" destId="{C93CB93F-066D-44E1-B4BB-9B7077B7684B}" srcOrd="0" destOrd="0" presId="urn:microsoft.com/office/officeart/2016/7/layout/VerticalDownArrowProcess"/>
    <dgm:cxn modelId="{72D675E2-8DB1-437C-A3F0-58CF9CC5F0DF}" srcId="{324295A0-A658-4EE4-A208-FBBFBFE2527D}" destId="{8BCCD24E-BDD8-4F04-BB4B-A7167065BA01}" srcOrd="4" destOrd="0" parTransId="{23EFEF94-845A-4B5E-8A34-85ECE527E995}" sibTransId="{D1372A9B-D8A1-4950-BF34-EA496AD4FBDC}"/>
    <dgm:cxn modelId="{0F28EEE7-8E3C-4707-970B-163C8ABFFDE2}" srcId="{62492055-5DF3-49C2-B6A0-CFA76437118D}" destId="{9671CB9B-6AD1-4254-A232-1076A8ED0FAB}" srcOrd="0" destOrd="0" parTransId="{19691C2F-CDE1-4BDC-8993-97678605D529}" sibTransId="{9F012BFA-A3F6-468F-B1E2-A20C36A4E325}"/>
    <dgm:cxn modelId="{9CF2CBED-7585-44BC-8276-34C2E7E939E9}" type="presOf" srcId="{9671CB9B-6AD1-4254-A232-1076A8ED0FAB}" destId="{B9BE76EE-CADB-49C3-9F1E-FE545D1D2B91}" srcOrd="0" destOrd="0" presId="urn:microsoft.com/office/officeart/2016/7/layout/VerticalDownArrowProcess"/>
    <dgm:cxn modelId="{F59A96F5-366A-4368-811E-0B34E22DA46C}" srcId="{C98E2800-3D63-4468-B291-C10C670188EE}" destId="{681D116F-6FCA-4E1D-A0BE-37FF5981E0F7}" srcOrd="0" destOrd="0" parTransId="{1E6DAA39-296C-4397-BCC2-F644CFA097F8}" sibTransId="{DF72945F-17E2-4079-B40E-78A94EA94E48}"/>
    <dgm:cxn modelId="{B868A5F5-C7D2-4F57-B622-105B84A534A3}" type="presOf" srcId="{62492055-5DF3-49C2-B6A0-CFA76437118D}" destId="{9496F67D-B63F-4CDD-98F8-782FFE2C3977}" srcOrd="1" destOrd="0" presId="urn:microsoft.com/office/officeart/2016/7/layout/VerticalDownArrowProcess"/>
    <dgm:cxn modelId="{28FB98FD-442C-41E9-B324-07626FA78155}" type="presOf" srcId="{0ADA1ECE-4E04-4D4F-BFC5-35E4CABC1CC4}" destId="{AF081A50-33B6-4756-B967-2500E47DFC26}" srcOrd="0" destOrd="0" presId="urn:microsoft.com/office/officeart/2016/7/layout/VerticalDownArrowProcess"/>
    <dgm:cxn modelId="{EBD844FF-7459-47F2-A744-B8E99E824528}" srcId="{324295A0-A658-4EE4-A208-FBBFBFE2527D}" destId="{0ADA1ECE-4E04-4D4F-BFC5-35E4CABC1CC4}" srcOrd="2" destOrd="0" parTransId="{680665AD-501B-41F1-9A92-EF66D4121689}" sibTransId="{0E2D6605-8EFD-4699-A757-67FAFA30F6DA}"/>
    <dgm:cxn modelId="{222FC2F9-9DEF-41BE-9746-3B318CA16558}" type="presParOf" srcId="{BB3AD4C2-6E6B-42C9-98C3-D3E96C599D0C}" destId="{7FDAB4C7-2137-44FF-A3BD-3D8BD74442E2}" srcOrd="0" destOrd="0" presId="urn:microsoft.com/office/officeart/2016/7/layout/VerticalDownArrowProcess"/>
    <dgm:cxn modelId="{51B9194F-F4A3-4CB1-ACB5-296C625F868E}" type="presParOf" srcId="{7FDAB4C7-2137-44FF-A3BD-3D8BD74442E2}" destId="{6B17A0AD-9282-4A97-BF0E-A147EEC4CF02}" srcOrd="0" destOrd="0" presId="urn:microsoft.com/office/officeart/2016/7/layout/VerticalDownArrowProcess"/>
    <dgm:cxn modelId="{0DD549DD-3415-421E-A67C-D3C1B1BCCAD7}" type="presParOf" srcId="{7FDAB4C7-2137-44FF-A3BD-3D8BD74442E2}" destId="{EA1F1A0D-47FC-47B4-B168-8363835BCE6D}" srcOrd="1" destOrd="0" presId="urn:microsoft.com/office/officeart/2016/7/layout/VerticalDownArrowProcess"/>
    <dgm:cxn modelId="{0E6C3DA1-1620-44D3-9600-BF5568CBED7C}" type="presParOf" srcId="{BB3AD4C2-6E6B-42C9-98C3-D3E96C599D0C}" destId="{F7E8DFFB-76B3-434E-A3C2-EF5232B569A5}" srcOrd="1" destOrd="0" presId="urn:microsoft.com/office/officeart/2016/7/layout/VerticalDownArrowProcess"/>
    <dgm:cxn modelId="{470C3B4A-7C58-4A92-B45F-F87507EB2BBF}" type="presParOf" srcId="{BB3AD4C2-6E6B-42C9-98C3-D3E96C599D0C}" destId="{D7887FCE-B015-4D79-9EC7-5DD397432617}" srcOrd="2" destOrd="0" presId="urn:microsoft.com/office/officeart/2016/7/layout/VerticalDownArrowProcess"/>
    <dgm:cxn modelId="{DFBDA040-7C60-4065-B266-9CD9B796462A}" type="presParOf" srcId="{D7887FCE-B015-4D79-9EC7-5DD397432617}" destId="{C7FB9649-D50F-4F9E-A652-A835667FC73A}" srcOrd="0" destOrd="0" presId="urn:microsoft.com/office/officeart/2016/7/layout/VerticalDownArrowProcess"/>
    <dgm:cxn modelId="{CA9EF194-036F-4F88-BD4C-D3A456544721}" type="presParOf" srcId="{D7887FCE-B015-4D79-9EC7-5DD397432617}" destId="{2E172AAF-2AD6-4214-8ED2-C1DEC96951FB}" srcOrd="1" destOrd="0" presId="urn:microsoft.com/office/officeart/2016/7/layout/VerticalDownArrowProcess"/>
    <dgm:cxn modelId="{85CC329D-0B01-41DC-A42F-FCAF9DAA6D9B}" type="presParOf" srcId="{D7887FCE-B015-4D79-9EC7-5DD397432617}" destId="{C93CB93F-066D-44E1-B4BB-9B7077B7684B}" srcOrd="2" destOrd="0" presId="urn:microsoft.com/office/officeart/2016/7/layout/VerticalDownArrowProcess"/>
    <dgm:cxn modelId="{024D1818-9E0F-4AC7-82E4-A7AB679C59BE}" type="presParOf" srcId="{BB3AD4C2-6E6B-42C9-98C3-D3E96C599D0C}" destId="{06C8A65A-C9DD-44A2-86BA-392413EE81A7}" srcOrd="3" destOrd="0" presId="urn:microsoft.com/office/officeart/2016/7/layout/VerticalDownArrowProcess"/>
    <dgm:cxn modelId="{53B95C64-D1BC-4813-AD89-06BA3A7BF07B}" type="presParOf" srcId="{BB3AD4C2-6E6B-42C9-98C3-D3E96C599D0C}" destId="{AA2A446E-497F-4F94-A739-3651E70B9812}" srcOrd="4" destOrd="0" presId="urn:microsoft.com/office/officeart/2016/7/layout/VerticalDownArrowProcess"/>
    <dgm:cxn modelId="{14060DE1-D054-487C-9C0C-D8103A00AC5E}" type="presParOf" srcId="{AA2A446E-497F-4F94-A739-3651E70B9812}" destId="{9A46F83C-928F-4565-9EE2-64907F6604E0}" srcOrd="0" destOrd="0" presId="urn:microsoft.com/office/officeart/2016/7/layout/VerticalDownArrowProcess"/>
    <dgm:cxn modelId="{2150426D-49D0-4352-922D-2172F6460BAE}" type="presParOf" srcId="{AA2A446E-497F-4F94-A739-3651E70B9812}" destId="{489629E3-E86C-41A5-877B-C3590AE1D7EC}" srcOrd="1" destOrd="0" presId="urn:microsoft.com/office/officeart/2016/7/layout/VerticalDownArrowProcess"/>
    <dgm:cxn modelId="{7DCE30D8-FFD1-4CE9-9512-DC21030E83F9}" type="presParOf" srcId="{AA2A446E-497F-4F94-A739-3651E70B9812}" destId="{9D338472-FFFB-42B6-8483-B4CA8AAD9240}" srcOrd="2" destOrd="0" presId="urn:microsoft.com/office/officeart/2016/7/layout/VerticalDownArrowProcess"/>
    <dgm:cxn modelId="{2EEC2BF7-3F23-4F26-9948-54D5DC9D3F99}" type="presParOf" srcId="{BB3AD4C2-6E6B-42C9-98C3-D3E96C599D0C}" destId="{C7529945-078B-475E-8006-8DF645873B80}" srcOrd="5" destOrd="0" presId="urn:microsoft.com/office/officeart/2016/7/layout/VerticalDownArrowProcess"/>
    <dgm:cxn modelId="{268579B9-DA6A-4B56-8F4E-A0281A4FF6C7}" type="presParOf" srcId="{BB3AD4C2-6E6B-42C9-98C3-D3E96C599D0C}" destId="{B24A2D8F-58FF-4D54-952D-0AA9E5F39F81}" srcOrd="6" destOrd="0" presId="urn:microsoft.com/office/officeart/2016/7/layout/VerticalDownArrowProcess"/>
    <dgm:cxn modelId="{764F7A61-AE33-44E5-A2FB-A57B8E3731DC}" type="presParOf" srcId="{B24A2D8F-58FF-4D54-952D-0AA9E5F39F81}" destId="{F40F2495-ECA5-4CA0-8282-B7057D77BE98}" srcOrd="0" destOrd="0" presId="urn:microsoft.com/office/officeart/2016/7/layout/VerticalDownArrowProcess"/>
    <dgm:cxn modelId="{63D60D47-CFFD-478E-8C97-A276727226EA}" type="presParOf" srcId="{B24A2D8F-58FF-4D54-952D-0AA9E5F39F81}" destId="{B800A9D3-8807-4F85-940E-50E782AF446A}" srcOrd="1" destOrd="0" presId="urn:microsoft.com/office/officeart/2016/7/layout/VerticalDownArrowProcess"/>
    <dgm:cxn modelId="{02B8BFD5-DFD5-444D-8400-AD48232D80A5}" type="presParOf" srcId="{B24A2D8F-58FF-4D54-952D-0AA9E5F39F81}" destId="{D687E642-5E30-4CBD-98A8-5D2AD327493B}" srcOrd="2" destOrd="0" presId="urn:microsoft.com/office/officeart/2016/7/layout/VerticalDownArrowProcess"/>
    <dgm:cxn modelId="{09374530-9CD4-4CE8-B0D4-9BA5E39AE797}" type="presParOf" srcId="{BB3AD4C2-6E6B-42C9-98C3-D3E96C599D0C}" destId="{1078C022-6223-4442-8EED-B7A4A372F455}" srcOrd="7" destOrd="0" presId="urn:microsoft.com/office/officeart/2016/7/layout/VerticalDownArrowProcess"/>
    <dgm:cxn modelId="{0B8D2060-7F1C-4287-9484-CDEC73C6B4E8}" type="presParOf" srcId="{BB3AD4C2-6E6B-42C9-98C3-D3E96C599D0C}" destId="{A0AF3965-EDCA-4B3D-89D9-C6D6BE81BC01}" srcOrd="8" destOrd="0" presId="urn:microsoft.com/office/officeart/2016/7/layout/VerticalDownArrowProcess"/>
    <dgm:cxn modelId="{6BF2C825-BAB5-4C4F-AFF8-7F49B0D0B062}" type="presParOf" srcId="{A0AF3965-EDCA-4B3D-89D9-C6D6BE81BC01}" destId="{AF081A50-33B6-4756-B967-2500E47DFC26}" srcOrd="0" destOrd="0" presId="urn:microsoft.com/office/officeart/2016/7/layout/VerticalDownArrowProcess"/>
    <dgm:cxn modelId="{8FC2C762-C82B-4537-B341-5145864EE52A}" type="presParOf" srcId="{A0AF3965-EDCA-4B3D-89D9-C6D6BE81BC01}" destId="{F7FEF45D-46D8-4376-B92B-33048F5B0D30}" srcOrd="1" destOrd="0" presId="urn:microsoft.com/office/officeart/2016/7/layout/VerticalDownArrowProcess"/>
    <dgm:cxn modelId="{481777CE-34FB-47C6-97E0-CF9C1A96AEB8}" type="presParOf" srcId="{A0AF3965-EDCA-4B3D-89D9-C6D6BE81BC01}" destId="{D98012F8-3843-46B8-9848-22C3BD4329AB}" srcOrd="2" destOrd="0" presId="urn:microsoft.com/office/officeart/2016/7/layout/VerticalDownArrowProcess"/>
    <dgm:cxn modelId="{D5403328-00F5-4159-BB25-1986CB4A89EE}" type="presParOf" srcId="{BB3AD4C2-6E6B-42C9-98C3-D3E96C599D0C}" destId="{F13C16D0-AB9A-428F-AF39-909F07D8C54E}" srcOrd="9" destOrd="0" presId="urn:microsoft.com/office/officeart/2016/7/layout/VerticalDownArrowProcess"/>
    <dgm:cxn modelId="{4658879E-B5F7-440A-BE94-B5BAC366EFF8}" type="presParOf" srcId="{BB3AD4C2-6E6B-42C9-98C3-D3E96C599D0C}" destId="{F3BDC928-8B51-4845-8E73-C7DD83607DC4}" srcOrd="10" destOrd="0" presId="urn:microsoft.com/office/officeart/2016/7/layout/VerticalDownArrowProcess"/>
    <dgm:cxn modelId="{70206BC4-8623-49B3-8E6F-956E0934C49D}" type="presParOf" srcId="{F3BDC928-8B51-4845-8E73-C7DD83607DC4}" destId="{5574FC4E-B92B-42B2-A183-2E8D5DF8F83E}" srcOrd="0" destOrd="0" presId="urn:microsoft.com/office/officeart/2016/7/layout/VerticalDownArrowProcess"/>
    <dgm:cxn modelId="{B26242C1-05EB-4237-9E58-616A8E3348FF}" type="presParOf" srcId="{F3BDC928-8B51-4845-8E73-C7DD83607DC4}" destId="{9496F67D-B63F-4CDD-98F8-782FFE2C3977}" srcOrd="1" destOrd="0" presId="urn:microsoft.com/office/officeart/2016/7/layout/VerticalDownArrowProcess"/>
    <dgm:cxn modelId="{3392C90B-0F1D-4B31-8CD4-16CA0F3CF032}" type="presParOf" srcId="{F3BDC928-8B51-4845-8E73-C7DD83607DC4}" destId="{B9BE76EE-CADB-49C3-9F1E-FE545D1D2B91}" srcOrd="2" destOrd="0" presId="urn:microsoft.com/office/officeart/2016/7/layout/VerticalDownArrowProcess"/>
    <dgm:cxn modelId="{3899F548-1BCC-42EE-BB5D-88EEA86DAA85}" type="presParOf" srcId="{BB3AD4C2-6E6B-42C9-98C3-D3E96C599D0C}" destId="{EA3607DC-BE9C-4FC8-87DB-5C1D52227154}" srcOrd="11" destOrd="0" presId="urn:microsoft.com/office/officeart/2016/7/layout/VerticalDownArrowProcess"/>
    <dgm:cxn modelId="{6E593F0C-6FF8-493A-A2C0-8E947AA5D990}" type="presParOf" srcId="{BB3AD4C2-6E6B-42C9-98C3-D3E96C599D0C}" destId="{71A6B01E-11A6-42A5-8CB0-BF2FF08ECBD7}" srcOrd="12" destOrd="0" presId="urn:microsoft.com/office/officeart/2016/7/layout/VerticalDownArrowProcess"/>
    <dgm:cxn modelId="{9A6B7D9A-AE89-43DD-9E31-00A5D152F595}" type="presParOf" srcId="{71A6B01E-11A6-42A5-8CB0-BF2FF08ECBD7}" destId="{379B33A4-4333-4745-B8E9-AC4474260BC3}" srcOrd="0" destOrd="0" presId="urn:microsoft.com/office/officeart/2016/7/layout/VerticalDownArrowProcess"/>
    <dgm:cxn modelId="{699BD1D9-0333-4ED9-9D5D-467C6C14CEDC}" type="presParOf" srcId="{71A6B01E-11A6-42A5-8CB0-BF2FF08ECBD7}" destId="{2E07FD76-CF53-4910-A752-6EEFA62F95B7}" srcOrd="1" destOrd="0" presId="urn:microsoft.com/office/officeart/2016/7/layout/VerticalDownArrowProcess"/>
    <dgm:cxn modelId="{6FFD6F51-EE4F-4C37-826D-093E70207F27}" type="presParOf" srcId="{71A6B01E-11A6-42A5-8CB0-BF2FF08ECBD7}" destId="{CA94A7D8-E1C2-45B5-B07E-EA0617A3CB4D}" srcOrd="2" destOrd="0" presId="urn:microsoft.com/office/officeart/2016/7/layout/VerticalDown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B829A62-800B-4309-BB1C-7F868BF60894}"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866D611D-C01E-4190-BE5A-33AD57B9BC9E}">
      <dgm:prSet/>
      <dgm:spPr/>
      <dgm:t>
        <a:bodyPr/>
        <a:lstStyle/>
        <a:p>
          <a:r>
            <a:rPr lang="en-US"/>
            <a:t>This lab demonstration will be done through the terminal (command line). Because of this, many of the tools will be cli-based. </a:t>
          </a:r>
        </a:p>
      </dgm:t>
    </dgm:pt>
    <dgm:pt modelId="{D3A08466-2261-4B7B-815B-8A02A01C8E0B}" type="parTrans" cxnId="{85B14B75-BB5C-4DB1-B0BA-250DCB044A42}">
      <dgm:prSet/>
      <dgm:spPr/>
      <dgm:t>
        <a:bodyPr/>
        <a:lstStyle/>
        <a:p>
          <a:endParaRPr lang="en-US"/>
        </a:p>
      </dgm:t>
    </dgm:pt>
    <dgm:pt modelId="{85BB4455-0712-4049-9A09-11D2EEF64935}" type="sibTrans" cxnId="{85B14B75-BB5C-4DB1-B0BA-250DCB044A42}">
      <dgm:prSet/>
      <dgm:spPr/>
      <dgm:t>
        <a:bodyPr/>
        <a:lstStyle/>
        <a:p>
          <a:endParaRPr lang="en-US"/>
        </a:p>
      </dgm:t>
    </dgm:pt>
    <dgm:pt modelId="{E9ADB7BB-57F1-49DF-8996-530B5EB8B674}">
      <dgm:prSet/>
      <dgm:spPr/>
      <dgm:t>
        <a:bodyPr/>
        <a:lstStyle/>
        <a:p>
          <a:r>
            <a:rPr lang="en-US"/>
            <a:t>GUI tools will be suggested in case you prefer to use software with GUIs (if applicable). </a:t>
          </a:r>
        </a:p>
      </dgm:t>
    </dgm:pt>
    <dgm:pt modelId="{FCE39801-5422-4EE3-BB35-3D8E560C6595}" type="parTrans" cxnId="{302E7CC3-1560-4BA1-A0C4-EC77D3B7E4E0}">
      <dgm:prSet/>
      <dgm:spPr/>
      <dgm:t>
        <a:bodyPr/>
        <a:lstStyle/>
        <a:p>
          <a:endParaRPr lang="en-US"/>
        </a:p>
      </dgm:t>
    </dgm:pt>
    <dgm:pt modelId="{04049BA4-C3D1-4695-824A-167DEFA55D68}" type="sibTrans" cxnId="{302E7CC3-1560-4BA1-A0C4-EC77D3B7E4E0}">
      <dgm:prSet/>
      <dgm:spPr/>
      <dgm:t>
        <a:bodyPr/>
        <a:lstStyle/>
        <a:p>
          <a:endParaRPr lang="en-US"/>
        </a:p>
      </dgm:t>
    </dgm:pt>
    <dgm:pt modelId="{77004AE5-F4A7-4EFE-BB6C-24A9CBB9E396}">
      <dgm:prSet/>
      <dgm:spPr/>
      <dgm:t>
        <a:bodyPr/>
        <a:lstStyle/>
        <a:p>
          <a:r>
            <a:rPr lang="en-US"/>
            <a:t>Linux distributions come with terminal emulators by default, so you do not need to install anything.</a:t>
          </a:r>
        </a:p>
      </dgm:t>
    </dgm:pt>
    <dgm:pt modelId="{BE12D6C6-76ED-4A33-B1E5-8252120DC10F}" type="parTrans" cxnId="{0415A19D-47F6-436E-B7E1-8140E3227975}">
      <dgm:prSet/>
      <dgm:spPr/>
      <dgm:t>
        <a:bodyPr/>
        <a:lstStyle/>
        <a:p>
          <a:endParaRPr lang="en-US"/>
        </a:p>
      </dgm:t>
    </dgm:pt>
    <dgm:pt modelId="{7E75E2FD-D349-4313-83C6-BF759A398D66}" type="sibTrans" cxnId="{0415A19D-47F6-436E-B7E1-8140E3227975}">
      <dgm:prSet/>
      <dgm:spPr/>
      <dgm:t>
        <a:bodyPr/>
        <a:lstStyle/>
        <a:p>
          <a:endParaRPr lang="en-US"/>
        </a:p>
      </dgm:t>
    </dgm:pt>
    <dgm:pt modelId="{183BA34D-190C-47D1-8758-3C5570FB1EAF}">
      <dgm:prSet/>
      <dgm:spPr/>
      <dgm:t>
        <a:bodyPr/>
        <a:lstStyle/>
        <a:p>
          <a:r>
            <a:rPr lang="en-US"/>
            <a:t>A common shortcut for opening a terminal is the key combination ‘</a:t>
          </a:r>
          <a:r>
            <a:rPr lang="en-US" i="1"/>
            <a:t>ctrl+alt+t</a:t>
          </a:r>
          <a:r>
            <a:rPr lang="en-US"/>
            <a:t>’. Alternatively, you can find a terminal launcher in the panel/toolbar, or through an application/start menu. </a:t>
          </a:r>
        </a:p>
      </dgm:t>
    </dgm:pt>
    <dgm:pt modelId="{2E295FBB-7F9D-440B-AB07-D3E9B8E378ED}" type="parTrans" cxnId="{643E7657-16A2-4DA8-9AEA-4D1DC39F6C80}">
      <dgm:prSet/>
      <dgm:spPr/>
      <dgm:t>
        <a:bodyPr/>
        <a:lstStyle/>
        <a:p>
          <a:endParaRPr lang="en-US"/>
        </a:p>
      </dgm:t>
    </dgm:pt>
    <dgm:pt modelId="{825D53CA-3265-4AFA-9895-A8ED16B13C27}" type="sibTrans" cxnId="{643E7657-16A2-4DA8-9AEA-4D1DC39F6C80}">
      <dgm:prSet/>
      <dgm:spPr/>
      <dgm:t>
        <a:bodyPr/>
        <a:lstStyle/>
        <a:p>
          <a:endParaRPr lang="en-US"/>
        </a:p>
      </dgm:t>
    </dgm:pt>
    <dgm:pt modelId="{5E48E909-D331-494F-873B-7363363B32DA}" type="pres">
      <dgm:prSet presAssocID="{5B829A62-800B-4309-BB1C-7F868BF60894}" presName="root" presStyleCnt="0">
        <dgm:presLayoutVars>
          <dgm:dir/>
          <dgm:resizeHandles val="exact"/>
        </dgm:presLayoutVars>
      </dgm:prSet>
      <dgm:spPr/>
    </dgm:pt>
    <dgm:pt modelId="{0A186F21-5BEE-49AF-80C4-131D8A0B01F7}" type="pres">
      <dgm:prSet presAssocID="{866D611D-C01E-4190-BE5A-33AD57B9BC9E}" presName="compNode" presStyleCnt="0"/>
      <dgm:spPr/>
    </dgm:pt>
    <dgm:pt modelId="{2D7E476D-4214-4A83-9AFC-01F884EA4C8B}" type="pres">
      <dgm:prSet presAssocID="{866D611D-C01E-4190-BE5A-33AD57B9BC9E}" presName="bgRect" presStyleLbl="bgShp" presStyleIdx="0" presStyleCnt="3"/>
      <dgm:spPr/>
    </dgm:pt>
    <dgm:pt modelId="{F242DF33-E179-401D-90A1-299E6EA82109}" type="pres">
      <dgm:prSet presAssocID="{866D611D-C01E-4190-BE5A-33AD57B9BC9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Robot"/>
        </a:ext>
      </dgm:extLst>
    </dgm:pt>
    <dgm:pt modelId="{FBF1A9FE-DC6F-41EA-826F-29D8707EC74F}" type="pres">
      <dgm:prSet presAssocID="{866D611D-C01E-4190-BE5A-33AD57B9BC9E}" presName="spaceRect" presStyleCnt="0"/>
      <dgm:spPr/>
    </dgm:pt>
    <dgm:pt modelId="{E72E5A34-40A2-4574-9867-87BA6DB7DFC4}" type="pres">
      <dgm:prSet presAssocID="{866D611D-C01E-4190-BE5A-33AD57B9BC9E}" presName="parTx" presStyleLbl="revTx" presStyleIdx="0" presStyleCnt="4">
        <dgm:presLayoutVars>
          <dgm:chMax val="0"/>
          <dgm:chPref val="0"/>
        </dgm:presLayoutVars>
      </dgm:prSet>
      <dgm:spPr/>
    </dgm:pt>
    <dgm:pt modelId="{DB7D0AC8-401E-4D39-A195-2BB311B37454}" type="pres">
      <dgm:prSet presAssocID="{866D611D-C01E-4190-BE5A-33AD57B9BC9E}" presName="desTx" presStyleLbl="revTx" presStyleIdx="1" presStyleCnt="4">
        <dgm:presLayoutVars/>
      </dgm:prSet>
      <dgm:spPr/>
    </dgm:pt>
    <dgm:pt modelId="{6A59F9BB-D8A3-4D4F-933F-DA829DE2FEAB}" type="pres">
      <dgm:prSet presAssocID="{85BB4455-0712-4049-9A09-11D2EEF64935}" presName="sibTrans" presStyleCnt="0"/>
      <dgm:spPr/>
    </dgm:pt>
    <dgm:pt modelId="{5195AAD4-BA3B-4DFC-A91B-D5DC85A33EF1}" type="pres">
      <dgm:prSet presAssocID="{77004AE5-F4A7-4EFE-BB6C-24A9CBB9E396}" presName="compNode" presStyleCnt="0"/>
      <dgm:spPr/>
    </dgm:pt>
    <dgm:pt modelId="{B88DCB44-9AD5-46A5-941E-3F301E602812}" type="pres">
      <dgm:prSet presAssocID="{77004AE5-F4A7-4EFE-BB6C-24A9CBB9E396}" presName="bgRect" presStyleLbl="bgShp" presStyleIdx="1" presStyleCnt="3"/>
      <dgm:spPr/>
    </dgm:pt>
    <dgm:pt modelId="{D574F5FD-D08E-4895-8222-69EB182D3D0C}" type="pres">
      <dgm:prSet presAssocID="{77004AE5-F4A7-4EFE-BB6C-24A9CBB9E3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rocessor"/>
        </a:ext>
      </dgm:extLst>
    </dgm:pt>
    <dgm:pt modelId="{C6D9D7EB-8613-49E9-87D2-90DC674B4669}" type="pres">
      <dgm:prSet presAssocID="{77004AE5-F4A7-4EFE-BB6C-24A9CBB9E396}" presName="spaceRect" presStyleCnt="0"/>
      <dgm:spPr/>
    </dgm:pt>
    <dgm:pt modelId="{05250D20-03BF-47F8-8AC2-6F4FF55DFC50}" type="pres">
      <dgm:prSet presAssocID="{77004AE5-F4A7-4EFE-BB6C-24A9CBB9E396}" presName="parTx" presStyleLbl="revTx" presStyleIdx="2" presStyleCnt="4">
        <dgm:presLayoutVars>
          <dgm:chMax val="0"/>
          <dgm:chPref val="0"/>
        </dgm:presLayoutVars>
      </dgm:prSet>
      <dgm:spPr/>
    </dgm:pt>
    <dgm:pt modelId="{24B15C01-C2A6-40DF-B918-A292970E9242}" type="pres">
      <dgm:prSet presAssocID="{7E75E2FD-D349-4313-83C6-BF759A398D66}" presName="sibTrans" presStyleCnt="0"/>
      <dgm:spPr/>
    </dgm:pt>
    <dgm:pt modelId="{1C974CE9-8345-43C7-B4B1-D4BB569032BA}" type="pres">
      <dgm:prSet presAssocID="{183BA34D-190C-47D1-8758-3C5570FB1EAF}" presName="compNode" presStyleCnt="0"/>
      <dgm:spPr/>
    </dgm:pt>
    <dgm:pt modelId="{CE488222-A5FA-4C29-B1CF-8E772240DD0A}" type="pres">
      <dgm:prSet presAssocID="{183BA34D-190C-47D1-8758-3C5570FB1EAF}" presName="bgRect" presStyleLbl="bgShp" presStyleIdx="2" presStyleCnt="3"/>
      <dgm:spPr/>
    </dgm:pt>
    <dgm:pt modelId="{DFD93F94-A97B-472F-93C2-27FBE243180E}" type="pres">
      <dgm:prSet presAssocID="{183BA34D-190C-47D1-8758-3C5570FB1EA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rsor"/>
        </a:ext>
      </dgm:extLst>
    </dgm:pt>
    <dgm:pt modelId="{59434E52-EFC4-4D94-823C-05331E1DC9EA}" type="pres">
      <dgm:prSet presAssocID="{183BA34D-190C-47D1-8758-3C5570FB1EAF}" presName="spaceRect" presStyleCnt="0"/>
      <dgm:spPr/>
    </dgm:pt>
    <dgm:pt modelId="{FDB997EA-B89E-4F63-BBED-B7AB56519F0F}" type="pres">
      <dgm:prSet presAssocID="{183BA34D-190C-47D1-8758-3C5570FB1EAF}" presName="parTx" presStyleLbl="revTx" presStyleIdx="3" presStyleCnt="4">
        <dgm:presLayoutVars>
          <dgm:chMax val="0"/>
          <dgm:chPref val="0"/>
        </dgm:presLayoutVars>
      </dgm:prSet>
      <dgm:spPr/>
    </dgm:pt>
  </dgm:ptLst>
  <dgm:cxnLst>
    <dgm:cxn modelId="{6732533F-3DDF-4239-A25A-F2D0064CC00E}" type="presOf" srcId="{183BA34D-190C-47D1-8758-3C5570FB1EAF}" destId="{FDB997EA-B89E-4F63-BBED-B7AB56519F0F}" srcOrd="0" destOrd="0" presId="urn:microsoft.com/office/officeart/2018/2/layout/IconVerticalSolidList"/>
    <dgm:cxn modelId="{110C166D-5EAA-4ABB-825E-37AF2F576609}" type="presOf" srcId="{77004AE5-F4A7-4EFE-BB6C-24A9CBB9E396}" destId="{05250D20-03BF-47F8-8AC2-6F4FF55DFC50}" srcOrd="0" destOrd="0" presId="urn:microsoft.com/office/officeart/2018/2/layout/IconVerticalSolidList"/>
    <dgm:cxn modelId="{85B14B75-BB5C-4DB1-B0BA-250DCB044A42}" srcId="{5B829A62-800B-4309-BB1C-7F868BF60894}" destId="{866D611D-C01E-4190-BE5A-33AD57B9BC9E}" srcOrd="0" destOrd="0" parTransId="{D3A08466-2261-4B7B-815B-8A02A01C8E0B}" sibTransId="{85BB4455-0712-4049-9A09-11D2EEF64935}"/>
    <dgm:cxn modelId="{643E7657-16A2-4DA8-9AEA-4D1DC39F6C80}" srcId="{5B829A62-800B-4309-BB1C-7F868BF60894}" destId="{183BA34D-190C-47D1-8758-3C5570FB1EAF}" srcOrd="2" destOrd="0" parTransId="{2E295FBB-7F9D-440B-AB07-D3E9B8E378ED}" sibTransId="{825D53CA-3265-4AFA-9895-A8ED16B13C27}"/>
    <dgm:cxn modelId="{F9A3C58E-E6D2-4E2F-A114-A73CF556D046}" type="presOf" srcId="{E9ADB7BB-57F1-49DF-8996-530B5EB8B674}" destId="{DB7D0AC8-401E-4D39-A195-2BB311B37454}" srcOrd="0" destOrd="0" presId="urn:microsoft.com/office/officeart/2018/2/layout/IconVerticalSolidList"/>
    <dgm:cxn modelId="{0415A19D-47F6-436E-B7E1-8140E3227975}" srcId="{5B829A62-800B-4309-BB1C-7F868BF60894}" destId="{77004AE5-F4A7-4EFE-BB6C-24A9CBB9E396}" srcOrd="1" destOrd="0" parTransId="{BE12D6C6-76ED-4A33-B1E5-8252120DC10F}" sibTransId="{7E75E2FD-D349-4313-83C6-BF759A398D66}"/>
    <dgm:cxn modelId="{18BFB7BF-8AF7-4234-855A-67D56E47BA52}" type="presOf" srcId="{5B829A62-800B-4309-BB1C-7F868BF60894}" destId="{5E48E909-D331-494F-873B-7363363B32DA}" srcOrd="0" destOrd="0" presId="urn:microsoft.com/office/officeart/2018/2/layout/IconVerticalSolidList"/>
    <dgm:cxn modelId="{302E7CC3-1560-4BA1-A0C4-EC77D3B7E4E0}" srcId="{866D611D-C01E-4190-BE5A-33AD57B9BC9E}" destId="{E9ADB7BB-57F1-49DF-8996-530B5EB8B674}" srcOrd="0" destOrd="0" parTransId="{FCE39801-5422-4EE3-BB35-3D8E560C6595}" sibTransId="{04049BA4-C3D1-4695-824A-167DEFA55D68}"/>
    <dgm:cxn modelId="{6F6B27F0-BFF7-429E-A63A-B18CAF5E5F27}" type="presOf" srcId="{866D611D-C01E-4190-BE5A-33AD57B9BC9E}" destId="{E72E5A34-40A2-4574-9867-87BA6DB7DFC4}" srcOrd="0" destOrd="0" presId="urn:microsoft.com/office/officeart/2018/2/layout/IconVerticalSolidList"/>
    <dgm:cxn modelId="{FB09B863-D0C6-4066-9260-06B66435D2EC}" type="presParOf" srcId="{5E48E909-D331-494F-873B-7363363B32DA}" destId="{0A186F21-5BEE-49AF-80C4-131D8A0B01F7}" srcOrd="0" destOrd="0" presId="urn:microsoft.com/office/officeart/2018/2/layout/IconVerticalSolidList"/>
    <dgm:cxn modelId="{27E8A721-6292-4E62-82B9-792F0BCD6C98}" type="presParOf" srcId="{0A186F21-5BEE-49AF-80C4-131D8A0B01F7}" destId="{2D7E476D-4214-4A83-9AFC-01F884EA4C8B}" srcOrd="0" destOrd="0" presId="urn:microsoft.com/office/officeart/2018/2/layout/IconVerticalSolidList"/>
    <dgm:cxn modelId="{89EB000B-B3D1-4A26-898B-B75C5C525BA3}" type="presParOf" srcId="{0A186F21-5BEE-49AF-80C4-131D8A0B01F7}" destId="{F242DF33-E179-401D-90A1-299E6EA82109}" srcOrd="1" destOrd="0" presId="urn:microsoft.com/office/officeart/2018/2/layout/IconVerticalSolidList"/>
    <dgm:cxn modelId="{8248E848-F4D1-4323-82A7-D00EB4BFDE28}" type="presParOf" srcId="{0A186F21-5BEE-49AF-80C4-131D8A0B01F7}" destId="{FBF1A9FE-DC6F-41EA-826F-29D8707EC74F}" srcOrd="2" destOrd="0" presId="urn:microsoft.com/office/officeart/2018/2/layout/IconVerticalSolidList"/>
    <dgm:cxn modelId="{8138BD75-E0FA-43DD-AACC-AC2867DDB8AC}" type="presParOf" srcId="{0A186F21-5BEE-49AF-80C4-131D8A0B01F7}" destId="{E72E5A34-40A2-4574-9867-87BA6DB7DFC4}" srcOrd="3" destOrd="0" presId="urn:microsoft.com/office/officeart/2018/2/layout/IconVerticalSolidList"/>
    <dgm:cxn modelId="{C85297C0-557A-429C-B7D3-B27BB86DA27E}" type="presParOf" srcId="{0A186F21-5BEE-49AF-80C4-131D8A0B01F7}" destId="{DB7D0AC8-401E-4D39-A195-2BB311B37454}" srcOrd="4" destOrd="0" presId="urn:microsoft.com/office/officeart/2018/2/layout/IconVerticalSolidList"/>
    <dgm:cxn modelId="{3A158A5E-CED3-4BB7-B855-088BE4AEBFD4}" type="presParOf" srcId="{5E48E909-D331-494F-873B-7363363B32DA}" destId="{6A59F9BB-D8A3-4D4F-933F-DA829DE2FEAB}" srcOrd="1" destOrd="0" presId="urn:microsoft.com/office/officeart/2018/2/layout/IconVerticalSolidList"/>
    <dgm:cxn modelId="{E9FC3461-3C46-4F9E-A019-DFECC1C6A65F}" type="presParOf" srcId="{5E48E909-D331-494F-873B-7363363B32DA}" destId="{5195AAD4-BA3B-4DFC-A91B-D5DC85A33EF1}" srcOrd="2" destOrd="0" presId="urn:microsoft.com/office/officeart/2018/2/layout/IconVerticalSolidList"/>
    <dgm:cxn modelId="{21413A30-17A3-463E-AE7A-658F2233B22C}" type="presParOf" srcId="{5195AAD4-BA3B-4DFC-A91B-D5DC85A33EF1}" destId="{B88DCB44-9AD5-46A5-941E-3F301E602812}" srcOrd="0" destOrd="0" presId="urn:microsoft.com/office/officeart/2018/2/layout/IconVerticalSolidList"/>
    <dgm:cxn modelId="{8D1AE8E9-8067-410A-A32E-F432CBA9EF71}" type="presParOf" srcId="{5195AAD4-BA3B-4DFC-A91B-D5DC85A33EF1}" destId="{D574F5FD-D08E-4895-8222-69EB182D3D0C}" srcOrd="1" destOrd="0" presId="urn:microsoft.com/office/officeart/2018/2/layout/IconVerticalSolidList"/>
    <dgm:cxn modelId="{77C9C029-E2B7-4EA3-A300-A5D82538F577}" type="presParOf" srcId="{5195AAD4-BA3B-4DFC-A91B-D5DC85A33EF1}" destId="{C6D9D7EB-8613-49E9-87D2-90DC674B4669}" srcOrd="2" destOrd="0" presId="urn:microsoft.com/office/officeart/2018/2/layout/IconVerticalSolidList"/>
    <dgm:cxn modelId="{E0E3D94E-269D-411A-BD16-C9F10F232D87}" type="presParOf" srcId="{5195AAD4-BA3B-4DFC-A91B-D5DC85A33EF1}" destId="{05250D20-03BF-47F8-8AC2-6F4FF55DFC50}" srcOrd="3" destOrd="0" presId="urn:microsoft.com/office/officeart/2018/2/layout/IconVerticalSolidList"/>
    <dgm:cxn modelId="{2EEDB198-4507-4B7C-85F9-F665827D936E}" type="presParOf" srcId="{5E48E909-D331-494F-873B-7363363B32DA}" destId="{24B15C01-C2A6-40DF-B918-A292970E9242}" srcOrd="3" destOrd="0" presId="urn:microsoft.com/office/officeart/2018/2/layout/IconVerticalSolidList"/>
    <dgm:cxn modelId="{BCAD9895-802A-4624-B852-A56318D2A984}" type="presParOf" srcId="{5E48E909-D331-494F-873B-7363363B32DA}" destId="{1C974CE9-8345-43C7-B4B1-D4BB569032BA}" srcOrd="4" destOrd="0" presId="urn:microsoft.com/office/officeart/2018/2/layout/IconVerticalSolidList"/>
    <dgm:cxn modelId="{BE5520A0-9D28-40AE-9EEB-3A4FAF8B498C}" type="presParOf" srcId="{1C974CE9-8345-43C7-B4B1-D4BB569032BA}" destId="{CE488222-A5FA-4C29-B1CF-8E772240DD0A}" srcOrd="0" destOrd="0" presId="urn:microsoft.com/office/officeart/2018/2/layout/IconVerticalSolidList"/>
    <dgm:cxn modelId="{7BEEA3D3-0345-4604-A372-8760A48DEFEE}" type="presParOf" srcId="{1C974CE9-8345-43C7-B4B1-D4BB569032BA}" destId="{DFD93F94-A97B-472F-93C2-27FBE243180E}" srcOrd="1" destOrd="0" presId="urn:microsoft.com/office/officeart/2018/2/layout/IconVerticalSolidList"/>
    <dgm:cxn modelId="{4C06659D-C7D6-447C-817E-054E3BDD4E70}" type="presParOf" srcId="{1C974CE9-8345-43C7-B4B1-D4BB569032BA}" destId="{59434E52-EFC4-4D94-823C-05331E1DC9EA}" srcOrd="2" destOrd="0" presId="urn:microsoft.com/office/officeart/2018/2/layout/IconVerticalSolidList"/>
    <dgm:cxn modelId="{09454528-96F5-4463-B069-62295FBBDCA9}" type="presParOf" srcId="{1C974CE9-8345-43C7-B4B1-D4BB569032BA}" destId="{FDB997EA-B89E-4F63-BBED-B7AB56519F0F}"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B4985-7D65-4EF6-A99E-40F3E38A625F}"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FC457A8-94E7-45BE-9533-E9AD3EC8EAC9}">
      <dgm:prSet/>
      <dgm:spPr/>
      <dgm:t>
        <a:bodyPr/>
        <a:lstStyle/>
        <a:p>
          <a:r>
            <a:rPr lang="en-US"/>
            <a:t>Aliases </a:t>
          </a:r>
        </a:p>
      </dgm:t>
    </dgm:pt>
    <dgm:pt modelId="{4161A6D6-563C-46F8-B871-C728DA78FD15}" type="parTrans" cxnId="{6906CD1B-57C2-4B35-B93B-E5ECC473B8E5}">
      <dgm:prSet/>
      <dgm:spPr/>
      <dgm:t>
        <a:bodyPr/>
        <a:lstStyle/>
        <a:p>
          <a:endParaRPr lang="en-US"/>
        </a:p>
      </dgm:t>
    </dgm:pt>
    <dgm:pt modelId="{602AB5B8-EBC9-4394-8932-A598B9F4B8F5}" type="sibTrans" cxnId="{6906CD1B-57C2-4B35-B93B-E5ECC473B8E5}">
      <dgm:prSet/>
      <dgm:spPr/>
      <dgm:t>
        <a:bodyPr/>
        <a:lstStyle/>
        <a:p>
          <a:endParaRPr lang="en-US"/>
        </a:p>
      </dgm:t>
    </dgm:pt>
    <dgm:pt modelId="{69BD4DA2-9DAE-46BA-9F34-AC9A0665344F}">
      <dgm:prSet/>
      <dgm:spPr/>
      <dgm:t>
        <a:bodyPr/>
        <a:lstStyle/>
        <a:p>
          <a:r>
            <a:rPr lang="en-US"/>
            <a:t>Use ‘</a:t>
          </a:r>
          <a:r>
            <a:rPr lang="en-US" i="1"/>
            <a:t>exa</a:t>
          </a:r>
          <a:r>
            <a:rPr lang="en-US"/>
            <a:t>’ instead of the ‘</a:t>
          </a:r>
          <a:r>
            <a:rPr lang="en-US" i="1"/>
            <a:t>ls</a:t>
          </a:r>
          <a:r>
            <a:rPr lang="en-US"/>
            <a:t>’ command</a:t>
          </a:r>
        </a:p>
      </dgm:t>
    </dgm:pt>
    <dgm:pt modelId="{DB28617B-30FF-4A7C-8D55-C9AC7D19934F}" type="parTrans" cxnId="{B9C0A2F4-AC1B-4782-988D-ACC4987D9F0D}">
      <dgm:prSet/>
      <dgm:spPr/>
      <dgm:t>
        <a:bodyPr/>
        <a:lstStyle/>
        <a:p>
          <a:endParaRPr lang="en-US"/>
        </a:p>
      </dgm:t>
    </dgm:pt>
    <dgm:pt modelId="{64B0B467-DC34-471C-8DF0-72E51BF79072}" type="sibTrans" cxnId="{B9C0A2F4-AC1B-4782-988D-ACC4987D9F0D}">
      <dgm:prSet/>
      <dgm:spPr/>
      <dgm:t>
        <a:bodyPr/>
        <a:lstStyle/>
        <a:p>
          <a:endParaRPr lang="en-US"/>
        </a:p>
      </dgm:t>
    </dgm:pt>
    <dgm:pt modelId="{3E61D739-B039-47CB-A5D3-E24A48AC64D1}">
      <dgm:prSet/>
      <dgm:spPr/>
      <dgm:t>
        <a:bodyPr/>
        <a:lstStyle/>
        <a:p>
          <a:r>
            <a:rPr lang="en-US"/>
            <a:t>While these are optional, they will help you a lot and are </a:t>
          </a:r>
          <a:r>
            <a:rPr lang="en-US" u="sng"/>
            <a:t>highly recommended</a:t>
          </a:r>
          <a:r>
            <a:rPr lang="en-US"/>
            <a:t>.</a:t>
          </a:r>
        </a:p>
      </dgm:t>
    </dgm:pt>
    <dgm:pt modelId="{B4EE5AA4-DFBB-4EDB-B322-9A9F75CB50A2}" type="parTrans" cxnId="{0D5E27ED-52C0-4623-8967-6EAF0E0CC4A4}">
      <dgm:prSet/>
      <dgm:spPr/>
      <dgm:t>
        <a:bodyPr/>
        <a:lstStyle/>
        <a:p>
          <a:endParaRPr lang="en-US"/>
        </a:p>
      </dgm:t>
    </dgm:pt>
    <dgm:pt modelId="{CC4CF2A4-928B-48AE-9E8F-916555D8F4EF}" type="sibTrans" cxnId="{0D5E27ED-52C0-4623-8967-6EAF0E0CC4A4}">
      <dgm:prSet/>
      <dgm:spPr/>
      <dgm:t>
        <a:bodyPr/>
        <a:lstStyle/>
        <a:p>
          <a:endParaRPr lang="en-US"/>
        </a:p>
      </dgm:t>
    </dgm:pt>
    <dgm:pt modelId="{1D1D3403-7966-450A-9F8E-CBA5D86C88B4}" type="pres">
      <dgm:prSet presAssocID="{883B4985-7D65-4EF6-A99E-40F3E38A625F}" presName="root" presStyleCnt="0">
        <dgm:presLayoutVars>
          <dgm:dir/>
          <dgm:resizeHandles val="exact"/>
        </dgm:presLayoutVars>
      </dgm:prSet>
      <dgm:spPr/>
    </dgm:pt>
    <dgm:pt modelId="{76884CE7-E142-442D-94DD-0DD31E2D291F}" type="pres">
      <dgm:prSet presAssocID="{6FC457A8-94E7-45BE-9533-E9AD3EC8EAC9}" presName="compNode" presStyleCnt="0"/>
      <dgm:spPr/>
    </dgm:pt>
    <dgm:pt modelId="{8F263CA3-EDA8-4570-AB4D-1E2F62F897F7}" type="pres">
      <dgm:prSet presAssocID="{6FC457A8-94E7-45BE-9533-E9AD3EC8EAC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F6B003ED-2CA7-4707-96BB-54DEA89C42AC}" type="pres">
      <dgm:prSet presAssocID="{6FC457A8-94E7-45BE-9533-E9AD3EC8EAC9}" presName="spaceRect" presStyleCnt="0"/>
      <dgm:spPr/>
    </dgm:pt>
    <dgm:pt modelId="{4773B305-C878-47DE-8EB0-152DF872B20B}" type="pres">
      <dgm:prSet presAssocID="{6FC457A8-94E7-45BE-9533-E9AD3EC8EAC9}" presName="textRect" presStyleLbl="revTx" presStyleIdx="0" presStyleCnt="3">
        <dgm:presLayoutVars>
          <dgm:chMax val="1"/>
          <dgm:chPref val="1"/>
        </dgm:presLayoutVars>
      </dgm:prSet>
      <dgm:spPr/>
    </dgm:pt>
    <dgm:pt modelId="{6515950B-FBC4-44F9-BE5F-38C0782AF977}" type="pres">
      <dgm:prSet presAssocID="{602AB5B8-EBC9-4394-8932-A598B9F4B8F5}" presName="sibTrans" presStyleCnt="0"/>
      <dgm:spPr/>
    </dgm:pt>
    <dgm:pt modelId="{113B0D61-4C8D-4B25-9041-EF5964044646}" type="pres">
      <dgm:prSet presAssocID="{69BD4DA2-9DAE-46BA-9F34-AC9A0665344F}" presName="compNode" presStyleCnt="0"/>
      <dgm:spPr/>
    </dgm:pt>
    <dgm:pt modelId="{C9A67CA9-86C1-449F-B8F7-B2ADCC3AFEE6}" type="pres">
      <dgm:prSet presAssocID="{69BD4DA2-9DAE-46BA-9F34-AC9A0665344F}"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osed Quotation Mark"/>
        </a:ext>
      </dgm:extLst>
    </dgm:pt>
    <dgm:pt modelId="{62560381-D883-45E6-A7A4-ADC79CD4262D}" type="pres">
      <dgm:prSet presAssocID="{69BD4DA2-9DAE-46BA-9F34-AC9A0665344F}" presName="spaceRect" presStyleCnt="0"/>
      <dgm:spPr/>
    </dgm:pt>
    <dgm:pt modelId="{34606F9D-EE27-4AAD-9C11-B33FE7936BB9}" type="pres">
      <dgm:prSet presAssocID="{69BD4DA2-9DAE-46BA-9F34-AC9A0665344F}" presName="textRect" presStyleLbl="revTx" presStyleIdx="1" presStyleCnt="3">
        <dgm:presLayoutVars>
          <dgm:chMax val="1"/>
          <dgm:chPref val="1"/>
        </dgm:presLayoutVars>
      </dgm:prSet>
      <dgm:spPr/>
    </dgm:pt>
    <dgm:pt modelId="{D5B5C88D-C9A5-48A4-825B-696540720BB2}" type="pres">
      <dgm:prSet presAssocID="{64B0B467-DC34-471C-8DF0-72E51BF79072}" presName="sibTrans" presStyleCnt="0"/>
      <dgm:spPr/>
    </dgm:pt>
    <dgm:pt modelId="{87F46952-E455-4C28-B1C3-434E82401894}" type="pres">
      <dgm:prSet presAssocID="{3E61D739-B039-47CB-A5D3-E24A48AC64D1}" presName="compNode" presStyleCnt="0"/>
      <dgm:spPr/>
    </dgm:pt>
    <dgm:pt modelId="{1BB4F623-BFF7-4222-8B92-0AFF7DBE1526}" type="pres">
      <dgm:prSet presAssocID="{3E61D739-B039-47CB-A5D3-E24A48AC64D1}"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oot"/>
        </a:ext>
      </dgm:extLst>
    </dgm:pt>
    <dgm:pt modelId="{58872511-3396-433B-9B0D-3054EAA676C8}" type="pres">
      <dgm:prSet presAssocID="{3E61D739-B039-47CB-A5D3-E24A48AC64D1}" presName="spaceRect" presStyleCnt="0"/>
      <dgm:spPr/>
    </dgm:pt>
    <dgm:pt modelId="{6C142609-F60F-4FF4-B2B9-75DA52547956}" type="pres">
      <dgm:prSet presAssocID="{3E61D739-B039-47CB-A5D3-E24A48AC64D1}" presName="textRect" presStyleLbl="revTx" presStyleIdx="2" presStyleCnt="3">
        <dgm:presLayoutVars>
          <dgm:chMax val="1"/>
          <dgm:chPref val="1"/>
        </dgm:presLayoutVars>
      </dgm:prSet>
      <dgm:spPr/>
    </dgm:pt>
  </dgm:ptLst>
  <dgm:cxnLst>
    <dgm:cxn modelId="{6906CD1B-57C2-4B35-B93B-E5ECC473B8E5}" srcId="{883B4985-7D65-4EF6-A99E-40F3E38A625F}" destId="{6FC457A8-94E7-45BE-9533-E9AD3EC8EAC9}" srcOrd="0" destOrd="0" parTransId="{4161A6D6-563C-46F8-B871-C728DA78FD15}" sibTransId="{602AB5B8-EBC9-4394-8932-A598B9F4B8F5}"/>
    <dgm:cxn modelId="{F5F0EE29-D43D-4549-BDC5-6995CB9B22AF}" type="presOf" srcId="{69BD4DA2-9DAE-46BA-9F34-AC9A0665344F}" destId="{34606F9D-EE27-4AAD-9C11-B33FE7936BB9}" srcOrd="0" destOrd="0" presId="urn:microsoft.com/office/officeart/2018/2/layout/IconLabelList"/>
    <dgm:cxn modelId="{234BAB7B-7006-41F2-A8F5-E6781319D06F}" type="presOf" srcId="{6FC457A8-94E7-45BE-9533-E9AD3EC8EAC9}" destId="{4773B305-C878-47DE-8EB0-152DF872B20B}" srcOrd="0" destOrd="0" presId="urn:microsoft.com/office/officeart/2018/2/layout/IconLabelList"/>
    <dgm:cxn modelId="{54F7B897-F41C-4583-84C8-8A358D383A7F}" type="presOf" srcId="{3E61D739-B039-47CB-A5D3-E24A48AC64D1}" destId="{6C142609-F60F-4FF4-B2B9-75DA52547956}" srcOrd="0" destOrd="0" presId="urn:microsoft.com/office/officeart/2018/2/layout/IconLabelList"/>
    <dgm:cxn modelId="{FEA708B3-1A12-4433-B8F3-9E49BF68A999}" type="presOf" srcId="{883B4985-7D65-4EF6-A99E-40F3E38A625F}" destId="{1D1D3403-7966-450A-9F8E-CBA5D86C88B4}" srcOrd="0" destOrd="0" presId="urn:microsoft.com/office/officeart/2018/2/layout/IconLabelList"/>
    <dgm:cxn modelId="{0D5E27ED-52C0-4623-8967-6EAF0E0CC4A4}" srcId="{883B4985-7D65-4EF6-A99E-40F3E38A625F}" destId="{3E61D739-B039-47CB-A5D3-E24A48AC64D1}" srcOrd="2" destOrd="0" parTransId="{B4EE5AA4-DFBB-4EDB-B322-9A9F75CB50A2}" sibTransId="{CC4CF2A4-928B-48AE-9E8F-916555D8F4EF}"/>
    <dgm:cxn modelId="{B9C0A2F4-AC1B-4782-988D-ACC4987D9F0D}" srcId="{883B4985-7D65-4EF6-A99E-40F3E38A625F}" destId="{69BD4DA2-9DAE-46BA-9F34-AC9A0665344F}" srcOrd="1" destOrd="0" parTransId="{DB28617B-30FF-4A7C-8D55-C9AC7D19934F}" sibTransId="{64B0B467-DC34-471C-8DF0-72E51BF79072}"/>
    <dgm:cxn modelId="{0F31B247-BC29-4C24-ADAD-1016D3D83065}" type="presParOf" srcId="{1D1D3403-7966-450A-9F8E-CBA5D86C88B4}" destId="{76884CE7-E142-442D-94DD-0DD31E2D291F}" srcOrd="0" destOrd="0" presId="urn:microsoft.com/office/officeart/2018/2/layout/IconLabelList"/>
    <dgm:cxn modelId="{840F6586-6D5F-4D6F-8EEE-18F71BD0AE93}" type="presParOf" srcId="{76884CE7-E142-442D-94DD-0DD31E2D291F}" destId="{8F263CA3-EDA8-4570-AB4D-1E2F62F897F7}" srcOrd="0" destOrd="0" presId="urn:microsoft.com/office/officeart/2018/2/layout/IconLabelList"/>
    <dgm:cxn modelId="{C897ADCB-AAEB-4EC0-B6A2-CC894184C348}" type="presParOf" srcId="{76884CE7-E142-442D-94DD-0DD31E2D291F}" destId="{F6B003ED-2CA7-4707-96BB-54DEA89C42AC}" srcOrd="1" destOrd="0" presId="urn:microsoft.com/office/officeart/2018/2/layout/IconLabelList"/>
    <dgm:cxn modelId="{6993BEA3-7368-401E-8CF8-DADE1C084E2F}" type="presParOf" srcId="{76884CE7-E142-442D-94DD-0DD31E2D291F}" destId="{4773B305-C878-47DE-8EB0-152DF872B20B}" srcOrd="2" destOrd="0" presId="urn:microsoft.com/office/officeart/2018/2/layout/IconLabelList"/>
    <dgm:cxn modelId="{6A0E214C-A3AF-4569-8512-3A23353CC0FB}" type="presParOf" srcId="{1D1D3403-7966-450A-9F8E-CBA5D86C88B4}" destId="{6515950B-FBC4-44F9-BE5F-38C0782AF977}" srcOrd="1" destOrd="0" presId="urn:microsoft.com/office/officeart/2018/2/layout/IconLabelList"/>
    <dgm:cxn modelId="{622327A0-AA62-4733-80D1-0D2B2D3607E6}" type="presParOf" srcId="{1D1D3403-7966-450A-9F8E-CBA5D86C88B4}" destId="{113B0D61-4C8D-4B25-9041-EF5964044646}" srcOrd="2" destOrd="0" presId="urn:microsoft.com/office/officeart/2018/2/layout/IconLabelList"/>
    <dgm:cxn modelId="{778163ED-DC82-474F-AF2B-9AC8E13FBBCF}" type="presParOf" srcId="{113B0D61-4C8D-4B25-9041-EF5964044646}" destId="{C9A67CA9-86C1-449F-B8F7-B2ADCC3AFEE6}" srcOrd="0" destOrd="0" presId="urn:microsoft.com/office/officeart/2018/2/layout/IconLabelList"/>
    <dgm:cxn modelId="{D5BD5EF9-C589-49CD-B089-30DA7129CF4A}" type="presParOf" srcId="{113B0D61-4C8D-4B25-9041-EF5964044646}" destId="{62560381-D883-45E6-A7A4-ADC79CD4262D}" srcOrd="1" destOrd="0" presId="urn:microsoft.com/office/officeart/2018/2/layout/IconLabelList"/>
    <dgm:cxn modelId="{0AF5E9C3-8D16-4C0A-A835-CBB7969D24AC}" type="presParOf" srcId="{113B0D61-4C8D-4B25-9041-EF5964044646}" destId="{34606F9D-EE27-4AAD-9C11-B33FE7936BB9}" srcOrd="2" destOrd="0" presId="urn:microsoft.com/office/officeart/2018/2/layout/IconLabelList"/>
    <dgm:cxn modelId="{CFB6D3A9-5EF5-4887-80CD-BE1D281B6300}" type="presParOf" srcId="{1D1D3403-7966-450A-9F8E-CBA5D86C88B4}" destId="{D5B5C88D-C9A5-48A4-825B-696540720BB2}" srcOrd="3" destOrd="0" presId="urn:microsoft.com/office/officeart/2018/2/layout/IconLabelList"/>
    <dgm:cxn modelId="{61220DC0-65D2-4905-BCB1-7E58E4D4E359}" type="presParOf" srcId="{1D1D3403-7966-450A-9F8E-CBA5D86C88B4}" destId="{87F46952-E455-4C28-B1C3-434E82401894}" srcOrd="4" destOrd="0" presId="urn:microsoft.com/office/officeart/2018/2/layout/IconLabelList"/>
    <dgm:cxn modelId="{3E0C6D59-F416-4599-AFC7-72D8FA517963}" type="presParOf" srcId="{87F46952-E455-4C28-B1C3-434E82401894}" destId="{1BB4F623-BFF7-4222-8B92-0AFF7DBE1526}" srcOrd="0" destOrd="0" presId="urn:microsoft.com/office/officeart/2018/2/layout/IconLabelList"/>
    <dgm:cxn modelId="{DAE9CCC7-3B63-42F8-89EC-9C25BD9DCF49}" type="presParOf" srcId="{87F46952-E455-4C28-B1C3-434E82401894}" destId="{58872511-3396-433B-9B0D-3054EAA676C8}" srcOrd="1" destOrd="0" presId="urn:microsoft.com/office/officeart/2018/2/layout/IconLabelList"/>
    <dgm:cxn modelId="{13501DF1-B0B5-4BFF-B3FC-335A6A93B7F8}" type="presParOf" srcId="{87F46952-E455-4C28-B1C3-434E82401894}" destId="{6C142609-F60F-4FF4-B2B9-75DA52547956}"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C2BF290-53A5-4B9C-80AF-38B059E5AD6C}"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012F0FA2-6EAA-44FB-88C5-A336AA472B8B}">
      <dgm:prSet/>
      <dgm:spPr/>
      <dgm:t>
        <a:bodyPr/>
        <a:lstStyle/>
        <a:p>
          <a:pPr>
            <a:defRPr b="1"/>
          </a:pPr>
          <a:r>
            <a:rPr lang="en-US"/>
            <a:t>Aliases are shortcuts for executing commands.</a:t>
          </a:r>
        </a:p>
      </dgm:t>
    </dgm:pt>
    <dgm:pt modelId="{675131AA-F9A2-4CB3-9FF4-BA88E8232E53}" type="parTrans" cxnId="{7C64F165-565B-40A8-8FBD-E718ECA9B6A5}">
      <dgm:prSet/>
      <dgm:spPr/>
      <dgm:t>
        <a:bodyPr/>
        <a:lstStyle/>
        <a:p>
          <a:endParaRPr lang="en-US"/>
        </a:p>
      </dgm:t>
    </dgm:pt>
    <dgm:pt modelId="{4764A34F-EC22-43DA-B218-885BFE1D02B8}" type="sibTrans" cxnId="{7C64F165-565B-40A8-8FBD-E718ECA9B6A5}">
      <dgm:prSet/>
      <dgm:spPr/>
      <dgm:t>
        <a:bodyPr/>
        <a:lstStyle/>
        <a:p>
          <a:endParaRPr lang="en-US"/>
        </a:p>
      </dgm:t>
    </dgm:pt>
    <dgm:pt modelId="{2667A948-321E-4764-B4CA-218C7E3935D4}">
      <dgm:prSet/>
      <dgm:spPr/>
      <dgm:t>
        <a:bodyPr/>
        <a:lstStyle/>
        <a:p>
          <a:r>
            <a:rPr lang="en-US"/>
            <a:t>If you wanted to install software with the APT package manager, you would type ‘sudo apt install’. </a:t>
          </a:r>
        </a:p>
      </dgm:t>
    </dgm:pt>
    <dgm:pt modelId="{4F00A446-9601-4935-8FA3-9F5B7A69A93A}" type="parTrans" cxnId="{34B7B340-61B6-4530-AC2A-E684A6A2E104}">
      <dgm:prSet/>
      <dgm:spPr/>
      <dgm:t>
        <a:bodyPr/>
        <a:lstStyle/>
        <a:p>
          <a:endParaRPr lang="en-US"/>
        </a:p>
      </dgm:t>
    </dgm:pt>
    <dgm:pt modelId="{5BF82C2A-4523-45E2-BFCF-9F35E61810CD}" type="sibTrans" cxnId="{34B7B340-61B6-4530-AC2A-E684A6A2E104}">
      <dgm:prSet/>
      <dgm:spPr/>
      <dgm:t>
        <a:bodyPr/>
        <a:lstStyle/>
        <a:p>
          <a:endParaRPr lang="en-US"/>
        </a:p>
      </dgm:t>
    </dgm:pt>
    <dgm:pt modelId="{16114532-6DDC-4061-9337-33EC56B1E964}">
      <dgm:prSet/>
      <dgm:spPr/>
      <dgm:t>
        <a:bodyPr/>
        <a:lstStyle/>
        <a:p>
          <a:r>
            <a:rPr lang="en-US"/>
            <a:t>Type: alias install=‘sudo apt install’ </a:t>
          </a:r>
        </a:p>
      </dgm:t>
    </dgm:pt>
    <dgm:pt modelId="{D0A01CB8-C763-4B53-89D2-580AF1FEA3B3}" type="parTrans" cxnId="{6032DDB9-30D6-4083-8289-61778193CFC8}">
      <dgm:prSet/>
      <dgm:spPr/>
      <dgm:t>
        <a:bodyPr/>
        <a:lstStyle/>
        <a:p>
          <a:endParaRPr lang="en-US"/>
        </a:p>
      </dgm:t>
    </dgm:pt>
    <dgm:pt modelId="{9CD1D6D1-3EE6-491A-A704-6CCCD52EF2D5}" type="sibTrans" cxnId="{6032DDB9-30D6-4083-8289-61778193CFC8}">
      <dgm:prSet/>
      <dgm:spPr/>
      <dgm:t>
        <a:bodyPr/>
        <a:lstStyle/>
        <a:p>
          <a:endParaRPr lang="en-US"/>
        </a:p>
      </dgm:t>
    </dgm:pt>
    <dgm:pt modelId="{E2438959-7A9C-4BB0-924A-F830FF2CE87A}">
      <dgm:prSet/>
      <dgm:spPr/>
      <dgm:t>
        <a:bodyPr/>
        <a:lstStyle/>
        <a:p>
          <a:r>
            <a:rPr lang="en-US"/>
            <a:t>You just created a new alias called ‘install’. Now, if you type ‘install’ in the terminal, it will recognize the alias ‘install’ as the command ‘sudo apt install’. </a:t>
          </a:r>
        </a:p>
      </dgm:t>
    </dgm:pt>
    <dgm:pt modelId="{74A61711-9A8B-4A98-8A19-298CA85A12B9}" type="parTrans" cxnId="{E57D61D2-25FA-4FB6-A8E0-5076E0AF4942}">
      <dgm:prSet/>
      <dgm:spPr/>
      <dgm:t>
        <a:bodyPr/>
        <a:lstStyle/>
        <a:p>
          <a:endParaRPr lang="en-US"/>
        </a:p>
      </dgm:t>
    </dgm:pt>
    <dgm:pt modelId="{5DC7A0D8-24C6-49B7-B4A0-85B94374E867}" type="sibTrans" cxnId="{E57D61D2-25FA-4FB6-A8E0-5076E0AF4942}">
      <dgm:prSet/>
      <dgm:spPr/>
      <dgm:t>
        <a:bodyPr/>
        <a:lstStyle/>
        <a:p>
          <a:endParaRPr lang="en-US"/>
        </a:p>
      </dgm:t>
    </dgm:pt>
    <dgm:pt modelId="{7B7AC903-E395-4BBB-8A81-F1C536F89C96}">
      <dgm:prSet/>
      <dgm:spPr/>
      <dgm:t>
        <a:bodyPr/>
        <a:lstStyle/>
        <a:p>
          <a:pPr>
            <a:defRPr b="1"/>
          </a:pPr>
          <a:r>
            <a:rPr lang="en-US"/>
            <a:t>You use aliases in the terminal all the time.</a:t>
          </a:r>
        </a:p>
      </dgm:t>
    </dgm:pt>
    <dgm:pt modelId="{AF4D135C-A834-46AB-A3A7-363182975C82}" type="parTrans" cxnId="{B7770916-2B17-4787-BA7A-A5DF32FBDAB0}">
      <dgm:prSet/>
      <dgm:spPr/>
      <dgm:t>
        <a:bodyPr/>
        <a:lstStyle/>
        <a:p>
          <a:endParaRPr lang="en-US"/>
        </a:p>
      </dgm:t>
    </dgm:pt>
    <dgm:pt modelId="{E1186BA3-90FA-486E-80FA-B6438451D143}" type="sibTrans" cxnId="{B7770916-2B17-4787-BA7A-A5DF32FBDAB0}">
      <dgm:prSet/>
      <dgm:spPr/>
      <dgm:t>
        <a:bodyPr/>
        <a:lstStyle/>
        <a:p>
          <a:endParaRPr lang="en-US"/>
        </a:p>
      </dgm:t>
    </dgm:pt>
    <dgm:pt modelId="{F3FF8E69-778F-4554-9856-5B158D97A2E7}">
      <dgm:prSet/>
      <dgm:spPr/>
      <dgm:t>
        <a:bodyPr/>
        <a:lstStyle/>
        <a:p>
          <a:r>
            <a:rPr lang="en-US"/>
            <a:t>‘ls’ is an alias for ‘ls –color=auto’.</a:t>
          </a:r>
        </a:p>
      </dgm:t>
    </dgm:pt>
    <dgm:pt modelId="{0192F3BA-068F-4BA9-8158-2D2F9C14EAB9}" type="parTrans" cxnId="{E7905B02-6B6B-4E7D-A475-50F58358265D}">
      <dgm:prSet/>
      <dgm:spPr/>
      <dgm:t>
        <a:bodyPr/>
        <a:lstStyle/>
        <a:p>
          <a:endParaRPr lang="en-US"/>
        </a:p>
      </dgm:t>
    </dgm:pt>
    <dgm:pt modelId="{62E319E1-D7FA-4316-85DA-81F5E45AE59D}" type="sibTrans" cxnId="{E7905B02-6B6B-4E7D-A475-50F58358265D}">
      <dgm:prSet/>
      <dgm:spPr/>
      <dgm:t>
        <a:bodyPr/>
        <a:lstStyle/>
        <a:p>
          <a:endParaRPr lang="en-US"/>
        </a:p>
      </dgm:t>
    </dgm:pt>
    <dgm:pt modelId="{6AAA69C3-730A-4CC1-9C6F-A0DA3F313BA8}">
      <dgm:prSet/>
      <dgm:spPr/>
      <dgm:t>
        <a:bodyPr/>
        <a:lstStyle/>
        <a:p>
          <a:r>
            <a:rPr lang="en-US"/>
            <a:t>‘grep’ is an alias for ‘grep –color=auto’. </a:t>
          </a:r>
        </a:p>
      </dgm:t>
    </dgm:pt>
    <dgm:pt modelId="{D4CFA77F-BF89-447D-942C-EC866E59F2A1}" type="parTrans" cxnId="{E6EB1FE4-3FE6-43C2-8601-4D97F2F75C13}">
      <dgm:prSet/>
      <dgm:spPr/>
      <dgm:t>
        <a:bodyPr/>
        <a:lstStyle/>
        <a:p>
          <a:endParaRPr lang="en-US"/>
        </a:p>
      </dgm:t>
    </dgm:pt>
    <dgm:pt modelId="{842A8316-4212-4B2D-912E-EDEB830BA082}" type="sibTrans" cxnId="{E6EB1FE4-3FE6-43C2-8601-4D97F2F75C13}">
      <dgm:prSet/>
      <dgm:spPr/>
      <dgm:t>
        <a:bodyPr/>
        <a:lstStyle/>
        <a:p>
          <a:endParaRPr lang="en-US"/>
        </a:p>
      </dgm:t>
    </dgm:pt>
    <dgm:pt modelId="{E4415D70-C959-47E8-A070-81ACA8ABF600}">
      <dgm:prSet/>
      <dgm:spPr/>
      <dgm:t>
        <a:bodyPr/>
        <a:lstStyle/>
        <a:p>
          <a:pPr>
            <a:defRPr b="1"/>
          </a:pPr>
          <a:r>
            <a:rPr lang="en-US"/>
            <a:t>If this is your first time being exposed to aliases, let’s create one.</a:t>
          </a:r>
        </a:p>
      </dgm:t>
    </dgm:pt>
    <dgm:pt modelId="{5183F41C-8575-4B15-956C-9FE2EF3C0406}" type="parTrans" cxnId="{704A54D3-EC7A-4DD3-8273-BEF27F1B9D8E}">
      <dgm:prSet/>
      <dgm:spPr/>
      <dgm:t>
        <a:bodyPr/>
        <a:lstStyle/>
        <a:p>
          <a:endParaRPr lang="en-US"/>
        </a:p>
      </dgm:t>
    </dgm:pt>
    <dgm:pt modelId="{0D0A8A57-B5ED-464B-860F-C08CC17D0576}" type="sibTrans" cxnId="{704A54D3-EC7A-4DD3-8273-BEF27F1B9D8E}">
      <dgm:prSet/>
      <dgm:spPr/>
      <dgm:t>
        <a:bodyPr/>
        <a:lstStyle/>
        <a:p>
          <a:endParaRPr lang="en-US"/>
        </a:p>
      </dgm:t>
    </dgm:pt>
    <dgm:pt modelId="{398F762D-586B-440C-BDBD-709D24867F50}" type="pres">
      <dgm:prSet presAssocID="{5C2BF290-53A5-4B9C-80AF-38B059E5AD6C}" presName="root" presStyleCnt="0">
        <dgm:presLayoutVars>
          <dgm:dir/>
          <dgm:resizeHandles val="exact"/>
        </dgm:presLayoutVars>
      </dgm:prSet>
      <dgm:spPr/>
    </dgm:pt>
    <dgm:pt modelId="{E38A7092-0BAE-4206-9B2A-6BB108FB8FB2}" type="pres">
      <dgm:prSet presAssocID="{012F0FA2-6EAA-44FB-88C5-A336AA472B8B}" presName="compNode" presStyleCnt="0"/>
      <dgm:spPr/>
    </dgm:pt>
    <dgm:pt modelId="{4D57D857-EA14-4C6A-A07F-08DB1AD3FC6F}" type="pres">
      <dgm:prSet presAssocID="{012F0FA2-6EAA-44FB-88C5-A336AA472B8B}"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isconnected"/>
        </a:ext>
      </dgm:extLst>
    </dgm:pt>
    <dgm:pt modelId="{8EABBC62-0A90-46F9-80B7-1B9A683C9122}" type="pres">
      <dgm:prSet presAssocID="{012F0FA2-6EAA-44FB-88C5-A336AA472B8B}" presName="iconSpace" presStyleCnt="0"/>
      <dgm:spPr/>
    </dgm:pt>
    <dgm:pt modelId="{90BE5F64-630E-489C-8266-128D6C2347F1}" type="pres">
      <dgm:prSet presAssocID="{012F0FA2-6EAA-44FB-88C5-A336AA472B8B}" presName="parTx" presStyleLbl="revTx" presStyleIdx="0" presStyleCnt="6">
        <dgm:presLayoutVars>
          <dgm:chMax val="0"/>
          <dgm:chPref val="0"/>
        </dgm:presLayoutVars>
      </dgm:prSet>
      <dgm:spPr/>
    </dgm:pt>
    <dgm:pt modelId="{D31D8724-27EF-4210-9A61-ACA787DD8D83}" type="pres">
      <dgm:prSet presAssocID="{012F0FA2-6EAA-44FB-88C5-A336AA472B8B}" presName="txSpace" presStyleCnt="0"/>
      <dgm:spPr/>
    </dgm:pt>
    <dgm:pt modelId="{3B7C45A8-05F4-4EAF-A950-EF05FABFB349}" type="pres">
      <dgm:prSet presAssocID="{012F0FA2-6EAA-44FB-88C5-A336AA472B8B}" presName="desTx" presStyleLbl="revTx" presStyleIdx="1" presStyleCnt="6">
        <dgm:presLayoutVars/>
      </dgm:prSet>
      <dgm:spPr/>
    </dgm:pt>
    <dgm:pt modelId="{90CB2204-2890-4F66-A8B7-5CDF57433205}" type="pres">
      <dgm:prSet presAssocID="{4764A34F-EC22-43DA-B218-885BFE1D02B8}" presName="sibTrans" presStyleCnt="0"/>
      <dgm:spPr/>
    </dgm:pt>
    <dgm:pt modelId="{040613CB-E203-4013-86EB-BA27133BF96B}" type="pres">
      <dgm:prSet presAssocID="{7B7AC903-E395-4BBB-8A81-F1C536F89C96}" presName="compNode" presStyleCnt="0"/>
      <dgm:spPr/>
    </dgm:pt>
    <dgm:pt modelId="{8A677CF2-D38D-4316-BD2B-795B8461B3E0}" type="pres">
      <dgm:prSet presAssocID="{7B7AC903-E395-4BBB-8A81-F1C536F89C9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ypewriter"/>
        </a:ext>
      </dgm:extLst>
    </dgm:pt>
    <dgm:pt modelId="{D60C0F0D-995C-47B2-94B6-C20680D8A32C}" type="pres">
      <dgm:prSet presAssocID="{7B7AC903-E395-4BBB-8A81-F1C536F89C96}" presName="iconSpace" presStyleCnt="0"/>
      <dgm:spPr/>
    </dgm:pt>
    <dgm:pt modelId="{765EB173-108D-47AC-99C6-17B35EF7EE09}" type="pres">
      <dgm:prSet presAssocID="{7B7AC903-E395-4BBB-8A81-F1C536F89C96}" presName="parTx" presStyleLbl="revTx" presStyleIdx="2" presStyleCnt="6">
        <dgm:presLayoutVars>
          <dgm:chMax val="0"/>
          <dgm:chPref val="0"/>
        </dgm:presLayoutVars>
      </dgm:prSet>
      <dgm:spPr/>
    </dgm:pt>
    <dgm:pt modelId="{F33071E4-9154-431E-A56A-F36B48B57C4A}" type="pres">
      <dgm:prSet presAssocID="{7B7AC903-E395-4BBB-8A81-F1C536F89C96}" presName="txSpace" presStyleCnt="0"/>
      <dgm:spPr/>
    </dgm:pt>
    <dgm:pt modelId="{B18F2F9F-F139-4457-BB49-0A3F2C131C82}" type="pres">
      <dgm:prSet presAssocID="{7B7AC903-E395-4BBB-8A81-F1C536F89C96}" presName="desTx" presStyleLbl="revTx" presStyleIdx="3" presStyleCnt="6">
        <dgm:presLayoutVars/>
      </dgm:prSet>
      <dgm:spPr/>
    </dgm:pt>
    <dgm:pt modelId="{3C146532-C387-4B01-9C1E-1F8778FBAFA9}" type="pres">
      <dgm:prSet presAssocID="{E1186BA3-90FA-486E-80FA-B6438451D143}" presName="sibTrans" presStyleCnt="0"/>
      <dgm:spPr/>
    </dgm:pt>
    <dgm:pt modelId="{65FB4A64-1248-447A-8648-C570B4EB7587}" type="pres">
      <dgm:prSet presAssocID="{E4415D70-C959-47E8-A070-81ACA8ABF600}" presName="compNode" presStyleCnt="0"/>
      <dgm:spPr/>
    </dgm:pt>
    <dgm:pt modelId="{1D912673-3DD1-4865-B69D-8869FAEBA98D}" type="pres">
      <dgm:prSet presAssocID="{E4415D70-C959-47E8-A070-81ACA8ABF60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ser"/>
        </a:ext>
      </dgm:extLst>
    </dgm:pt>
    <dgm:pt modelId="{13B13C30-1D00-4674-B339-AE0A97941409}" type="pres">
      <dgm:prSet presAssocID="{E4415D70-C959-47E8-A070-81ACA8ABF600}" presName="iconSpace" presStyleCnt="0"/>
      <dgm:spPr/>
    </dgm:pt>
    <dgm:pt modelId="{2665000E-9886-46E2-92DB-273740CBBCBF}" type="pres">
      <dgm:prSet presAssocID="{E4415D70-C959-47E8-A070-81ACA8ABF600}" presName="parTx" presStyleLbl="revTx" presStyleIdx="4" presStyleCnt="6">
        <dgm:presLayoutVars>
          <dgm:chMax val="0"/>
          <dgm:chPref val="0"/>
        </dgm:presLayoutVars>
      </dgm:prSet>
      <dgm:spPr/>
    </dgm:pt>
    <dgm:pt modelId="{4074ED6D-D915-4515-A3DB-44903DA6923D}" type="pres">
      <dgm:prSet presAssocID="{E4415D70-C959-47E8-A070-81ACA8ABF600}" presName="txSpace" presStyleCnt="0"/>
      <dgm:spPr/>
    </dgm:pt>
    <dgm:pt modelId="{83F8B59D-7478-4C9D-AF3A-80B8AE828F63}" type="pres">
      <dgm:prSet presAssocID="{E4415D70-C959-47E8-A070-81ACA8ABF600}" presName="desTx" presStyleLbl="revTx" presStyleIdx="5" presStyleCnt="6">
        <dgm:presLayoutVars/>
      </dgm:prSet>
      <dgm:spPr/>
    </dgm:pt>
  </dgm:ptLst>
  <dgm:cxnLst>
    <dgm:cxn modelId="{E7905B02-6B6B-4E7D-A475-50F58358265D}" srcId="{7B7AC903-E395-4BBB-8A81-F1C536F89C96}" destId="{F3FF8E69-778F-4554-9856-5B158D97A2E7}" srcOrd="0" destOrd="0" parTransId="{0192F3BA-068F-4BA9-8158-2D2F9C14EAB9}" sibTransId="{62E319E1-D7FA-4316-85DA-81F5E45AE59D}"/>
    <dgm:cxn modelId="{B7770916-2B17-4787-BA7A-A5DF32FBDAB0}" srcId="{5C2BF290-53A5-4B9C-80AF-38B059E5AD6C}" destId="{7B7AC903-E395-4BBB-8A81-F1C536F89C96}" srcOrd="1" destOrd="0" parTransId="{AF4D135C-A834-46AB-A3A7-363182975C82}" sibTransId="{E1186BA3-90FA-486E-80FA-B6438451D143}"/>
    <dgm:cxn modelId="{179AF220-6E68-4CD0-8C55-FA3C4196FECF}" type="presOf" srcId="{E2438959-7A9C-4BB0-924A-F830FF2CE87A}" destId="{3B7C45A8-05F4-4EAF-A950-EF05FABFB349}" srcOrd="0" destOrd="2" presId="urn:microsoft.com/office/officeart/2018/2/layout/IconLabelDescriptionList"/>
    <dgm:cxn modelId="{8001F929-1A48-4724-9B47-EF885EB252AF}" type="presOf" srcId="{5C2BF290-53A5-4B9C-80AF-38B059E5AD6C}" destId="{398F762D-586B-440C-BDBD-709D24867F50}" srcOrd="0" destOrd="0" presId="urn:microsoft.com/office/officeart/2018/2/layout/IconLabelDescriptionList"/>
    <dgm:cxn modelId="{34B7B340-61B6-4530-AC2A-E684A6A2E104}" srcId="{012F0FA2-6EAA-44FB-88C5-A336AA472B8B}" destId="{2667A948-321E-4764-B4CA-218C7E3935D4}" srcOrd="0" destOrd="0" parTransId="{4F00A446-9601-4935-8FA3-9F5B7A69A93A}" sibTransId="{5BF82C2A-4523-45E2-BFCF-9F35E61810CD}"/>
    <dgm:cxn modelId="{7C781C64-35C3-4732-AE75-0E34287CF4D2}" type="presOf" srcId="{16114532-6DDC-4061-9337-33EC56B1E964}" destId="{3B7C45A8-05F4-4EAF-A950-EF05FABFB349}" srcOrd="0" destOrd="1" presId="urn:microsoft.com/office/officeart/2018/2/layout/IconLabelDescriptionList"/>
    <dgm:cxn modelId="{7C64F165-565B-40A8-8FBD-E718ECA9B6A5}" srcId="{5C2BF290-53A5-4B9C-80AF-38B059E5AD6C}" destId="{012F0FA2-6EAA-44FB-88C5-A336AA472B8B}" srcOrd="0" destOrd="0" parTransId="{675131AA-F9A2-4CB3-9FF4-BA88E8232E53}" sibTransId="{4764A34F-EC22-43DA-B218-885BFE1D02B8}"/>
    <dgm:cxn modelId="{D5591758-FD35-4A55-8638-4D0D3CD9A112}" type="presOf" srcId="{F3FF8E69-778F-4554-9856-5B158D97A2E7}" destId="{B18F2F9F-F139-4457-BB49-0A3F2C131C82}" srcOrd="0" destOrd="0" presId="urn:microsoft.com/office/officeart/2018/2/layout/IconLabelDescriptionList"/>
    <dgm:cxn modelId="{994E1783-023B-4CEC-BF56-21E924643E39}" type="presOf" srcId="{2667A948-321E-4764-B4CA-218C7E3935D4}" destId="{3B7C45A8-05F4-4EAF-A950-EF05FABFB349}" srcOrd="0" destOrd="0" presId="urn:microsoft.com/office/officeart/2018/2/layout/IconLabelDescriptionList"/>
    <dgm:cxn modelId="{6032DDB9-30D6-4083-8289-61778193CFC8}" srcId="{012F0FA2-6EAA-44FB-88C5-A336AA472B8B}" destId="{16114532-6DDC-4061-9337-33EC56B1E964}" srcOrd="1" destOrd="0" parTransId="{D0A01CB8-C763-4B53-89D2-580AF1FEA3B3}" sibTransId="{9CD1D6D1-3EE6-491A-A704-6CCCD52EF2D5}"/>
    <dgm:cxn modelId="{98067DC0-339E-4471-A3A7-FD40F6A923B8}" type="presOf" srcId="{6AAA69C3-730A-4CC1-9C6F-A0DA3F313BA8}" destId="{B18F2F9F-F139-4457-BB49-0A3F2C131C82}" srcOrd="0" destOrd="1" presId="urn:microsoft.com/office/officeart/2018/2/layout/IconLabelDescriptionList"/>
    <dgm:cxn modelId="{A8E9D0C8-2A83-42D4-97B5-A0B07393284C}" type="presOf" srcId="{012F0FA2-6EAA-44FB-88C5-A336AA472B8B}" destId="{90BE5F64-630E-489C-8266-128D6C2347F1}" srcOrd="0" destOrd="0" presId="urn:microsoft.com/office/officeart/2018/2/layout/IconLabelDescriptionList"/>
    <dgm:cxn modelId="{E57D61D2-25FA-4FB6-A8E0-5076E0AF4942}" srcId="{012F0FA2-6EAA-44FB-88C5-A336AA472B8B}" destId="{E2438959-7A9C-4BB0-924A-F830FF2CE87A}" srcOrd="2" destOrd="0" parTransId="{74A61711-9A8B-4A98-8A19-298CA85A12B9}" sibTransId="{5DC7A0D8-24C6-49B7-B4A0-85B94374E867}"/>
    <dgm:cxn modelId="{704A54D3-EC7A-4DD3-8273-BEF27F1B9D8E}" srcId="{5C2BF290-53A5-4B9C-80AF-38B059E5AD6C}" destId="{E4415D70-C959-47E8-A070-81ACA8ABF600}" srcOrd="2" destOrd="0" parTransId="{5183F41C-8575-4B15-956C-9FE2EF3C0406}" sibTransId="{0D0A8A57-B5ED-464B-860F-C08CC17D0576}"/>
    <dgm:cxn modelId="{36010BDC-CF41-4FB3-AFFA-0E8016FE30D7}" type="presOf" srcId="{E4415D70-C959-47E8-A070-81ACA8ABF600}" destId="{2665000E-9886-46E2-92DB-273740CBBCBF}" srcOrd="0" destOrd="0" presId="urn:microsoft.com/office/officeart/2018/2/layout/IconLabelDescriptionList"/>
    <dgm:cxn modelId="{E6EB1FE4-3FE6-43C2-8601-4D97F2F75C13}" srcId="{7B7AC903-E395-4BBB-8A81-F1C536F89C96}" destId="{6AAA69C3-730A-4CC1-9C6F-A0DA3F313BA8}" srcOrd="1" destOrd="0" parTransId="{D4CFA77F-BF89-447D-942C-EC866E59F2A1}" sibTransId="{842A8316-4212-4B2D-912E-EDEB830BA082}"/>
    <dgm:cxn modelId="{894E45E7-BAFA-4F3B-8A4B-2A1B8E9BF0A4}" type="presOf" srcId="{7B7AC903-E395-4BBB-8A81-F1C536F89C96}" destId="{765EB173-108D-47AC-99C6-17B35EF7EE09}" srcOrd="0" destOrd="0" presId="urn:microsoft.com/office/officeart/2018/2/layout/IconLabelDescriptionList"/>
    <dgm:cxn modelId="{02D8AC29-AA8A-4D35-89AD-8F27A73964F3}" type="presParOf" srcId="{398F762D-586B-440C-BDBD-709D24867F50}" destId="{E38A7092-0BAE-4206-9B2A-6BB108FB8FB2}" srcOrd="0" destOrd="0" presId="urn:microsoft.com/office/officeart/2018/2/layout/IconLabelDescriptionList"/>
    <dgm:cxn modelId="{E44E2B97-A28C-42C8-B4E9-A601C5470733}" type="presParOf" srcId="{E38A7092-0BAE-4206-9B2A-6BB108FB8FB2}" destId="{4D57D857-EA14-4C6A-A07F-08DB1AD3FC6F}" srcOrd="0" destOrd="0" presId="urn:microsoft.com/office/officeart/2018/2/layout/IconLabelDescriptionList"/>
    <dgm:cxn modelId="{E09A8A26-366D-41D2-9AF4-9CC0F4E58C91}" type="presParOf" srcId="{E38A7092-0BAE-4206-9B2A-6BB108FB8FB2}" destId="{8EABBC62-0A90-46F9-80B7-1B9A683C9122}" srcOrd="1" destOrd="0" presId="urn:microsoft.com/office/officeart/2018/2/layout/IconLabelDescriptionList"/>
    <dgm:cxn modelId="{C7568728-0258-43B9-8C8A-60E2CDCE31D9}" type="presParOf" srcId="{E38A7092-0BAE-4206-9B2A-6BB108FB8FB2}" destId="{90BE5F64-630E-489C-8266-128D6C2347F1}" srcOrd="2" destOrd="0" presId="urn:microsoft.com/office/officeart/2018/2/layout/IconLabelDescriptionList"/>
    <dgm:cxn modelId="{22FC81A6-1454-4F0C-8E98-4C015C64F8BE}" type="presParOf" srcId="{E38A7092-0BAE-4206-9B2A-6BB108FB8FB2}" destId="{D31D8724-27EF-4210-9A61-ACA787DD8D83}" srcOrd="3" destOrd="0" presId="urn:microsoft.com/office/officeart/2018/2/layout/IconLabelDescriptionList"/>
    <dgm:cxn modelId="{A8B6265B-A84D-4C3A-A11E-114D4539E9ED}" type="presParOf" srcId="{E38A7092-0BAE-4206-9B2A-6BB108FB8FB2}" destId="{3B7C45A8-05F4-4EAF-A950-EF05FABFB349}" srcOrd="4" destOrd="0" presId="urn:microsoft.com/office/officeart/2018/2/layout/IconLabelDescriptionList"/>
    <dgm:cxn modelId="{14551494-670D-431B-86EA-3E0642B2BA8C}" type="presParOf" srcId="{398F762D-586B-440C-BDBD-709D24867F50}" destId="{90CB2204-2890-4F66-A8B7-5CDF57433205}" srcOrd="1" destOrd="0" presId="urn:microsoft.com/office/officeart/2018/2/layout/IconLabelDescriptionList"/>
    <dgm:cxn modelId="{223AD4BC-508F-4985-83FE-97FBD222FFB1}" type="presParOf" srcId="{398F762D-586B-440C-BDBD-709D24867F50}" destId="{040613CB-E203-4013-86EB-BA27133BF96B}" srcOrd="2" destOrd="0" presId="urn:microsoft.com/office/officeart/2018/2/layout/IconLabelDescriptionList"/>
    <dgm:cxn modelId="{D0F62BA0-166E-40D6-83C5-88F6177649E5}" type="presParOf" srcId="{040613CB-E203-4013-86EB-BA27133BF96B}" destId="{8A677CF2-D38D-4316-BD2B-795B8461B3E0}" srcOrd="0" destOrd="0" presId="urn:microsoft.com/office/officeart/2018/2/layout/IconLabelDescriptionList"/>
    <dgm:cxn modelId="{43449330-661B-4441-81D1-719BEE554B3E}" type="presParOf" srcId="{040613CB-E203-4013-86EB-BA27133BF96B}" destId="{D60C0F0D-995C-47B2-94B6-C20680D8A32C}" srcOrd="1" destOrd="0" presId="urn:microsoft.com/office/officeart/2018/2/layout/IconLabelDescriptionList"/>
    <dgm:cxn modelId="{044478ED-F39B-4D30-81F5-FF98DEF3A138}" type="presParOf" srcId="{040613CB-E203-4013-86EB-BA27133BF96B}" destId="{765EB173-108D-47AC-99C6-17B35EF7EE09}" srcOrd="2" destOrd="0" presId="urn:microsoft.com/office/officeart/2018/2/layout/IconLabelDescriptionList"/>
    <dgm:cxn modelId="{57B05F59-1AFC-4BA7-8712-059FE246D392}" type="presParOf" srcId="{040613CB-E203-4013-86EB-BA27133BF96B}" destId="{F33071E4-9154-431E-A56A-F36B48B57C4A}" srcOrd="3" destOrd="0" presId="urn:microsoft.com/office/officeart/2018/2/layout/IconLabelDescriptionList"/>
    <dgm:cxn modelId="{2ED19D5E-67CF-4A86-ACBD-36596FEEBF9E}" type="presParOf" srcId="{040613CB-E203-4013-86EB-BA27133BF96B}" destId="{B18F2F9F-F139-4457-BB49-0A3F2C131C82}" srcOrd="4" destOrd="0" presId="urn:microsoft.com/office/officeart/2018/2/layout/IconLabelDescriptionList"/>
    <dgm:cxn modelId="{C5B10D73-C303-4FD4-8345-17AF0F81AE93}" type="presParOf" srcId="{398F762D-586B-440C-BDBD-709D24867F50}" destId="{3C146532-C387-4B01-9C1E-1F8778FBAFA9}" srcOrd="3" destOrd="0" presId="urn:microsoft.com/office/officeart/2018/2/layout/IconLabelDescriptionList"/>
    <dgm:cxn modelId="{856960CF-8976-4DBD-B79B-1B9B112813FC}" type="presParOf" srcId="{398F762D-586B-440C-BDBD-709D24867F50}" destId="{65FB4A64-1248-447A-8648-C570B4EB7587}" srcOrd="4" destOrd="0" presId="urn:microsoft.com/office/officeart/2018/2/layout/IconLabelDescriptionList"/>
    <dgm:cxn modelId="{E4A1895D-6156-4CE9-9055-DAAABE0791A2}" type="presParOf" srcId="{65FB4A64-1248-447A-8648-C570B4EB7587}" destId="{1D912673-3DD1-4865-B69D-8869FAEBA98D}" srcOrd="0" destOrd="0" presId="urn:microsoft.com/office/officeart/2018/2/layout/IconLabelDescriptionList"/>
    <dgm:cxn modelId="{0D7C12BC-FB84-47DC-B11F-8983134DDAE5}" type="presParOf" srcId="{65FB4A64-1248-447A-8648-C570B4EB7587}" destId="{13B13C30-1D00-4674-B339-AE0A97941409}" srcOrd="1" destOrd="0" presId="urn:microsoft.com/office/officeart/2018/2/layout/IconLabelDescriptionList"/>
    <dgm:cxn modelId="{31BD57A1-040F-4495-A881-DBE5625F95E5}" type="presParOf" srcId="{65FB4A64-1248-447A-8648-C570B4EB7587}" destId="{2665000E-9886-46E2-92DB-273740CBBCBF}" srcOrd="2" destOrd="0" presId="urn:microsoft.com/office/officeart/2018/2/layout/IconLabelDescriptionList"/>
    <dgm:cxn modelId="{49E27BE2-6ABD-425C-8265-A48F694722E4}" type="presParOf" srcId="{65FB4A64-1248-447A-8648-C570B4EB7587}" destId="{4074ED6D-D915-4515-A3DB-44903DA6923D}" srcOrd="3" destOrd="0" presId="urn:microsoft.com/office/officeart/2018/2/layout/IconLabelDescriptionList"/>
    <dgm:cxn modelId="{68A41E94-372B-4C48-BFA5-B37CE1308C10}" type="presParOf" srcId="{65FB4A64-1248-447A-8648-C570B4EB7587}" destId="{83F8B59D-7478-4C9D-AF3A-80B8AE828F6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17A0AD-9282-4A97-BF0E-A147EEC4CF02}">
      <dsp:nvSpPr>
        <dsp:cNvPr id="0" name=""/>
        <dsp:cNvSpPr/>
      </dsp:nvSpPr>
      <dsp:spPr>
        <a:xfrm>
          <a:off x="0" y="3689606"/>
          <a:ext cx="2404533" cy="403751"/>
        </a:xfrm>
        <a:prstGeom prst="rect">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Implement</a:t>
          </a:r>
        </a:p>
      </dsp:txBody>
      <dsp:txXfrm>
        <a:off x="0" y="3689606"/>
        <a:ext cx="2404533" cy="403751"/>
      </dsp:txXfrm>
    </dsp:sp>
    <dsp:sp modelId="{EA1F1A0D-47FC-47B4-B168-8363835BCE6D}">
      <dsp:nvSpPr>
        <dsp:cNvPr id="0" name=""/>
        <dsp:cNvSpPr/>
      </dsp:nvSpPr>
      <dsp:spPr>
        <a:xfrm>
          <a:off x="2404533" y="3689606"/>
          <a:ext cx="7213599" cy="403751"/>
        </a:xfrm>
        <a:prstGeom prst="rect">
          <a:avLst/>
        </a:prstGeom>
        <a:solidFill>
          <a:schemeClr val="accent2">
            <a:tint val="40000"/>
            <a:alpha val="90000"/>
            <a:hueOff val="0"/>
            <a:satOff val="0"/>
            <a:lumOff val="0"/>
            <a:alphaOff val="0"/>
          </a:schemeClr>
        </a:solidFill>
        <a:ln w="19050" cap="rnd"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Implement Optional Configurations</a:t>
          </a:r>
        </a:p>
      </dsp:txBody>
      <dsp:txXfrm>
        <a:off x="2404533" y="3689606"/>
        <a:ext cx="7213599" cy="403751"/>
      </dsp:txXfrm>
    </dsp:sp>
    <dsp:sp modelId="{2E172AAF-2AD6-4214-8ED2-C1DEC96951FB}">
      <dsp:nvSpPr>
        <dsp:cNvPr id="0" name=""/>
        <dsp:cNvSpPr/>
      </dsp:nvSpPr>
      <dsp:spPr>
        <a:xfrm rot="10800000">
          <a:off x="0" y="3074692"/>
          <a:ext cx="2404533" cy="620970"/>
        </a:xfrm>
        <a:prstGeom prst="upArrowCallout">
          <a:avLst>
            <a:gd name="adj1" fmla="val 5000"/>
            <a:gd name="adj2" fmla="val 10000"/>
            <a:gd name="adj3" fmla="val 15000"/>
            <a:gd name="adj4" fmla="val 64977"/>
          </a:avLst>
        </a:prstGeom>
        <a:solidFill>
          <a:schemeClr val="accent2">
            <a:hueOff val="159678"/>
            <a:satOff val="-913"/>
            <a:lumOff val="882"/>
            <a:alphaOff val="0"/>
          </a:schemeClr>
        </a:solidFill>
        <a:ln w="19050" cap="rnd" cmpd="sng" algn="ctr">
          <a:solidFill>
            <a:schemeClr val="accent2">
              <a:hueOff val="159678"/>
              <a:satOff val="-913"/>
              <a:lumOff val="88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Install</a:t>
          </a:r>
        </a:p>
      </dsp:txBody>
      <dsp:txXfrm rot="-10800000">
        <a:off x="0" y="3074692"/>
        <a:ext cx="2404533" cy="403630"/>
      </dsp:txXfrm>
    </dsp:sp>
    <dsp:sp modelId="{C93CB93F-066D-44E1-B4BB-9B7077B7684B}">
      <dsp:nvSpPr>
        <dsp:cNvPr id="0" name=""/>
        <dsp:cNvSpPr/>
      </dsp:nvSpPr>
      <dsp:spPr>
        <a:xfrm>
          <a:off x="2404533" y="3074692"/>
          <a:ext cx="7213599" cy="403630"/>
        </a:xfrm>
        <a:prstGeom prst="rect">
          <a:avLst/>
        </a:prstGeom>
        <a:solidFill>
          <a:schemeClr val="accent2">
            <a:tint val="40000"/>
            <a:alpha val="90000"/>
            <a:hueOff val="168522"/>
            <a:satOff val="1661"/>
            <a:lumOff val="158"/>
            <a:alphaOff val="0"/>
          </a:schemeClr>
        </a:solidFill>
        <a:ln w="19050" cap="rnd" cmpd="sng" algn="ctr">
          <a:solidFill>
            <a:schemeClr val="accent2">
              <a:tint val="40000"/>
              <a:alpha val="90000"/>
              <a:hueOff val="168522"/>
              <a:satOff val="1661"/>
              <a:lumOff val="1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Install Needed Software </a:t>
          </a:r>
        </a:p>
      </dsp:txBody>
      <dsp:txXfrm>
        <a:off x="2404533" y="3074692"/>
        <a:ext cx="7213599" cy="403630"/>
      </dsp:txXfrm>
    </dsp:sp>
    <dsp:sp modelId="{489629E3-E86C-41A5-877B-C3590AE1D7EC}">
      <dsp:nvSpPr>
        <dsp:cNvPr id="0" name=""/>
        <dsp:cNvSpPr/>
      </dsp:nvSpPr>
      <dsp:spPr>
        <a:xfrm rot="10800000">
          <a:off x="0" y="2459778"/>
          <a:ext cx="2404533" cy="620970"/>
        </a:xfrm>
        <a:prstGeom prst="upArrowCallout">
          <a:avLst>
            <a:gd name="adj1" fmla="val 5000"/>
            <a:gd name="adj2" fmla="val 10000"/>
            <a:gd name="adj3" fmla="val 15000"/>
            <a:gd name="adj4" fmla="val 64977"/>
          </a:avLst>
        </a:prstGeom>
        <a:solidFill>
          <a:schemeClr val="accent2">
            <a:hueOff val="319356"/>
            <a:satOff val="-1825"/>
            <a:lumOff val="1765"/>
            <a:alphaOff val="0"/>
          </a:schemeClr>
        </a:solidFill>
        <a:ln w="19050" cap="rnd" cmpd="sng" algn="ctr">
          <a:solidFill>
            <a:schemeClr val="accent2">
              <a:hueOff val="319356"/>
              <a:satOff val="-1825"/>
              <a:lumOff val="176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Record</a:t>
          </a:r>
        </a:p>
      </dsp:txBody>
      <dsp:txXfrm rot="-10800000">
        <a:off x="0" y="2459778"/>
        <a:ext cx="2404533" cy="403630"/>
      </dsp:txXfrm>
    </dsp:sp>
    <dsp:sp modelId="{9D338472-FFFB-42B6-8483-B4CA8AAD9240}">
      <dsp:nvSpPr>
        <dsp:cNvPr id="0" name=""/>
        <dsp:cNvSpPr/>
      </dsp:nvSpPr>
      <dsp:spPr>
        <a:xfrm>
          <a:off x="2404533" y="2459778"/>
          <a:ext cx="7213599" cy="403630"/>
        </a:xfrm>
        <a:prstGeom prst="rect">
          <a:avLst/>
        </a:prstGeom>
        <a:solidFill>
          <a:schemeClr val="accent2">
            <a:tint val="40000"/>
            <a:alpha val="90000"/>
            <a:hueOff val="337043"/>
            <a:satOff val="3322"/>
            <a:lumOff val="317"/>
            <a:alphaOff val="0"/>
          </a:schemeClr>
        </a:solidFill>
        <a:ln w="19050" cap="rnd" cmpd="sng" algn="ctr">
          <a:solidFill>
            <a:schemeClr val="accent2">
              <a:tint val="40000"/>
              <a:alpha val="90000"/>
              <a:hueOff val="337043"/>
              <a:satOff val="3322"/>
              <a:lumOff val="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Record Hash Information </a:t>
          </a:r>
        </a:p>
      </dsp:txBody>
      <dsp:txXfrm>
        <a:off x="2404533" y="2459778"/>
        <a:ext cx="7213599" cy="403630"/>
      </dsp:txXfrm>
    </dsp:sp>
    <dsp:sp modelId="{B800A9D3-8807-4F85-940E-50E782AF446A}">
      <dsp:nvSpPr>
        <dsp:cNvPr id="0" name=""/>
        <dsp:cNvSpPr/>
      </dsp:nvSpPr>
      <dsp:spPr>
        <a:xfrm rot="10800000">
          <a:off x="0" y="1844865"/>
          <a:ext cx="2404533" cy="620970"/>
        </a:xfrm>
        <a:prstGeom prst="upArrowCallout">
          <a:avLst>
            <a:gd name="adj1" fmla="val 5000"/>
            <a:gd name="adj2" fmla="val 10000"/>
            <a:gd name="adj3" fmla="val 15000"/>
            <a:gd name="adj4" fmla="val 64977"/>
          </a:avLst>
        </a:prstGeom>
        <a:solidFill>
          <a:schemeClr val="accent2">
            <a:hueOff val="479033"/>
            <a:satOff val="-2738"/>
            <a:lumOff val="2647"/>
            <a:alphaOff val="0"/>
          </a:schemeClr>
        </a:solidFill>
        <a:ln w="19050" cap="rnd" cmpd="sng" algn="ctr">
          <a:solidFill>
            <a:schemeClr val="accent2">
              <a:hueOff val="479033"/>
              <a:satOff val="-2738"/>
              <a:lumOff val="2647"/>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Download</a:t>
          </a:r>
        </a:p>
      </dsp:txBody>
      <dsp:txXfrm rot="-10800000">
        <a:off x="0" y="1844865"/>
        <a:ext cx="2404533" cy="403630"/>
      </dsp:txXfrm>
    </dsp:sp>
    <dsp:sp modelId="{D687E642-5E30-4CBD-98A8-5D2AD327493B}">
      <dsp:nvSpPr>
        <dsp:cNvPr id="0" name=""/>
        <dsp:cNvSpPr/>
      </dsp:nvSpPr>
      <dsp:spPr>
        <a:xfrm>
          <a:off x="2404533" y="1844865"/>
          <a:ext cx="7213599" cy="403630"/>
        </a:xfrm>
        <a:prstGeom prst="rect">
          <a:avLst/>
        </a:prstGeom>
        <a:solidFill>
          <a:schemeClr val="accent2">
            <a:tint val="40000"/>
            <a:alpha val="90000"/>
            <a:hueOff val="505565"/>
            <a:satOff val="4983"/>
            <a:lumOff val="475"/>
            <a:alphaOff val="0"/>
          </a:schemeClr>
        </a:solidFill>
        <a:ln w="19050" cap="rnd" cmpd="sng" algn="ctr">
          <a:solidFill>
            <a:schemeClr val="accent2">
              <a:tint val="40000"/>
              <a:alpha val="90000"/>
              <a:hueOff val="505565"/>
              <a:satOff val="4983"/>
              <a:lumOff val="4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Download Case Materials </a:t>
          </a:r>
        </a:p>
      </dsp:txBody>
      <dsp:txXfrm>
        <a:off x="2404533" y="1844865"/>
        <a:ext cx="7213599" cy="403630"/>
      </dsp:txXfrm>
    </dsp:sp>
    <dsp:sp modelId="{F7FEF45D-46D8-4376-B92B-33048F5B0D30}">
      <dsp:nvSpPr>
        <dsp:cNvPr id="0" name=""/>
        <dsp:cNvSpPr/>
      </dsp:nvSpPr>
      <dsp:spPr>
        <a:xfrm rot="10800000">
          <a:off x="0" y="1229951"/>
          <a:ext cx="2404533" cy="620970"/>
        </a:xfrm>
        <a:prstGeom prst="upArrowCallout">
          <a:avLst>
            <a:gd name="adj1" fmla="val 5000"/>
            <a:gd name="adj2" fmla="val 10000"/>
            <a:gd name="adj3" fmla="val 15000"/>
            <a:gd name="adj4" fmla="val 64977"/>
          </a:avLst>
        </a:prstGeom>
        <a:solidFill>
          <a:schemeClr val="accent2">
            <a:hueOff val="638711"/>
            <a:satOff val="-3650"/>
            <a:lumOff val="3530"/>
            <a:alphaOff val="0"/>
          </a:schemeClr>
        </a:solidFill>
        <a:ln w="19050" cap="rnd" cmpd="sng" algn="ctr">
          <a:solidFill>
            <a:schemeClr val="accent2">
              <a:hueOff val="638711"/>
              <a:satOff val="-3650"/>
              <a:lumOff val="353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Create</a:t>
          </a:r>
        </a:p>
      </dsp:txBody>
      <dsp:txXfrm rot="-10800000">
        <a:off x="0" y="1229951"/>
        <a:ext cx="2404533" cy="403630"/>
      </dsp:txXfrm>
    </dsp:sp>
    <dsp:sp modelId="{D98012F8-3843-46B8-9848-22C3BD4329AB}">
      <dsp:nvSpPr>
        <dsp:cNvPr id="0" name=""/>
        <dsp:cNvSpPr/>
      </dsp:nvSpPr>
      <dsp:spPr>
        <a:xfrm>
          <a:off x="2404533" y="1229951"/>
          <a:ext cx="7213599" cy="403630"/>
        </a:xfrm>
        <a:prstGeom prst="rect">
          <a:avLst/>
        </a:prstGeom>
        <a:solidFill>
          <a:schemeClr val="accent2">
            <a:tint val="40000"/>
            <a:alpha val="90000"/>
            <a:hueOff val="674087"/>
            <a:satOff val="6644"/>
            <a:lumOff val="634"/>
            <a:alphaOff val="0"/>
          </a:schemeClr>
        </a:solidFill>
        <a:ln w="19050" cap="rnd" cmpd="sng" algn="ctr">
          <a:solidFill>
            <a:schemeClr val="accent2">
              <a:tint val="40000"/>
              <a:alpha val="90000"/>
              <a:hueOff val="674087"/>
              <a:satOff val="6644"/>
              <a:lumOff val="63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Create Lab Folder </a:t>
          </a:r>
        </a:p>
      </dsp:txBody>
      <dsp:txXfrm>
        <a:off x="2404533" y="1229951"/>
        <a:ext cx="7213599" cy="403630"/>
      </dsp:txXfrm>
    </dsp:sp>
    <dsp:sp modelId="{9496F67D-B63F-4CDD-98F8-782FFE2C3977}">
      <dsp:nvSpPr>
        <dsp:cNvPr id="0" name=""/>
        <dsp:cNvSpPr/>
      </dsp:nvSpPr>
      <dsp:spPr>
        <a:xfrm rot="10800000">
          <a:off x="0" y="615037"/>
          <a:ext cx="2404533" cy="620970"/>
        </a:xfrm>
        <a:prstGeom prst="upArrowCallout">
          <a:avLst>
            <a:gd name="adj1" fmla="val 5000"/>
            <a:gd name="adj2" fmla="val 10000"/>
            <a:gd name="adj3" fmla="val 15000"/>
            <a:gd name="adj4" fmla="val 64977"/>
          </a:avLst>
        </a:prstGeom>
        <a:solidFill>
          <a:schemeClr val="accent2">
            <a:hueOff val="798389"/>
            <a:satOff val="-4563"/>
            <a:lumOff val="4412"/>
            <a:alphaOff val="0"/>
          </a:schemeClr>
        </a:solidFill>
        <a:ln w="19050" cap="rnd" cmpd="sng" algn="ctr">
          <a:solidFill>
            <a:schemeClr val="accent2">
              <a:hueOff val="798389"/>
              <a:satOff val="-4563"/>
              <a:lumOff val="4412"/>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Install</a:t>
          </a:r>
        </a:p>
      </dsp:txBody>
      <dsp:txXfrm rot="-10800000">
        <a:off x="0" y="615037"/>
        <a:ext cx="2404533" cy="403630"/>
      </dsp:txXfrm>
    </dsp:sp>
    <dsp:sp modelId="{B9BE76EE-CADB-49C3-9F1E-FE545D1D2B91}">
      <dsp:nvSpPr>
        <dsp:cNvPr id="0" name=""/>
        <dsp:cNvSpPr/>
      </dsp:nvSpPr>
      <dsp:spPr>
        <a:xfrm>
          <a:off x="2404533" y="615037"/>
          <a:ext cx="7213599" cy="403630"/>
        </a:xfrm>
        <a:prstGeom prst="rect">
          <a:avLst/>
        </a:prstGeom>
        <a:solidFill>
          <a:schemeClr val="accent2">
            <a:tint val="40000"/>
            <a:alpha val="90000"/>
            <a:hueOff val="842608"/>
            <a:satOff val="8305"/>
            <a:lumOff val="792"/>
            <a:alphaOff val="0"/>
          </a:schemeClr>
        </a:solidFill>
        <a:ln w="19050" cap="rnd" cmpd="sng" algn="ctr">
          <a:solidFill>
            <a:schemeClr val="accent2">
              <a:tint val="40000"/>
              <a:alpha val="90000"/>
              <a:hueOff val="842608"/>
              <a:satOff val="8305"/>
              <a:lumOff val="7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Install Kali Linux or other Linux Distribution </a:t>
          </a:r>
        </a:p>
      </dsp:txBody>
      <dsp:txXfrm>
        <a:off x="2404533" y="615037"/>
        <a:ext cx="7213599" cy="403630"/>
      </dsp:txXfrm>
    </dsp:sp>
    <dsp:sp modelId="{2E07FD76-CF53-4910-A752-6EEFA62F95B7}">
      <dsp:nvSpPr>
        <dsp:cNvPr id="0" name=""/>
        <dsp:cNvSpPr/>
      </dsp:nvSpPr>
      <dsp:spPr>
        <a:xfrm rot="10800000">
          <a:off x="0" y="123"/>
          <a:ext cx="2404533" cy="620970"/>
        </a:xfrm>
        <a:prstGeom prst="upArrowCallout">
          <a:avLst>
            <a:gd name="adj1" fmla="val 5000"/>
            <a:gd name="adj2" fmla="val 10000"/>
            <a:gd name="adj3" fmla="val 15000"/>
            <a:gd name="adj4" fmla="val 64977"/>
          </a:avLst>
        </a:prstGeom>
        <a:solidFill>
          <a:schemeClr val="accent2">
            <a:hueOff val="958067"/>
            <a:satOff val="-5475"/>
            <a:lumOff val="5295"/>
            <a:alphaOff val="0"/>
          </a:schemeClr>
        </a:solidFill>
        <a:ln w="19050" cap="rnd" cmpd="sng" algn="ctr">
          <a:solidFill>
            <a:schemeClr val="accent2">
              <a:hueOff val="958067"/>
              <a:satOff val="-5475"/>
              <a:lumOff val="5295"/>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010" tIns="99568" rIns="171010" bIns="99568" numCol="1" spcCol="1270" anchor="ctr" anchorCtr="0">
          <a:noAutofit/>
        </a:bodyPr>
        <a:lstStyle/>
        <a:p>
          <a:pPr marL="0" lvl="0" indent="0" algn="ctr" defTabSz="622300">
            <a:lnSpc>
              <a:spcPct val="90000"/>
            </a:lnSpc>
            <a:spcBef>
              <a:spcPct val="0"/>
            </a:spcBef>
            <a:spcAft>
              <a:spcPct val="35000"/>
            </a:spcAft>
            <a:buNone/>
          </a:pPr>
          <a:r>
            <a:rPr lang="en-US" sz="1400" kern="1200"/>
            <a:t>Install</a:t>
          </a:r>
        </a:p>
      </dsp:txBody>
      <dsp:txXfrm rot="-10800000">
        <a:off x="0" y="123"/>
        <a:ext cx="2404533" cy="403630"/>
      </dsp:txXfrm>
    </dsp:sp>
    <dsp:sp modelId="{CA94A7D8-E1C2-45B5-B07E-EA0617A3CB4D}">
      <dsp:nvSpPr>
        <dsp:cNvPr id="0" name=""/>
        <dsp:cNvSpPr/>
      </dsp:nvSpPr>
      <dsp:spPr>
        <a:xfrm>
          <a:off x="2404533" y="123"/>
          <a:ext cx="7213599" cy="403630"/>
        </a:xfrm>
        <a:prstGeom prst="rect">
          <a:avLst/>
        </a:prstGeom>
        <a:solidFill>
          <a:schemeClr val="accent2">
            <a:tint val="40000"/>
            <a:alpha val="90000"/>
            <a:hueOff val="1011130"/>
            <a:satOff val="9966"/>
            <a:lumOff val="951"/>
            <a:alphaOff val="0"/>
          </a:schemeClr>
        </a:solidFill>
        <a:ln w="19050" cap="rnd" cmpd="sng" algn="ctr">
          <a:solidFill>
            <a:schemeClr val="accent2">
              <a:tint val="40000"/>
              <a:alpha val="90000"/>
              <a:hueOff val="1011130"/>
              <a:satOff val="9966"/>
              <a:lumOff val="95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6326" tIns="139700" rIns="146326" bIns="139700" numCol="1" spcCol="1270" anchor="ctr" anchorCtr="0">
          <a:noAutofit/>
        </a:bodyPr>
        <a:lstStyle/>
        <a:p>
          <a:pPr marL="0" lvl="0" indent="0" algn="l" defTabSz="488950">
            <a:lnSpc>
              <a:spcPct val="90000"/>
            </a:lnSpc>
            <a:spcBef>
              <a:spcPct val="0"/>
            </a:spcBef>
            <a:spcAft>
              <a:spcPct val="35000"/>
            </a:spcAft>
            <a:buNone/>
          </a:pPr>
          <a:r>
            <a:rPr lang="en-US" sz="1100" kern="1200"/>
            <a:t>Install VirtualBox or other Hypervisor</a:t>
          </a:r>
        </a:p>
      </dsp:txBody>
      <dsp:txXfrm>
        <a:off x="2404533" y="123"/>
        <a:ext cx="7213599" cy="40363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7E476D-4214-4A83-9AFC-01F884EA4C8B}">
      <dsp:nvSpPr>
        <dsp:cNvPr id="0" name=""/>
        <dsp:cNvSpPr/>
      </dsp:nvSpPr>
      <dsp:spPr>
        <a:xfrm>
          <a:off x="0" y="499"/>
          <a:ext cx="9618133" cy="1169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242DF33-E179-401D-90A1-299E6EA82109}">
      <dsp:nvSpPr>
        <dsp:cNvPr id="0" name=""/>
        <dsp:cNvSpPr/>
      </dsp:nvSpPr>
      <dsp:spPr>
        <a:xfrm>
          <a:off x="353707" y="263587"/>
          <a:ext cx="643104" cy="643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72E5A34-40A2-4574-9867-87BA6DB7DFC4}">
      <dsp:nvSpPr>
        <dsp:cNvPr id="0" name=""/>
        <dsp:cNvSpPr/>
      </dsp:nvSpPr>
      <dsp:spPr>
        <a:xfrm>
          <a:off x="1350519" y="499"/>
          <a:ext cx="4328159"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This lab demonstration will be done through the terminal (command line). Because of this, many of the tools will be cli-based. </a:t>
          </a:r>
        </a:p>
      </dsp:txBody>
      <dsp:txXfrm>
        <a:off x="1350519" y="499"/>
        <a:ext cx="4328159" cy="1169280"/>
      </dsp:txXfrm>
    </dsp:sp>
    <dsp:sp modelId="{DB7D0AC8-401E-4D39-A195-2BB311B37454}">
      <dsp:nvSpPr>
        <dsp:cNvPr id="0" name=""/>
        <dsp:cNvSpPr/>
      </dsp:nvSpPr>
      <dsp:spPr>
        <a:xfrm>
          <a:off x="5678679" y="499"/>
          <a:ext cx="393945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577850">
            <a:lnSpc>
              <a:spcPct val="90000"/>
            </a:lnSpc>
            <a:spcBef>
              <a:spcPct val="0"/>
            </a:spcBef>
            <a:spcAft>
              <a:spcPct val="35000"/>
            </a:spcAft>
            <a:buNone/>
          </a:pPr>
          <a:r>
            <a:rPr lang="en-US" sz="1300" kern="1200"/>
            <a:t>GUI tools will be suggested in case you prefer to use software with GUIs (if applicable). </a:t>
          </a:r>
        </a:p>
      </dsp:txBody>
      <dsp:txXfrm>
        <a:off x="5678679" y="499"/>
        <a:ext cx="3939453" cy="1169280"/>
      </dsp:txXfrm>
    </dsp:sp>
    <dsp:sp modelId="{B88DCB44-9AD5-46A5-941E-3F301E602812}">
      <dsp:nvSpPr>
        <dsp:cNvPr id="0" name=""/>
        <dsp:cNvSpPr/>
      </dsp:nvSpPr>
      <dsp:spPr>
        <a:xfrm>
          <a:off x="0" y="1462100"/>
          <a:ext cx="9618133" cy="1169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74F5FD-D08E-4895-8222-69EB182D3D0C}">
      <dsp:nvSpPr>
        <dsp:cNvPr id="0" name=""/>
        <dsp:cNvSpPr/>
      </dsp:nvSpPr>
      <dsp:spPr>
        <a:xfrm>
          <a:off x="353707" y="1725188"/>
          <a:ext cx="643104" cy="643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05250D20-03BF-47F8-8AC2-6F4FF55DFC50}">
      <dsp:nvSpPr>
        <dsp:cNvPr id="0" name=""/>
        <dsp:cNvSpPr/>
      </dsp:nvSpPr>
      <dsp:spPr>
        <a:xfrm>
          <a:off x="1350519" y="1462100"/>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Linux distributions come with terminal emulators by default, so you do not need to install anything.</a:t>
          </a:r>
        </a:p>
      </dsp:txBody>
      <dsp:txXfrm>
        <a:off x="1350519" y="1462100"/>
        <a:ext cx="8267613" cy="1169280"/>
      </dsp:txXfrm>
    </dsp:sp>
    <dsp:sp modelId="{CE488222-A5FA-4C29-B1CF-8E772240DD0A}">
      <dsp:nvSpPr>
        <dsp:cNvPr id="0" name=""/>
        <dsp:cNvSpPr/>
      </dsp:nvSpPr>
      <dsp:spPr>
        <a:xfrm>
          <a:off x="0" y="2923701"/>
          <a:ext cx="9618133" cy="1169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FD93F94-A97B-472F-93C2-27FBE243180E}">
      <dsp:nvSpPr>
        <dsp:cNvPr id="0" name=""/>
        <dsp:cNvSpPr/>
      </dsp:nvSpPr>
      <dsp:spPr>
        <a:xfrm>
          <a:off x="353707" y="3186789"/>
          <a:ext cx="643104" cy="643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FDB997EA-B89E-4F63-BBED-B7AB56519F0F}">
      <dsp:nvSpPr>
        <dsp:cNvPr id="0" name=""/>
        <dsp:cNvSpPr/>
      </dsp:nvSpPr>
      <dsp:spPr>
        <a:xfrm>
          <a:off x="1350519" y="2923701"/>
          <a:ext cx="8267613" cy="1169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3749" tIns="123749" rIns="123749" bIns="123749" numCol="1" spcCol="1270" anchor="ctr" anchorCtr="0">
          <a:noAutofit/>
        </a:bodyPr>
        <a:lstStyle/>
        <a:p>
          <a:pPr marL="0" lvl="0" indent="0" algn="l" defTabSz="755650">
            <a:lnSpc>
              <a:spcPct val="90000"/>
            </a:lnSpc>
            <a:spcBef>
              <a:spcPct val="0"/>
            </a:spcBef>
            <a:spcAft>
              <a:spcPct val="35000"/>
            </a:spcAft>
            <a:buNone/>
          </a:pPr>
          <a:r>
            <a:rPr lang="en-US" sz="1700" kern="1200"/>
            <a:t>A common shortcut for opening a terminal is the key combination ‘</a:t>
          </a:r>
          <a:r>
            <a:rPr lang="en-US" sz="1700" i="1" kern="1200"/>
            <a:t>ctrl+alt+t</a:t>
          </a:r>
          <a:r>
            <a:rPr lang="en-US" sz="1700" kern="1200"/>
            <a:t>’. Alternatively, you can find a terminal launcher in the panel/toolbar, or through an application/start menu. </a:t>
          </a:r>
        </a:p>
      </dsp:txBody>
      <dsp:txXfrm>
        <a:off x="1350519" y="2923701"/>
        <a:ext cx="8267613" cy="11692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63CA3-EDA8-4570-AB4D-1E2F62F897F7}">
      <dsp:nvSpPr>
        <dsp:cNvPr id="0" name=""/>
        <dsp:cNvSpPr/>
      </dsp:nvSpPr>
      <dsp:spPr>
        <a:xfrm>
          <a:off x="920893" y="887962"/>
          <a:ext cx="1249769" cy="124976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4773B305-C878-47DE-8EB0-152DF872B20B}">
      <dsp:nvSpPr>
        <dsp:cNvPr id="0" name=""/>
        <dsp:cNvSpPr/>
      </dsp:nvSpPr>
      <dsp:spPr>
        <a:xfrm>
          <a:off x="157144"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Aliases </a:t>
          </a:r>
        </a:p>
      </dsp:txBody>
      <dsp:txXfrm>
        <a:off x="157144" y="2485519"/>
        <a:ext cx="2777266" cy="720000"/>
      </dsp:txXfrm>
    </dsp:sp>
    <dsp:sp modelId="{C9A67CA9-86C1-449F-B8F7-B2ADCC3AFEE6}">
      <dsp:nvSpPr>
        <dsp:cNvPr id="0" name=""/>
        <dsp:cNvSpPr/>
      </dsp:nvSpPr>
      <dsp:spPr>
        <a:xfrm>
          <a:off x="4184181" y="887962"/>
          <a:ext cx="1249769" cy="124976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34606F9D-EE27-4AAD-9C11-B33FE7936BB9}">
      <dsp:nvSpPr>
        <dsp:cNvPr id="0" name=""/>
        <dsp:cNvSpPr/>
      </dsp:nvSpPr>
      <dsp:spPr>
        <a:xfrm>
          <a:off x="3420433"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Use ‘</a:t>
          </a:r>
          <a:r>
            <a:rPr lang="en-US" sz="1700" i="1" kern="1200"/>
            <a:t>exa</a:t>
          </a:r>
          <a:r>
            <a:rPr lang="en-US" sz="1700" kern="1200"/>
            <a:t>’ instead of the ‘</a:t>
          </a:r>
          <a:r>
            <a:rPr lang="en-US" sz="1700" i="1" kern="1200"/>
            <a:t>ls</a:t>
          </a:r>
          <a:r>
            <a:rPr lang="en-US" sz="1700" kern="1200"/>
            <a:t>’ command</a:t>
          </a:r>
        </a:p>
      </dsp:txBody>
      <dsp:txXfrm>
        <a:off x="3420433" y="2485519"/>
        <a:ext cx="2777266" cy="720000"/>
      </dsp:txXfrm>
    </dsp:sp>
    <dsp:sp modelId="{1BB4F623-BFF7-4222-8B92-0AFF7DBE1526}">
      <dsp:nvSpPr>
        <dsp:cNvPr id="0" name=""/>
        <dsp:cNvSpPr/>
      </dsp:nvSpPr>
      <dsp:spPr>
        <a:xfrm>
          <a:off x="7447469" y="887962"/>
          <a:ext cx="1249769" cy="124976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C142609-F60F-4FF4-B2B9-75DA52547956}">
      <dsp:nvSpPr>
        <dsp:cNvPr id="0" name=""/>
        <dsp:cNvSpPr/>
      </dsp:nvSpPr>
      <dsp:spPr>
        <a:xfrm>
          <a:off x="6683721" y="2485519"/>
          <a:ext cx="2777266"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pPr>
          <a:r>
            <a:rPr lang="en-US" sz="1700" kern="1200"/>
            <a:t>While these are optional, they will help you a lot and are </a:t>
          </a:r>
          <a:r>
            <a:rPr lang="en-US" sz="1700" u="sng" kern="1200"/>
            <a:t>highly recommended</a:t>
          </a:r>
          <a:r>
            <a:rPr lang="en-US" sz="1700" kern="1200"/>
            <a:t>.</a:t>
          </a:r>
        </a:p>
      </dsp:txBody>
      <dsp:txXfrm>
        <a:off x="6683721" y="2485519"/>
        <a:ext cx="2777266" cy="7200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57D857-EA14-4C6A-A07F-08DB1AD3FC6F}">
      <dsp:nvSpPr>
        <dsp:cNvPr id="0" name=""/>
        <dsp:cNvSpPr/>
      </dsp:nvSpPr>
      <dsp:spPr>
        <a:xfrm>
          <a:off x="8602" y="523015"/>
          <a:ext cx="1003081" cy="10030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0BE5F64-630E-489C-8266-128D6C2347F1}">
      <dsp:nvSpPr>
        <dsp:cNvPr id="0" name=""/>
        <dsp:cNvSpPr/>
      </dsp:nvSpPr>
      <dsp:spPr>
        <a:xfrm>
          <a:off x="8602" y="1657138"/>
          <a:ext cx="2865948" cy="5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Aliases are shortcuts for executing commands.</a:t>
          </a:r>
        </a:p>
      </dsp:txBody>
      <dsp:txXfrm>
        <a:off x="8602" y="1657138"/>
        <a:ext cx="2865948" cy="564233"/>
      </dsp:txXfrm>
    </dsp:sp>
    <dsp:sp modelId="{3B7C45A8-05F4-4EAF-A950-EF05FABFB349}">
      <dsp:nvSpPr>
        <dsp:cNvPr id="0" name=""/>
        <dsp:cNvSpPr/>
      </dsp:nvSpPr>
      <dsp:spPr>
        <a:xfrm>
          <a:off x="8602" y="2282320"/>
          <a:ext cx="2865948" cy="1288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If you wanted to install software with the APT package manager, you would type ‘sudo apt install’. </a:t>
          </a:r>
        </a:p>
        <a:p>
          <a:pPr marL="0" lvl="0" indent="0" algn="l" defTabSz="488950">
            <a:lnSpc>
              <a:spcPct val="90000"/>
            </a:lnSpc>
            <a:spcBef>
              <a:spcPct val="0"/>
            </a:spcBef>
            <a:spcAft>
              <a:spcPct val="35000"/>
            </a:spcAft>
            <a:buNone/>
          </a:pPr>
          <a:r>
            <a:rPr lang="en-US" sz="1100" kern="1200"/>
            <a:t>Type: alias install=‘sudo apt install’ </a:t>
          </a:r>
        </a:p>
        <a:p>
          <a:pPr marL="0" lvl="0" indent="0" algn="l" defTabSz="488950">
            <a:lnSpc>
              <a:spcPct val="90000"/>
            </a:lnSpc>
            <a:spcBef>
              <a:spcPct val="0"/>
            </a:spcBef>
            <a:spcAft>
              <a:spcPct val="35000"/>
            </a:spcAft>
            <a:buNone/>
          </a:pPr>
          <a:r>
            <a:rPr lang="en-US" sz="1100" kern="1200"/>
            <a:t>You just created a new alias called ‘install’. Now, if you type ‘install’ in the terminal, it will recognize the alias ‘install’ as the command ‘sudo apt install’. </a:t>
          </a:r>
        </a:p>
      </dsp:txBody>
      <dsp:txXfrm>
        <a:off x="8602" y="2282320"/>
        <a:ext cx="2865948" cy="1288145"/>
      </dsp:txXfrm>
    </dsp:sp>
    <dsp:sp modelId="{8A677CF2-D38D-4316-BD2B-795B8461B3E0}">
      <dsp:nvSpPr>
        <dsp:cNvPr id="0" name=""/>
        <dsp:cNvSpPr/>
      </dsp:nvSpPr>
      <dsp:spPr>
        <a:xfrm>
          <a:off x="3376092" y="523015"/>
          <a:ext cx="1003081" cy="10030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65EB173-108D-47AC-99C6-17B35EF7EE09}">
      <dsp:nvSpPr>
        <dsp:cNvPr id="0" name=""/>
        <dsp:cNvSpPr/>
      </dsp:nvSpPr>
      <dsp:spPr>
        <a:xfrm>
          <a:off x="3376092" y="1657138"/>
          <a:ext cx="2865948" cy="5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You use aliases in the terminal all the time.</a:t>
          </a:r>
        </a:p>
      </dsp:txBody>
      <dsp:txXfrm>
        <a:off x="3376092" y="1657138"/>
        <a:ext cx="2865948" cy="564233"/>
      </dsp:txXfrm>
    </dsp:sp>
    <dsp:sp modelId="{B18F2F9F-F139-4457-BB49-0A3F2C131C82}">
      <dsp:nvSpPr>
        <dsp:cNvPr id="0" name=""/>
        <dsp:cNvSpPr/>
      </dsp:nvSpPr>
      <dsp:spPr>
        <a:xfrm>
          <a:off x="3376092" y="2282320"/>
          <a:ext cx="2865948" cy="12881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488950">
            <a:lnSpc>
              <a:spcPct val="90000"/>
            </a:lnSpc>
            <a:spcBef>
              <a:spcPct val="0"/>
            </a:spcBef>
            <a:spcAft>
              <a:spcPct val="35000"/>
            </a:spcAft>
            <a:buNone/>
          </a:pPr>
          <a:r>
            <a:rPr lang="en-US" sz="1100" kern="1200"/>
            <a:t>‘ls’ is an alias for ‘ls –color=auto’.</a:t>
          </a:r>
        </a:p>
        <a:p>
          <a:pPr marL="0" lvl="0" indent="0" algn="l" defTabSz="488950">
            <a:lnSpc>
              <a:spcPct val="90000"/>
            </a:lnSpc>
            <a:spcBef>
              <a:spcPct val="0"/>
            </a:spcBef>
            <a:spcAft>
              <a:spcPct val="35000"/>
            </a:spcAft>
            <a:buNone/>
          </a:pPr>
          <a:r>
            <a:rPr lang="en-US" sz="1100" kern="1200"/>
            <a:t>‘grep’ is an alias for ‘grep –color=auto’. </a:t>
          </a:r>
        </a:p>
      </dsp:txBody>
      <dsp:txXfrm>
        <a:off x="3376092" y="2282320"/>
        <a:ext cx="2865948" cy="1288145"/>
      </dsp:txXfrm>
    </dsp:sp>
    <dsp:sp modelId="{1D912673-3DD1-4865-B69D-8869FAEBA98D}">
      <dsp:nvSpPr>
        <dsp:cNvPr id="0" name=""/>
        <dsp:cNvSpPr/>
      </dsp:nvSpPr>
      <dsp:spPr>
        <a:xfrm>
          <a:off x="6743581" y="523015"/>
          <a:ext cx="1003081" cy="10030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665000E-9886-46E2-92DB-273740CBBCBF}">
      <dsp:nvSpPr>
        <dsp:cNvPr id="0" name=""/>
        <dsp:cNvSpPr/>
      </dsp:nvSpPr>
      <dsp:spPr>
        <a:xfrm>
          <a:off x="6743581" y="1657138"/>
          <a:ext cx="2865948" cy="5642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622300">
            <a:lnSpc>
              <a:spcPct val="90000"/>
            </a:lnSpc>
            <a:spcBef>
              <a:spcPct val="0"/>
            </a:spcBef>
            <a:spcAft>
              <a:spcPct val="35000"/>
            </a:spcAft>
            <a:buNone/>
            <a:defRPr b="1"/>
          </a:pPr>
          <a:r>
            <a:rPr lang="en-US" sz="1400" kern="1200"/>
            <a:t>If this is your first time being exposed to aliases, let’s create one.</a:t>
          </a:r>
        </a:p>
      </dsp:txBody>
      <dsp:txXfrm>
        <a:off x="6743581" y="1657138"/>
        <a:ext cx="2865948" cy="564233"/>
      </dsp:txXfrm>
    </dsp:sp>
    <dsp:sp modelId="{83F8B59D-7478-4C9D-AF3A-80B8AE828F63}">
      <dsp:nvSpPr>
        <dsp:cNvPr id="0" name=""/>
        <dsp:cNvSpPr/>
      </dsp:nvSpPr>
      <dsp:spPr>
        <a:xfrm>
          <a:off x="6743581" y="2282320"/>
          <a:ext cx="2865948" cy="1288145"/>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6/7/layout/VerticalDownArrowProcess">
  <dgm:title val="Vertical Down Arrow Process"/>
  <dgm:desc val="Use to show a progression; a timeline; sequential steps in a task, process, or workflow; or to emphasize movement or direction. Level 1 text appears inside an arrow shape while Level 2 text appears below the arrow shapes."/>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36"/>
      <dgm:constr type="primFontSz" for="des" forName="parentTextArrow" refType="primFontSz" refFor="des" refForName="parentTextBox" op="equ"/>
      <dgm:constr type="primFontSz" for="des" forName="descendantArrow" val="24"/>
      <dgm:constr type="primFontSz" for="des" forName="descendantArrow" refType="primFontSz" refFor="des" refForName="parentTextArrow" op="lte"/>
      <dgm:constr type="primFontSz" for="des" forName="descendantBox" refType="primFontSz" refFor="des" refForName="parentTextArrow" op="lte"/>
      <dgm:constr type="primFontSz" for="des" forName="descendantBox" refType="primFontSz" refFor="des" refForName="parentTextBox" op="lte"/>
      <dgm:constr type="primFontSz" for="des" forName="descendantArrow" refType="primFontSz" refFor="des" refForName="parentTextBox" op="lte"/>
      <dgm:constr type="primFontSz" for="des" forName="descendantBox" refType="primFontSz" refFor="des" refForName="descendan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onstrLst>
              <dgm:constr type="w" for="ch" forName="parentTextBox" refType="w" fact="0.25"/>
              <dgm:constr type="h" for="ch" forName="parentTextBox" refType="h"/>
              <dgm:constr type="t" for="ch" forName="parentTextBox"/>
              <dgm:constr type="w" for="ch" forName="descendantBox" refType="w" fact="0.75"/>
              <dgm:constr type="l" for="ch" forName="descendantBox" refType="w" fact="0.25"/>
              <dgm:constr type="b" for="ch" forName="descendantBox" refType="h"/>
              <dgm:constr type="h" for="ch" forName="descendantBox" refType="h"/>
            </dgm:constrLst>
            <dgm:ruleLst/>
            <dgm:layoutNode name="parentTextBox" styleLbl="alignNode1">
              <dgm:alg type="tx"/>
              <dgm:shape xmlns:r="http://schemas.openxmlformats.org/officeDocument/2006/relationships" type="rect" r:blip="">
                <dgm:adjLst/>
              </dgm:shape>
              <dgm:presOf axis="self"/>
              <dgm:constrLst>
                <dgm:constr type="primFontSz" refType="h" op="lte" fact="0.5"/>
                <dgm:constr type="lMarg" refType="w" fact="0.2016"/>
                <dgm:constr type="rMarg" refType="w" fact="0.2016"/>
              </dgm:constrLst>
              <dgm:ruleLst>
                <dgm:rule type="primFontSz" val="13" fact="NaN" max="NaN"/>
              </dgm:ruleLst>
            </dgm:layoutNode>
            <dgm:layoutNode name="descendantBox" styleLbl="bgAccFollowNode1">
              <dgm:alg type="tx">
                <dgm:param type="stBulletLvl" val="0"/>
                <dgm:param type="parTxLTRAlign" val="l"/>
              </dgm:alg>
              <dgm:shape xmlns:r="http://schemas.openxmlformats.org/officeDocument/2006/relationships" type="rect" r:blip="">
                <dgm:adjLst/>
              </dgm:shape>
              <dgm:presOf/>
              <dgm:constrLst>
                <dgm:constr type="tMarg" refType="primFontSz"/>
                <dgm:constr type="bMarg" refType="primFontSz"/>
                <dgm:constr type="lMarg" refType="w" fact="0.0575"/>
                <dgm:constr type="rMarg" refType="w" fact="0.0575"/>
              </dgm:constrLst>
              <dgm:presOf axis="des" ptType="node"/>
              <dgm:ruleLst>
                <dgm:rule type="primFontSz" val="11" fact="NaN" max="NaN"/>
              </dgm:ruleLst>
            </dgm:layoutNode>
          </dgm:layoutNode>
        </dgm:if>
        <dgm:else name="Name17">
          <dgm:layoutNode name="arrowAndChildren">
            <dgm:alg type="composite"/>
            <dgm:shape xmlns:r="http://schemas.openxmlformats.org/officeDocument/2006/relationships" r:blip="">
              <dgm:adjLst/>
            </dgm:shape>
            <dgm:presOf/>
            <dgm:constrLst>
              <dgm:constr type="w" for="ch" forName="parentTextArrow" refType="w" fact="0.25"/>
              <dgm:constr type="t" for="ch" forName="parentTextArrow"/>
              <dgm:constr type="h" for="ch" forName="parentTextArrow" refType="h" fact="0.65"/>
              <dgm:constr type="w" for="ch" forName="arrow" refType="w" fact="0.25"/>
              <dgm:constr type="h" for="ch" forName="arrow" refType="h"/>
              <dgm:constr type="l" for="ch" forName="descendantArrow" refType="w" fact="0.25"/>
              <dgm:constr type="w" for="ch" forName="descendantArrow" refType="w" fact="0.75"/>
              <dgm:constr type="b" for="ch" forName="descendantArrow" refType="h" fact="0.65"/>
              <dgm:constr type="h" for="ch" forName="descendantArrow" refType="h" fact="0.65"/>
            </dgm:constrLst>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constr type="primFontSz" refType="h" op="lte" fact="0.5"/>
                <dgm:constr type="lMarg" refType="w" fact="0.2016"/>
                <dgm:constr type="rMarg" refType="w" fact="0.2016"/>
              </dgm:constrLst>
              <dgm:ruleLst>
                <dgm:rule type="primFontSz" val="13" fact="NaN" max="NaN"/>
              </dgm:ruleLst>
            </dgm:layoutNode>
            <dgm:layoutNode name="arrow" styleLbl="alignNode1">
              <dgm:alg type="sp"/>
              <dgm:shape xmlns:r="http://schemas.openxmlformats.org/officeDocument/2006/relationships" rot="180" type="upArrowCallout" r:blip="">
                <dgm:adjLst>
                  <dgm:adj idx="1" val="0.05"/>
                  <dgm:adj idx="2" val="0.1"/>
                  <dgm:adj idx="3" val="0.15"/>
                </dgm:adjLst>
              </dgm:shape>
              <dgm:presOf axis="self"/>
              <dgm:constrLst/>
              <dgm:ruleLst/>
            </dgm:layoutNode>
            <dgm:layoutNode name="descendantArrow" styleLbl="bgAccFollowNode1">
              <dgm:alg type="tx">
                <dgm:param type="stBulletLvl" val="0"/>
                <dgm:param type="parTxLTRAlign" val="l"/>
              </dgm:alg>
              <dgm:shape xmlns:r="http://schemas.openxmlformats.org/officeDocument/2006/relationships" type="rect" r:blip="">
                <dgm:adjLst/>
              </dgm:shape>
              <dgm:presOf axis="des" ptType="node"/>
              <dgm:constrLst>
                <dgm:constr type="tMarg" refType="primFontSz"/>
                <dgm:constr type="bMarg" refType="primFontSz"/>
                <dgm:constr type="lMarg" refType="w" fact="0.0575"/>
                <dgm:constr type="rMarg" refType="w" fact="0.0575"/>
              </dgm:constrLst>
              <dgm:ruleLst>
                <dgm:rule type="primFontSz" val="11" fact="NaN" max="NaN"/>
              </dgm:ruleLst>
            </dgm:layoutNod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41F6E3-57F9-402E-BDBA-5B2DE11C8530}" type="datetimeFigureOut">
              <a:rPr lang="en-US" smtClean="0"/>
              <a:t>11/18/2022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BF98C7-164A-4723-84F0-B1E4B080DDEC}" type="slidenum">
              <a:rPr lang="en-US" smtClean="0"/>
              <a:t>‹#›</a:t>
            </a:fld>
            <a:endParaRPr lang="en-US" dirty="0"/>
          </a:p>
        </p:txBody>
      </p:sp>
    </p:spTree>
    <p:extLst>
      <p:ext uri="{BB962C8B-B14F-4D97-AF65-F5344CB8AC3E}">
        <p14:creationId xmlns:p14="http://schemas.microsoft.com/office/powerpoint/2010/main" val="3424527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dropbox.com/s/0rxqi65v62njd6v/Memory_Dump_ID-20210327.raw"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dropbox.com/s/1fop1ooadb2yshu/Disk_Image_ID-20210327.001" TargetMode="Externa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dropbox.com/s/0rxqi65v62njd6v/Memory_Dump_ID-20210327.raw"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s://www.dropbox.com/s/1fop1ooadb2yshu/Disk_Image_ID-20210327.001"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3"/>
              </a:rPr>
              <a:t>https://www.dropbox.com/s/0rxqi65v62njd6v/Memory_Dump_ID-20210327.raw</a:t>
            </a:r>
            <a:endParaRPr lang="en-US" sz="12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2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200" u="sng" dirty="0">
                <a:solidFill>
                  <a:srgbClr val="0563C1"/>
                </a:solidFill>
                <a:effectLst/>
                <a:latin typeface="Calibri" panose="020F0502020204030204" pitchFamily="34" charset="0"/>
                <a:ea typeface="Calibri" panose="020F0502020204030204" pitchFamily="34" charset="0"/>
                <a:hlinkClick r:id="rId4"/>
              </a:rPr>
              <a:t>https://www.dropbox.com/s/1fop1ooadb2yshu/Disk_Image_ID-20210327.001</a:t>
            </a:r>
            <a:endParaRPr lang="en-US" sz="1200" dirty="0">
              <a:effectLst/>
              <a:latin typeface="Calibri" panose="020F0502020204030204" pitchFamily="34" charset="0"/>
              <a:ea typeface="Calibri" panose="020F0502020204030204" pitchFamily="34" charset="0"/>
            </a:endParaRPr>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17</a:t>
            </a:fld>
            <a:endParaRPr lang="en-US"/>
          </a:p>
        </p:txBody>
      </p:sp>
    </p:spTree>
    <p:extLst>
      <p:ext uri="{BB962C8B-B14F-4D97-AF65-F5344CB8AC3E}">
        <p14:creationId xmlns:p14="http://schemas.microsoft.com/office/powerpoint/2010/main" val="21102618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46</a:t>
            </a:fld>
            <a:endParaRPr lang="en-US" dirty="0"/>
          </a:p>
        </p:txBody>
      </p:sp>
    </p:spTree>
    <p:extLst>
      <p:ext uri="{BB962C8B-B14F-4D97-AF65-F5344CB8AC3E}">
        <p14:creationId xmlns:p14="http://schemas.microsoft.com/office/powerpoint/2010/main" val="12719877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3"/>
              </a:rPr>
              <a:t>https://www.dropbox.com/s/0rxqi65v62njd6v/Memory_Dump_ID-20210327.raw</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Calibri" panose="020F0502020204030204" pitchFamily="34" charset="0"/>
              </a:rPr>
              <a:t> </a:t>
            </a:r>
          </a:p>
          <a:p>
            <a:pPr marL="0" marR="0">
              <a:spcBef>
                <a:spcPts val="0"/>
              </a:spcBef>
              <a:spcAft>
                <a:spcPts val="0"/>
              </a:spcAft>
            </a:pPr>
            <a:r>
              <a:rPr lang="en-US" sz="1800" u="sng" dirty="0">
                <a:solidFill>
                  <a:srgbClr val="0563C1"/>
                </a:solidFill>
                <a:effectLst/>
                <a:latin typeface="Calibri" panose="020F0502020204030204" pitchFamily="34" charset="0"/>
                <a:ea typeface="Calibri" panose="020F0502020204030204" pitchFamily="34" charset="0"/>
                <a:hlinkClick r:id="rId4"/>
              </a:rPr>
              <a:t>https://www.dropbox.com/s/1fop1ooadb2yshu/Disk_Image_ID-20210327.001</a:t>
            </a:r>
            <a:endParaRPr lang="en-US" sz="1800" dirty="0">
              <a:effectLst/>
              <a:latin typeface="Calibri" panose="020F0502020204030204" pitchFamily="34" charset="0"/>
              <a:ea typeface="Calibri" panose="020F0502020204030204" pitchFamily="34" charset="0"/>
            </a:endParaRP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18</a:t>
            </a:fld>
            <a:endParaRPr lang="en-US"/>
          </a:p>
        </p:txBody>
      </p:sp>
    </p:spTree>
    <p:extLst>
      <p:ext uri="{BB962C8B-B14F-4D97-AF65-F5344CB8AC3E}">
        <p14:creationId xmlns:p14="http://schemas.microsoft.com/office/powerpoint/2010/main" val="2235290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0ADF1F182AAB391D7042133BB55CF832  </a:t>
            </a:r>
            <a:r>
              <a:rPr lang="en-US" sz="1800" b="0" i="0" u="none" strike="noStrike" dirty="0">
                <a:solidFill>
                  <a:srgbClr val="000000"/>
                </a:solidFill>
                <a:effectLst/>
                <a:latin typeface="Calibri" panose="020F0502020204030204" pitchFamily="34" charset="0"/>
              </a:rPr>
              <a:t>Disk_Image_ID-20210327.001</a:t>
            </a:r>
            <a:r>
              <a:rPr lang="en-US" dirty="0"/>
              <a:t> </a:t>
            </a:r>
          </a:p>
          <a:p>
            <a:r>
              <a:rPr lang="en-US" dirty="0"/>
              <a:t>36186D7ABC2AB6DFB783F0283E96566DB8C0B31C </a:t>
            </a:r>
            <a:r>
              <a:rPr lang="en-US" sz="1200" b="0" i="0" u="none" strike="noStrike" dirty="0">
                <a:solidFill>
                  <a:srgbClr val="000000"/>
                </a:solidFill>
                <a:effectLst/>
                <a:latin typeface="Calibri" panose="020F0502020204030204" pitchFamily="34" charset="0"/>
              </a:rPr>
              <a:t>Disk_Image_ID-20210327.001</a:t>
            </a:r>
            <a:r>
              <a:rPr lang="en-US" dirty="0"/>
              <a:t> </a:t>
            </a:r>
          </a:p>
          <a:p>
            <a:r>
              <a:rPr lang="en-US" dirty="0"/>
              <a:t>EB741D12F5D4F57D4C1D5962BEBB5771 Memory_Dump_ID-20210327.raw</a:t>
            </a:r>
          </a:p>
          <a:p>
            <a:r>
              <a:rPr lang="en-US" dirty="0"/>
              <a:t>59BFE8D18C1E3DCD5A4FFE920ADEA39EC3257E87 Memory_Dump_ID-20210327.raw</a:t>
            </a:r>
          </a:p>
          <a:p>
            <a:r>
              <a:rPr lang="en-US" dirty="0"/>
              <a:t>F9D82438ED446E43CBD06ADF74BC875B Contraband.mp3</a:t>
            </a:r>
          </a:p>
          <a:p>
            <a:r>
              <a:rPr lang="en-US" dirty="0"/>
              <a:t>CCE250D81A2397A4B347B78337219F078DCD4E08 Contraband.mp3</a:t>
            </a:r>
          </a:p>
          <a:p>
            <a:r>
              <a:rPr lang="en-US" dirty="0"/>
              <a:t>B387E8334B3DB0346CDFA14511F6913D Sample-1.mp3</a:t>
            </a:r>
          </a:p>
          <a:p>
            <a:r>
              <a:rPr lang="en-US"/>
              <a:t>23181F3D97A836106AAE5DB86B22BC34D4B1C138 Sample-1.mp3</a:t>
            </a:r>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20</a:t>
            </a:fld>
            <a:endParaRPr lang="en-US" dirty="0"/>
          </a:p>
        </p:txBody>
      </p:sp>
    </p:spTree>
    <p:extLst>
      <p:ext uri="{BB962C8B-B14F-4D97-AF65-F5344CB8AC3E}">
        <p14:creationId xmlns:p14="http://schemas.microsoft.com/office/powerpoint/2010/main" val="3302410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21</a:t>
            </a:fld>
            <a:endParaRPr lang="en-US"/>
          </a:p>
        </p:txBody>
      </p:sp>
    </p:spTree>
    <p:extLst>
      <p:ext uri="{BB962C8B-B14F-4D97-AF65-F5344CB8AC3E}">
        <p14:creationId xmlns:p14="http://schemas.microsoft.com/office/powerpoint/2010/main" val="40543617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Libre Office fails to install on </a:t>
            </a:r>
            <a:r>
              <a:rPr lang="en-US" dirty="0" err="1"/>
              <a:t>zSecurity’s</a:t>
            </a:r>
            <a:r>
              <a:rPr lang="en-US" dirty="0"/>
              <a:t> Kali Linux. I suggest avoiding it completely.</a:t>
            </a:r>
          </a:p>
        </p:txBody>
      </p:sp>
      <p:sp>
        <p:nvSpPr>
          <p:cNvPr id="4" name="Slide Number Placeholder 3"/>
          <p:cNvSpPr>
            <a:spLocks noGrp="1"/>
          </p:cNvSpPr>
          <p:nvPr>
            <p:ph type="sldNum" sz="quarter" idx="5"/>
          </p:nvPr>
        </p:nvSpPr>
        <p:spPr/>
        <p:txBody>
          <a:bodyPr/>
          <a:lstStyle/>
          <a:p>
            <a:fld id="{DDBF98C7-164A-4723-84F0-B1E4B080DDEC}" type="slidenum">
              <a:rPr lang="en-US" smtClean="0"/>
              <a:t>26</a:t>
            </a:fld>
            <a:endParaRPr lang="en-US" dirty="0"/>
          </a:p>
        </p:txBody>
      </p:sp>
    </p:spTree>
    <p:extLst>
      <p:ext uri="{BB962C8B-B14F-4D97-AF65-F5344CB8AC3E}">
        <p14:creationId xmlns:p14="http://schemas.microsoft.com/office/powerpoint/2010/main" val="6671844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If you have a bash shell, then your configuration file is ~/.</a:t>
            </a:r>
            <a:r>
              <a:rPr lang="en-US" dirty="0" err="1"/>
              <a:t>bashrc</a:t>
            </a:r>
            <a:r>
              <a:rPr lang="en-US" dirty="0"/>
              <a:t>. For any other shells like Fish, your method of creating aliases may be different or your config will be called something different and/or may be in different locations.</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Alternatively, </a:t>
            </a:r>
            <a:r>
              <a:rPr lang="en-US" dirty="0">
                <a:solidFill>
                  <a:schemeClr val="bg2">
                    <a:lumMod val="90000"/>
                  </a:schemeClr>
                </a:solidFill>
              </a:rPr>
              <a:t>you can place your aliases into a different file, and then have the configuration file read the aliases from that file. We will use this option.</a:t>
            </a:r>
          </a:p>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34</a:t>
            </a:fld>
            <a:endParaRPr lang="en-US" dirty="0"/>
          </a:p>
        </p:txBody>
      </p:sp>
    </p:spTree>
    <p:extLst>
      <p:ext uri="{BB962C8B-B14F-4D97-AF65-F5344CB8AC3E}">
        <p14:creationId xmlns:p14="http://schemas.microsoft.com/office/powerpoint/2010/main" val="4424729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39</a:t>
            </a:fld>
            <a:endParaRPr lang="en-US"/>
          </a:p>
        </p:txBody>
      </p:sp>
    </p:spTree>
    <p:extLst>
      <p:ext uri="{BB962C8B-B14F-4D97-AF65-F5344CB8AC3E}">
        <p14:creationId xmlns:p14="http://schemas.microsoft.com/office/powerpoint/2010/main" val="34285975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41</a:t>
            </a:fld>
            <a:endParaRPr lang="en-US" dirty="0"/>
          </a:p>
        </p:txBody>
      </p:sp>
    </p:spTree>
    <p:extLst>
      <p:ext uri="{BB962C8B-B14F-4D97-AF65-F5344CB8AC3E}">
        <p14:creationId xmlns:p14="http://schemas.microsoft.com/office/powerpoint/2010/main" val="8256365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BF98C7-164A-4723-84F0-B1E4B080DDEC}" type="slidenum">
              <a:rPr lang="en-US" smtClean="0"/>
              <a:t>45</a:t>
            </a:fld>
            <a:endParaRPr lang="en-US"/>
          </a:p>
        </p:txBody>
      </p:sp>
    </p:spTree>
    <p:extLst>
      <p:ext uri="{BB962C8B-B14F-4D97-AF65-F5344CB8AC3E}">
        <p14:creationId xmlns:p14="http://schemas.microsoft.com/office/powerpoint/2010/main" val="4046271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586347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2719031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273241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5326491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8229752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2897710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6501927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2666270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066914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2583741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438663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402735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240799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1871957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3416894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263717A-E3C1-4BED-ABE0-B7069385E023}" type="datetimeFigureOut">
              <a:rPr lang="en-US" smtClean="0"/>
              <a:t>11/18/2022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FE6F5B0-BCF1-4291-802C-4ED5F9057036}" type="slidenum">
              <a:rPr lang="en-US" smtClean="0"/>
              <a:t>‹#›</a:t>
            </a:fld>
            <a:endParaRPr lang="en-US" dirty="0"/>
          </a:p>
        </p:txBody>
      </p:sp>
    </p:spTree>
    <p:extLst>
      <p:ext uri="{BB962C8B-B14F-4D97-AF65-F5344CB8AC3E}">
        <p14:creationId xmlns:p14="http://schemas.microsoft.com/office/powerpoint/2010/main" val="41175452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4263717A-E3C1-4BED-ABE0-B7069385E023}" type="datetimeFigureOut">
              <a:rPr lang="en-US" smtClean="0"/>
              <a:t>11/18/2022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3FE6F5B0-BCF1-4291-802C-4ED5F9057036}" type="slidenum">
              <a:rPr lang="en-US" smtClean="0"/>
              <a:t>‹#›</a:t>
            </a:fld>
            <a:endParaRPr lang="en-US" dirty="0"/>
          </a:p>
        </p:txBody>
      </p:sp>
      <p:pic>
        <p:nvPicPr>
          <p:cNvPr id="8" name="Picture 7" descr="Shape&#10;&#10;Description automatically generated with low confidence">
            <a:extLst>
              <a:ext uri="{FF2B5EF4-FFF2-40B4-BE49-F238E27FC236}">
                <a16:creationId xmlns:a16="http://schemas.microsoft.com/office/drawing/2014/main" id="{8956B7FC-E71F-3583-D0D4-60534185EAC4}"/>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0336368" y="5840666"/>
            <a:ext cx="1017432" cy="1017334"/>
          </a:xfrm>
          <a:prstGeom prst="rect">
            <a:avLst/>
          </a:prstGeom>
        </p:spPr>
      </p:pic>
    </p:spTree>
    <p:extLst>
      <p:ext uri="{BB962C8B-B14F-4D97-AF65-F5344CB8AC3E}">
        <p14:creationId xmlns:p14="http://schemas.microsoft.com/office/powerpoint/2010/main" val="3288463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offensive-security.com/kali-linux-vm-vmware-virtualbox-image-download/"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backbox.org/download/" TargetMode="External"/><Relationship Id="rId2" Type="http://schemas.openxmlformats.org/officeDocument/2006/relationships/hyperlink" Target="https://parrotsec.org/download/" TargetMode="External"/><Relationship Id="rId1" Type="http://schemas.openxmlformats.org/officeDocument/2006/relationships/slideLayout" Target="../slideLayouts/slideLayout2.xml"/><Relationship Id="rId6" Type="http://schemas.openxmlformats.org/officeDocument/2006/relationships/hyperlink" Target="https://www.blackarch.org/downloads.html" TargetMode="External"/><Relationship Id="rId5" Type="http://schemas.openxmlformats.org/officeDocument/2006/relationships/hyperlink" Target="https://labs.fedoraproject.org/security/download/index.html" TargetMode="External"/><Relationship Id="rId4" Type="http://schemas.openxmlformats.org/officeDocument/2006/relationships/hyperlink" Target="https://digital-forensics.sans.org/community/downloads" TargetMode="Externa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4.wdp"/></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7.wdp"/></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 Target="slide3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37.png"/><Relationship Id="rId1" Type="http://schemas.openxmlformats.org/officeDocument/2006/relationships/slideLayout" Target="../slideLayouts/slideLayout2.xml"/><Relationship Id="rId5" Type="http://schemas.microsoft.com/office/2007/relationships/hdphoto" Target="../media/hdphoto13.wdp"/><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39.png"/><Relationship Id="rId1" Type="http://schemas.openxmlformats.org/officeDocument/2006/relationships/slideLayout" Target="../slideLayouts/slideLayout2.xml"/><Relationship Id="rId5" Type="http://schemas.microsoft.com/office/2007/relationships/hdphoto" Target="../media/hdphoto15.wdp"/><Relationship Id="rId4" Type="http://schemas.openxmlformats.org/officeDocument/2006/relationships/image" Target="../media/image40.png"/></Relationships>
</file>

<file path=ppt/slides/_rels/slide38.xml.rels><?xml version="1.0" encoding="UTF-8" standalone="yes"?>
<Relationships xmlns="http://schemas.openxmlformats.org/package/2006/relationships"><Relationship Id="rId3" Type="http://schemas.microsoft.com/office/2007/relationships/hdphoto" Target="../media/hdphoto16.wdp"/><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slide" Target="slide22.xml"/><Relationship Id="rId4" Type="http://schemas.microsoft.com/office/2007/relationships/hdphoto" Target="../media/hdphoto17.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the.exa.website/#installation"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microsoft.com/office/2007/relationships/hdphoto" Target="../media/hdphoto18.wdp"/></Relationships>
</file>

<file path=ppt/slides/_rels/slide42.xml.rels><?xml version="1.0" encoding="UTF-8" standalone="yes"?>
<Relationships xmlns="http://schemas.openxmlformats.org/package/2006/relationships"><Relationship Id="rId3" Type="http://schemas.microsoft.com/office/2007/relationships/hdphoto" Target="../media/hdphoto19.wdp"/><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microsoft.com/office/2007/relationships/hdphoto" Target="../media/hdphoto20.wdp"/><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microsoft.com/office/2007/relationships/hdphoto" Target="../media/hdphoto21.wdp"/><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22.wdp"/></Relationships>
</file>

<file path=ppt/slides/_rels/slide4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microsoft.com/office/2007/relationships/hdphoto" Target="../media/hdphoto23.wdp"/></Relationships>
</file>

<file path=ppt/slides/_rels/slide47.xml.rels><?xml version="1.0" encoding="UTF-8" standalone="yes"?>
<Relationships xmlns="http://schemas.openxmlformats.org/package/2006/relationships"><Relationship Id="rId8" Type="http://schemas.openxmlformats.org/officeDocument/2006/relationships/hyperlink" Target="file:///C:\Users\mhayward_UBALT\University%20of%20Baltimore\Weifeng%20Xu%20-%20DOJ_Team_Repository\DOJ_Case_Study\Malcolm_Deliverables\Illegal_Download_Case\Presentation\ID07_Emails.pptx#-1,1,Illegal Download Case" TargetMode="External"/><Relationship Id="rId3" Type="http://schemas.openxmlformats.org/officeDocument/2006/relationships/hyperlink" Target="file:///C:\Users\mhayward_UBALT\University%20of%20Baltimore\Weifeng%20Xu%20-%20DOJ_Team_Repository\DOJ_Case_Study\Malcolm_Deliverables\Illegal_Download_Case\Presentation\ID02_Registry_and_File_Directory.pptx#-1,1,Illegal Download" TargetMode="External"/><Relationship Id="rId7" Type="http://schemas.openxmlformats.org/officeDocument/2006/relationships/hyperlink" Target="file:///C:\Users\mhayward_UBALT\University%20of%20Baltimore\Weifeng%20Xu%20-%20DOJ_Team_Repository\DOJ_Case_Study\Malcolm_Deliverables\Illegal_Download_Case\Presentation\ID06_File_Signature.pptx#-1,1,Illegal Download Case" TargetMode="External"/><Relationship Id="rId2" Type="http://schemas.openxmlformats.org/officeDocument/2006/relationships/hyperlink" Target="file:///C:\Users\mhayward_UBALT\University%20of%20Baltimore\Weifeng%20Xu%20-%20DOJ_Team_Repository\DOJ_Case_Study\Malcolm_Deliverables\Illegal_Download_Case\Presentation\ID01_Disk_Image_and_Partitions.pptx#-1,1,Illegal Download Case" TargetMode="External"/><Relationship Id="rId1" Type="http://schemas.openxmlformats.org/officeDocument/2006/relationships/slideLayout" Target="../slideLayouts/slideLayout2.xml"/><Relationship Id="rId6" Type="http://schemas.openxmlformats.org/officeDocument/2006/relationships/hyperlink" Target="file:///C:\Users\mhayward_UBALT\University%20of%20Baltimore\Weifeng%20Xu%20-%20DOJ_Team_Repository\DOJ_Case_Study\Malcolm_Deliverables\Illegal_Download_Case\Presentation\ID05_uTorrent_Log_File.pptx#-1,1,Illegal Download Case" TargetMode="External"/><Relationship Id="rId5" Type="http://schemas.openxmlformats.org/officeDocument/2006/relationships/hyperlink" Target="file:///C:\Users\mhayward_UBALT\University%20of%20Baltimore\Weifeng%20Xu%20-%20DOJ_Team_Repository\DOJ_Case_Study\Malcolm_Deliverables\Illegal_Download_Case\Presentation\ID04_USN_Journal_Timeline.pptx#-1,1,Illegal Download Case" TargetMode="External"/><Relationship Id="rId10" Type="http://schemas.openxmlformats.org/officeDocument/2006/relationships/hyperlink" Target="file:///C:\Users\mhayward_UBALT\University%20of%20Baltimore\Weifeng%20Xu%20-%20DOJ_Team_Repository\DOJ_Case_Study\Malcolm_Deliverables\Illegal_Download_Case\Presentation\ID09_Website_Analysis.pptx#-1,1,Illegal Download Case" TargetMode="External"/><Relationship Id="rId4" Type="http://schemas.openxmlformats.org/officeDocument/2006/relationships/hyperlink" Target="file:///C:\Users\mhayward_UBALT\University%20of%20Baltimore\Weifeng%20Xu%20-%20DOJ_Team_Repository\DOJ_Case_Study\Malcolm_Deliverables\Illegal_Download_Case\Presentation\ID03_MFT_Timeline.pptx#-1,1,Illegal Download Case" TargetMode="External"/><Relationship Id="rId9" Type="http://schemas.openxmlformats.org/officeDocument/2006/relationships/hyperlink" Target="file:///C:\Users\mhayward_UBALT\University%20of%20Baltimore\Weifeng%20Xu%20-%20DOJ_Team_Repository\DOJ_Case_Study\Malcolm_Deliverables\Illegal_Download_Case\Presentation\ID08_Web_History.pptx#-1,1,Illegal Download Case"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virtualbox.org/wiki/Download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docs.microsoft.com/en-us/windows/wsl/install-win10" TargetMode="External"/><Relationship Id="rId2" Type="http://schemas.openxmlformats.org/officeDocument/2006/relationships/hyperlink" Target="https://www.vmware.com/products/workstation-player/workstation-player-evaluation.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kali.org/download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7">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237326-DEB0-48BC-A677-FA9640B9C967}"/>
              </a:ext>
            </a:extLst>
          </p:cNvPr>
          <p:cNvSpPr>
            <a:spLocks noGrp="1"/>
          </p:cNvSpPr>
          <p:nvPr>
            <p:ph type="ctrTitle"/>
          </p:nvPr>
        </p:nvSpPr>
        <p:spPr>
          <a:xfrm>
            <a:off x="1507066" y="999460"/>
            <a:ext cx="5698067" cy="4479852"/>
          </a:xfrm>
        </p:spPr>
        <p:txBody>
          <a:bodyPr anchor="ctr">
            <a:normAutofit/>
          </a:bodyPr>
          <a:lstStyle/>
          <a:p>
            <a:r>
              <a:rPr lang="en-US" dirty="0"/>
              <a:t>P2P Data Leakage </a:t>
            </a:r>
            <a:br>
              <a:rPr lang="en-US" dirty="0"/>
            </a:br>
            <a:r>
              <a:rPr lang="en-US" dirty="0"/>
              <a:t>(Lab Setup)</a:t>
            </a:r>
          </a:p>
        </p:txBody>
      </p:sp>
      <p:sp>
        <p:nvSpPr>
          <p:cNvPr id="3" name="Subtitle 2">
            <a:extLst>
              <a:ext uri="{FF2B5EF4-FFF2-40B4-BE49-F238E27FC236}">
                <a16:creationId xmlns:a16="http://schemas.microsoft.com/office/drawing/2014/main" id="{BC67D790-A7F4-4C66-8D48-AA9BD9149447}"/>
              </a:ext>
            </a:extLst>
          </p:cNvPr>
          <p:cNvSpPr>
            <a:spLocks noGrp="1"/>
          </p:cNvSpPr>
          <p:nvPr>
            <p:ph type="subTitle" idx="1"/>
          </p:nvPr>
        </p:nvSpPr>
        <p:spPr>
          <a:xfrm>
            <a:off x="7871971" y="999460"/>
            <a:ext cx="3123620" cy="4479852"/>
          </a:xfrm>
        </p:spPr>
        <p:txBody>
          <a:bodyPr anchor="ctr">
            <a:normAutofit/>
          </a:bodyPr>
          <a:lstStyle/>
          <a:p>
            <a:pPr algn="l"/>
            <a:r>
              <a:rPr lang="en-US" dirty="0"/>
              <a:t>Forensic Science – Cyber Investigations</a:t>
            </a:r>
          </a:p>
        </p:txBody>
      </p:sp>
      <p:sp>
        <p:nvSpPr>
          <p:cNvPr id="21" name="Isosceles Triangle 9">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2" name="Straight Connector 11">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3" name="Isosceles Triangle 13">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9948088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9DFB-F695-4564-8B48-EE605618ADD8}"/>
              </a:ext>
            </a:extLst>
          </p:cNvPr>
          <p:cNvSpPr>
            <a:spLocks noGrp="1"/>
          </p:cNvSpPr>
          <p:nvPr>
            <p:ph type="title"/>
          </p:nvPr>
        </p:nvSpPr>
        <p:spPr>
          <a:xfrm>
            <a:off x="676746" y="609600"/>
            <a:ext cx="3729076" cy="1320800"/>
          </a:xfrm>
        </p:spPr>
        <p:txBody>
          <a:bodyPr anchor="ctr">
            <a:normAutofit/>
          </a:bodyPr>
          <a:lstStyle/>
          <a:p>
            <a:pPr>
              <a:lnSpc>
                <a:spcPct val="90000"/>
              </a:lnSpc>
            </a:pPr>
            <a:r>
              <a:rPr lang="en-US" sz="2800"/>
              <a:t>Install Kali Linux or Other Linux Distribution</a:t>
            </a:r>
          </a:p>
        </p:txBody>
      </p:sp>
      <p:sp>
        <p:nvSpPr>
          <p:cNvPr id="3" name="Content Placeholder 2">
            <a:extLst>
              <a:ext uri="{FF2B5EF4-FFF2-40B4-BE49-F238E27FC236}">
                <a16:creationId xmlns:a16="http://schemas.microsoft.com/office/drawing/2014/main" id="{A8EBA4CE-7450-4288-964B-FC3F84AD5BED}"/>
              </a:ext>
            </a:extLst>
          </p:cNvPr>
          <p:cNvSpPr>
            <a:spLocks noGrp="1"/>
          </p:cNvSpPr>
          <p:nvPr>
            <p:ph idx="1"/>
          </p:nvPr>
        </p:nvSpPr>
        <p:spPr>
          <a:xfrm>
            <a:off x="685167" y="2160589"/>
            <a:ext cx="3720916" cy="3560733"/>
          </a:xfrm>
        </p:spPr>
        <p:txBody>
          <a:bodyPr>
            <a:normAutofit/>
          </a:bodyPr>
          <a:lstStyle/>
          <a:p>
            <a:r>
              <a:rPr lang="en-US"/>
              <a:t>Option 2: Download Kali Linux from </a:t>
            </a:r>
            <a:r>
              <a:rPr lang="en-US">
                <a:hlinkClick r:id="rId2"/>
              </a:rPr>
              <a:t>https://www.offensive-security.com/kali-linux-vm-vmware-virtualbox-image-download/</a:t>
            </a:r>
            <a:endParaRPr lang="en-US"/>
          </a:p>
          <a:p>
            <a:endParaRPr lang="en-US"/>
          </a:p>
          <a:p>
            <a:endParaRPr lang="en-US" dirty="0"/>
          </a:p>
        </p:txBody>
      </p:sp>
      <p:pic>
        <p:nvPicPr>
          <p:cNvPr id="6" name="Picture 5">
            <a:extLst>
              <a:ext uri="{FF2B5EF4-FFF2-40B4-BE49-F238E27FC236}">
                <a16:creationId xmlns:a16="http://schemas.microsoft.com/office/drawing/2014/main" id="{2A720751-D04A-4B6A-82F6-86BA1D3C0C5A}"/>
              </a:ext>
            </a:extLst>
          </p:cNvPr>
          <p:cNvPicPr>
            <a:picLocks noChangeAspect="1"/>
          </p:cNvPicPr>
          <p:nvPr/>
        </p:nvPicPr>
        <p:blipFill>
          <a:blip r:embed="rId3"/>
          <a:stretch>
            <a:fillRect/>
          </a:stretch>
        </p:blipFill>
        <p:spPr>
          <a:xfrm>
            <a:off x="4654035" y="2526596"/>
            <a:ext cx="4602747" cy="1300276"/>
          </a:xfrm>
          <a:prstGeom prst="rect">
            <a:avLst/>
          </a:prstGeom>
        </p:spPr>
      </p:pic>
    </p:spTree>
    <p:extLst>
      <p:ext uri="{BB962C8B-B14F-4D97-AF65-F5344CB8AC3E}">
        <p14:creationId xmlns:p14="http://schemas.microsoft.com/office/powerpoint/2010/main" val="2609369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4EFF52-7B0F-4D3E-A182-DD6131FC06BC}"/>
              </a:ext>
            </a:extLst>
          </p:cNvPr>
          <p:cNvSpPr>
            <a:spLocks noGrp="1"/>
          </p:cNvSpPr>
          <p:nvPr>
            <p:ph type="title"/>
          </p:nvPr>
        </p:nvSpPr>
        <p:spPr/>
        <p:txBody>
          <a:bodyPr/>
          <a:lstStyle/>
          <a:p>
            <a:r>
              <a:rPr lang="en-US" dirty="0"/>
              <a:t>Install Kali Linux or Other Linux Distribution</a:t>
            </a:r>
          </a:p>
        </p:txBody>
      </p:sp>
      <p:sp>
        <p:nvSpPr>
          <p:cNvPr id="3" name="Content Placeholder 2">
            <a:extLst>
              <a:ext uri="{FF2B5EF4-FFF2-40B4-BE49-F238E27FC236}">
                <a16:creationId xmlns:a16="http://schemas.microsoft.com/office/drawing/2014/main" id="{82E1FF18-D4BC-4AB6-9C6C-EB3D4E162AF1}"/>
              </a:ext>
            </a:extLst>
          </p:cNvPr>
          <p:cNvSpPr>
            <a:spLocks noGrp="1"/>
          </p:cNvSpPr>
          <p:nvPr>
            <p:ph idx="1"/>
          </p:nvPr>
        </p:nvSpPr>
        <p:spPr/>
        <p:txBody>
          <a:bodyPr/>
          <a:lstStyle/>
          <a:p>
            <a:r>
              <a:rPr lang="en-US" dirty="0"/>
              <a:t>Difference between ‘Installer’ and ‘OVA’:</a:t>
            </a:r>
          </a:p>
          <a:p>
            <a:pPr lvl="1"/>
            <a:r>
              <a:rPr lang="en-US" dirty="0"/>
              <a:t>‘OVA’ is a preconfigured virtual machine. Once you download the ‘OVA’ and start the VM, you will boot right into the desktop. You will not have to go through an installation process for the operating system.</a:t>
            </a:r>
          </a:p>
          <a:p>
            <a:pPr lvl="2"/>
            <a:r>
              <a:rPr lang="en-US" dirty="0"/>
              <a:t>Easier install, but not recommended if you need to control how much disk space the VM uses. The ‘OVA’ will have a preset amount of space it comes with.  </a:t>
            </a:r>
          </a:p>
          <a:p>
            <a:pPr lvl="1"/>
            <a:r>
              <a:rPr lang="en-US" dirty="0"/>
              <a:t>The ‘Installer’ is the operating system’s ISO file. You will need to install the operating system on the virtual hard drive for the VM. </a:t>
            </a:r>
          </a:p>
          <a:p>
            <a:pPr lvl="2"/>
            <a:r>
              <a:rPr lang="en-US" dirty="0"/>
              <a:t>Recommended if you want to control how much disk space the VM uses, what desktop environment you want, and what applications you want on the system at the start. </a:t>
            </a:r>
          </a:p>
        </p:txBody>
      </p:sp>
    </p:spTree>
    <p:extLst>
      <p:ext uri="{BB962C8B-B14F-4D97-AF65-F5344CB8AC3E}">
        <p14:creationId xmlns:p14="http://schemas.microsoft.com/office/powerpoint/2010/main" val="7427318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614CE-54DE-42EA-B367-76749BFE192B}"/>
              </a:ext>
            </a:extLst>
          </p:cNvPr>
          <p:cNvSpPr>
            <a:spLocks noGrp="1"/>
          </p:cNvSpPr>
          <p:nvPr>
            <p:ph type="title"/>
          </p:nvPr>
        </p:nvSpPr>
        <p:spPr/>
        <p:txBody>
          <a:bodyPr/>
          <a:lstStyle/>
          <a:p>
            <a:r>
              <a:rPr lang="en-US" dirty="0"/>
              <a:t>Other Recommendations</a:t>
            </a:r>
          </a:p>
        </p:txBody>
      </p:sp>
      <p:sp>
        <p:nvSpPr>
          <p:cNvPr id="3" name="Content Placeholder 2">
            <a:extLst>
              <a:ext uri="{FF2B5EF4-FFF2-40B4-BE49-F238E27FC236}">
                <a16:creationId xmlns:a16="http://schemas.microsoft.com/office/drawing/2014/main" id="{2F25E115-3ED5-47F4-81C9-E486E92CB310}"/>
              </a:ext>
            </a:extLst>
          </p:cNvPr>
          <p:cNvSpPr>
            <a:spLocks noGrp="1"/>
          </p:cNvSpPr>
          <p:nvPr>
            <p:ph idx="1"/>
          </p:nvPr>
        </p:nvSpPr>
        <p:spPr/>
        <p:txBody>
          <a:bodyPr>
            <a:normAutofit/>
          </a:bodyPr>
          <a:lstStyle/>
          <a:p>
            <a:r>
              <a:rPr lang="en-US" dirty="0"/>
              <a:t>Kali Linux will be used for the lab demonstration, but there are other operating systems to consider:</a:t>
            </a:r>
          </a:p>
          <a:p>
            <a:pPr lvl="1"/>
            <a:r>
              <a:rPr lang="en-US" dirty="0"/>
              <a:t>Parrot OS - </a:t>
            </a:r>
            <a:r>
              <a:rPr lang="en-US" dirty="0">
                <a:hlinkClick r:id="rId2"/>
              </a:rPr>
              <a:t>https://parrotsec.org/download/</a:t>
            </a:r>
            <a:endParaRPr lang="en-US" dirty="0"/>
          </a:p>
          <a:p>
            <a:pPr lvl="1"/>
            <a:r>
              <a:rPr lang="en-US" dirty="0"/>
              <a:t>Backbox Linux - </a:t>
            </a:r>
            <a:r>
              <a:rPr lang="en-US" dirty="0">
                <a:hlinkClick r:id="rId3"/>
              </a:rPr>
              <a:t>https://www.backbox.org/download/</a:t>
            </a:r>
            <a:endParaRPr lang="en-US" dirty="0"/>
          </a:p>
          <a:p>
            <a:pPr lvl="1"/>
            <a:r>
              <a:rPr lang="en-US" dirty="0"/>
              <a:t>SIFT Workstation - </a:t>
            </a:r>
            <a:r>
              <a:rPr lang="en-US" dirty="0">
                <a:hlinkClick r:id="rId4"/>
              </a:rPr>
              <a:t>https://digital-forensics.sans.org/community/downloads</a:t>
            </a:r>
            <a:endParaRPr lang="en-US" dirty="0"/>
          </a:p>
          <a:p>
            <a:pPr lvl="1"/>
            <a:r>
              <a:rPr lang="en-US" dirty="0"/>
              <a:t>Fedora Security – </a:t>
            </a:r>
            <a:r>
              <a:rPr lang="en-US" dirty="0">
                <a:hlinkClick r:id="rId5"/>
              </a:rPr>
              <a:t>https://labs.fedoraproject.org/security/download/index.html</a:t>
            </a:r>
            <a:endParaRPr lang="en-US" dirty="0"/>
          </a:p>
          <a:p>
            <a:pPr lvl="1"/>
            <a:r>
              <a:rPr lang="en-US" dirty="0" err="1"/>
              <a:t>BlackArch</a:t>
            </a:r>
            <a:r>
              <a:rPr lang="en-US" dirty="0"/>
              <a:t> Linux - </a:t>
            </a:r>
            <a:r>
              <a:rPr lang="en-US" dirty="0">
                <a:hlinkClick r:id="rId6"/>
              </a:rPr>
              <a:t>https://www.blackarch.org/downloads.html</a:t>
            </a:r>
            <a:endParaRPr lang="en-US" dirty="0"/>
          </a:p>
          <a:p>
            <a:pPr lvl="2"/>
            <a:r>
              <a:rPr lang="en-US" dirty="0"/>
              <a:t>Recommend you install </a:t>
            </a:r>
            <a:r>
              <a:rPr lang="en-US" dirty="0" err="1"/>
              <a:t>BlackArch</a:t>
            </a:r>
            <a:r>
              <a:rPr lang="en-US" dirty="0"/>
              <a:t> as a repository on Arch systems since the ISO for </a:t>
            </a:r>
            <a:r>
              <a:rPr lang="en-US" dirty="0" err="1"/>
              <a:t>BlackArch</a:t>
            </a:r>
            <a:r>
              <a:rPr lang="en-US" dirty="0"/>
              <a:t> is large and comes with more tools than you need. </a:t>
            </a:r>
          </a:p>
          <a:p>
            <a:r>
              <a:rPr lang="en-US" dirty="0">
                <a:solidFill>
                  <a:srgbClr val="FF0000"/>
                </a:solidFill>
              </a:rPr>
              <a:t>You can use whichever distribution you want and get the same results. </a:t>
            </a:r>
          </a:p>
        </p:txBody>
      </p:sp>
    </p:spTree>
    <p:extLst>
      <p:ext uri="{BB962C8B-B14F-4D97-AF65-F5344CB8AC3E}">
        <p14:creationId xmlns:p14="http://schemas.microsoft.com/office/powerpoint/2010/main" val="13314492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3C9694E-9F7E-495A-A881-AFC3637C8AE6}"/>
              </a:ext>
            </a:extLst>
          </p:cNvPr>
          <p:cNvSpPr>
            <a:spLocks noGrp="1"/>
          </p:cNvSpPr>
          <p:nvPr>
            <p:ph type="title"/>
          </p:nvPr>
        </p:nvSpPr>
        <p:spPr>
          <a:xfrm>
            <a:off x="1286933" y="609600"/>
            <a:ext cx="10197494" cy="1099457"/>
          </a:xfrm>
        </p:spPr>
        <p:txBody>
          <a:bodyPr>
            <a:normAutofit/>
          </a:bodyPr>
          <a:lstStyle/>
          <a:p>
            <a:r>
              <a:rPr lang="en-US" dirty="0"/>
              <a:t>Open a Terminal</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F1397CDE-9EDF-6247-3831-740394E4F3D7}"/>
              </a:ext>
            </a:extLst>
          </p:cNvPr>
          <p:cNvGraphicFramePr>
            <a:graphicFrameLocks noGrp="1"/>
          </p:cNvGraphicFramePr>
          <p:nvPr>
            <p:ph idx="1"/>
            <p:extLst>
              <p:ext uri="{D42A27DB-BD31-4B8C-83A1-F6EECF244321}">
                <p14:modId xmlns:p14="http://schemas.microsoft.com/office/powerpoint/2010/main" val="223254819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69032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9FD7D2-565F-4BE8-8C09-7465B3265D37}"/>
              </a:ext>
            </a:extLst>
          </p:cNvPr>
          <p:cNvSpPr>
            <a:spLocks noGrp="1"/>
          </p:cNvSpPr>
          <p:nvPr>
            <p:ph type="title"/>
          </p:nvPr>
        </p:nvSpPr>
        <p:spPr/>
        <p:txBody>
          <a:bodyPr/>
          <a:lstStyle/>
          <a:p>
            <a:r>
              <a:rPr lang="en-US" dirty="0"/>
              <a:t>Open a Terminal</a:t>
            </a:r>
          </a:p>
        </p:txBody>
      </p:sp>
      <p:pic>
        <p:nvPicPr>
          <p:cNvPr id="10" name="Content Placeholder 9">
            <a:extLst>
              <a:ext uri="{FF2B5EF4-FFF2-40B4-BE49-F238E27FC236}">
                <a16:creationId xmlns:a16="http://schemas.microsoft.com/office/drawing/2014/main" id="{D6973859-BCB3-45DB-A59E-F29175E3F23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8671560" cy="3632779"/>
          </a:xfrm>
        </p:spPr>
      </p:pic>
      <p:sp>
        <p:nvSpPr>
          <p:cNvPr id="3" name="TextBox 2">
            <a:extLst>
              <a:ext uri="{FF2B5EF4-FFF2-40B4-BE49-F238E27FC236}">
                <a16:creationId xmlns:a16="http://schemas.microsoft.com/office/drawing/2014/main" id="{87D21EED-584A-4349-A4A8-1117D0D6970A}"/>
              </a:ext>
            </a:extLst>
          </p:cNvPr>
          <p:cNvSpPr txBox="1"/>
          <p:nvPr/>
        </p:nvSpPr>
        <p:spPr>
          <a:xfrm>
            <a:off x="838200" y="5323467"/>
            <a:ext cx="5368290" cy="369332"/>
          </a:xfrm>
          <a:prstGeom prst="rect">
            <a:avLst/>
          </a:prstGeom>
          <a:solidFill>
            <a:schemeClr val="accent4">
              <a:lumMod val="40000"/>
              <a:lumOff val="60000"/>
            </a:schemeClr>
          </a:solidFill>
        </p:spPr>
        <p:txBody>
          <a:bodyPr wrap="square" rtlCol="0">
            <a:spAutoFit/>
          </a:bodyPr>
          <a:lstStyle/>
          <a:p>
            <a:r>
              <a:rPr lang="en-US" dirty="0"/>
              <a:t>Tip: The key combination ‘ctrl alt t’ will open a terminal.</a:t>
            </a:r>
          </a:p>
        </p:txBody>
      </p:sp>
    </p:spTree>
    <p:extLst>
      <p:ext uri="{BB962C8B-B14F-4D97-AF65-F5344CB8AC3E}">
        <p14:creationId xmlns:p14="http://schemas.microsoft.com/office/powerpoint/2010/main" val="32414108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4D71-F0B2-4270-AA58-D42F39D7BC63}"/>
              </a:ext>
            </a:extLst>
          </p:cNvPr>
          <p:cNvSpPr>
            <a:spLocks noGrp="1"/>
          </p:cNvSpPr>
          <p:nvPr>
            <p:ph type="title"/>
          </p:nvPr>
        </p:nvSpPr>
        <p:spPr/>
        <p:txBody>
          <a:bodyPr/>
          <a:lstStyle/>
          <a:p>
            <a:r>
              <a:rPr lang="en-US" dirty="0"/>
              <a:t>Create Lab Folder</a:t>
            </a:r>
          </a:p>
        </p:txBody>
      </p:sp>
      <p:pic>
        <p:nvPicPr>
          <p:cNvPr id="5" name="Content Placeholder 4">
            <a:extLst>
              <a:ext uri="{FF2B5EF4-FFF2-40B4-BE49-F238E27FC236}">
                <a16:creationId xmlns:a16="http://schemas.microsoft.com/office/drawing/2014/main" id="{642CC9D8-4285-4B46-9F62-EC6DBC4A32CF}"/>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76043"/>
            <a:ext cx="9729485" cy="2442256"/>
          </a:xfrm>
        </p:spPr>
      </p:pic>
    </p:spTree>
    <p:extLst>
      <p:ext uri="{BB962C8B-B14F-4D97-AF65-F5344CB8AC3E}">
        <p14:creationId xmlns:p14="http://schemas.microsoft.com/office/powerpoint/2010/main" val="4007241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0D852-FCFA-4444-B5A2-42491B2CBAC0}"/>
              </a:ext>
            </a:extLst>
          </p:cNvPr>
          <p:cNvSpPr>
            <a:spLocks noGrp="1"/>
          </p:cNvSpPr>
          <p:nvPr>
            <p:ph type="title"/>
          </p:nvPr>
        </p:nvSpPr>
        <p:spPr/>
        <p:txBody>
          <a:bodyPr/>
          <a:lstStyle/>
          <a:p>
            <a:r>
              <a:rPr lang="en-US" dirty="0"/>
              <a:t>Download Case Materials</a:t>
            </a:r>
          </a:p>
        </p:txBody>
      </p:sp>
      <p:pic>
        <p:nvPicPr>
          <p:cNvPr id="5" name="Content Placeholder 4">
            <a:extLst>
              <a:ext uri="{FF2B5EF4-FFF2-40B4-BE49-F238E27FC236}">
                <a16:creationId xmlns:a16="http://schemas.microsoft.com/office/drawing/2014/main" id="{4638485C-F2C5-4C31-A95B-28FBBDA2BD2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395698"/>
            <a:ext cx="9046580" cy="1724890"/>
          </a:xfrm>
        </p:spPr>
      </p:pic>
    </p:spTree>
    <p:extLst>
      <p:ext uri="{BB962C8B-B14F-4D97-AF65-F5344CB8AC3E}">
        <p14:creationId xmlns:p14="http://schemas.microsoft.com/office/powerpoint/2010/main" val="130046715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818AA-76A1-4237-8749-6DAC56FD30E3}"/>
              </a:ext>
            </a:extLst>
          </p:cNvPr>
          <p:cNvSpPr>
            <a:spLocks noGrp="1"/>
          </p:cNvSpPr>
          <p:nvPr>
            <p:ph type="title"/>
          </p:nvPr>
        </p:nvSpPr>
        <p:spPr/>
        <p:txBody>
          <a:bodyPr/>
          <a:lstStyle/>
          <a:p>
            <a:r>
              <a:rPr lang="en-US" dirty="0"/>
              <a:t>Use </a:t>
            </a:r>
            <a:r>
              <a:rPr lang="en-US" i="1" dirty="0" err="1">
                <a:solidFill>
                  <a:schemeClr val="accent6"/>
                </a:solidFill>
              </a:rPr>
              <a:t>wget</a:t>
            </a:r>
            <a:r>
              <a:rPr lang="en-US" dirty="0"/>
              <a:t> to download disk image.</a:t>
            </a:r>
          </a:p>
        </p:txBody>
      </p:sp>
      <p:pic>
        <p:nvPicPr>
          <p:cNvPr id="7" name="Content Placeholder 6">
            <a:extLst>
              <a:ext uri="{FF2B5EF4-FFF2-40B4-BE49-F238E27FC236}">
                <a16:creationId xmlns:a16="http://schemas.microsoft.com/office/drawing/2014/main" id="{28EA1DA7-6F67-4128-BF7E-A42234B87222}"/>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690688"/>
            <a:ext cx="10248900" cy="3811151"/>
          </a:xfrm>
        </p:spPr>
      </p:pic>
    </p:spTree>
    <p:extLst>
      <p:ext uri="{BB962C8B-B14F-4D97-AF65-F5344CB8AC3E}">
        <p14:creationId xmlns:p14="http://schemas.microsoft.com/office/powerpoint/2010/main" val="182743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3B01B3-DBAD-4764-BF44-57D5C2C3E788}"/>
              </a:ext>
            </a:extLst>
          </p:cNvPr>
          <p:cNvSpPr>
            <a:spLocks noGrp="1"/>
          </p:cNvSpPr>
          <p:nvPr>
            <p:ph type="title"/>
          </p:nvPr>
        </p:nvSpPr>
        <p:spPr/>
        <p:txBody>
          <a:bodyPr anchor="ctr">
            <a:normAutofit/>
          </a:bodyPr>
          <a:lstStyle/>
          <a:p>
            <a:r>
              <a:rPr lang="en-US" dirty="0"/>
              <a:t>Use </a:t>
            </a:r>
            <a:r>
              <a:rPr lang="en-US" i="1" dirty="0" err="1">
                <a:solidFill>
                  <a:schemeClr val="accent6"/>
                </a:solidFill>
              </a:rPr>
              <a:t>wget</a:t>
            </a:r>
            <a:r>
              <a:rPr lang="en-US" dirty="0"/>
              <a:t> to download memory file (optional) </a:t>
            </a:r>
          </a:p>
        </p:txBody>
      </p:sp>
      <p:pic>
        <p:nvPicPr>
          <p:cNvPr id="6" name="Content Placeholder 5">
            <a:extLst>
              <a:ext uri="{FF2B5EF4-FFF2-40B4-BE49-F238E27FC236}">
                <a16:creationId xmlns:a16="http://schemas.microsoft.com/office/drawing/2014/main" id="{B9289351-22B6-4B47-9EAA-52F38ADFF92F}"/>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86767"/>
            <a:ext cx="9871710" cy="3542483"/>
          </a:xfrm>
        </p:spPr>
      </p:pic>
      <p:sp>
        <p:nvSpPr>
          <p:cNvPr id="3" name="TextBox 2">
            <a:extLst>
              <a:ext uri="{FF2B5EF4-FFF2-40B4-BE49-F238E27FC236}">
                <a16:creationId xmlns:a16="http://schemas.microsoft.com/office/drawing/2014/main" id="{069C2D5A-DC52-4846-84FA-BA354714EACC}"/>
              </a:ext>
            </a:extLst>
          </p:cNvPr>
          <p:cNvSpPr txBox="1"/>
          <p:nvPr/>
        </p:nvSpPr>
        <p:spPr>
          <a:xfrm>
            <a:off x="6233822" y="3244334"/>
            <a:ext cx="3383875" cy="369332"/>
          </a:xfrm>
          <a:prstGeom prst="rect">
            <a:avLst/>
          </a:prstGeom>
          <a:solidFill>
            <a:schemeClr val="accent4"/>
          </a:solidFill>
        </p:spPr>
        <p:txBody>
          <a:bodyPr wrap="none" rtlCol="0">
            <a:spAutoFit/>
          </a:bodyPr>
          <a:lstStyle/>
          <a:p>
            <a:r>
              <a:rPr lang="en-US" dirty="0"/>
              <a:t>if you want to investigate memory</a:t>
            </a:r>
          </a:p>
        </p:txBody>
      </p:sp>
    </p:spTree>
    <p:extLst>
      <p:ext uri="{BB962C8B-B14F-4D97-AF65-F5344CB8AC3E}">
        <p14:creationId xmlns:p14="http://schemas.microsoft.com/office/powerpoint/2010/main" val="3308881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D8FAD5-D659-4DF1-A682-29D8619E2BED}"/>
              </a:ext>
            </a:extLst>
          </p:cNvPr>
          <p:cNvSpPr>
            <a:spLocks noGrp="1"/>
          </p:cNvSpPr>
          <p:nvPr>
            <p:ph type="title"/>
          </p:nvPr>
        </p:nvSpPr>
        <p:spPr/>
        <p:txBody>
          <a:bodyPr/>
          <a:lstStyle/>
          <a:p>
            <a:r>
              <a:rPr lang="en-US" dirty="0"/>
              <a:t>Record Hash Information</a:t>
            </a:r>
          </a:p>
        </p:txBody>
      </p:sp>
      <p:pic>
        <p:nvPicPr>
          <p:cNvPr id="7" name="Content Placeholder 6">
            <a:extLst>
              <a:ext uri="{FF2B5EF4-FFF2-40B4-BE49-F238E27FC236}">
                <a16:creationId xmlns:a16="http://schemas.microsoft.com/office/drawing/2014/main" id="{7DB1626A-A340-48AD-B01A-F4165DC223FA}"/>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581358"/>
            <a:ext cx="7379825" cy="1020524"/>
          </a:xfrm>
        </p:spPr>
      </p:pic>
      <p:sp>
        <p:nvSpPr>
          <p:cNvPr id="3" name="TextBox 2">
            <a:extLst>
              <a:ext uri="{FF2B5EF4-FFF2-40B4-BE49-F238E27FC236}">
                <a16:creationId xmlns:a16="http://schemas.microsoft.com/office/drawing/2014/main" id="{892BD556-80CC-45AA-AD59-41E155BB8CAB}"/>
              </a:ext>
            </a:extLst>
          </p:cNvPr>
          <p:cNvSpPr txBox="1"/>
          <p:nvPr/>
        </p:nvSpPr>
        <p:spPr>
          <a:xfrm>
            <a:off x="838200" y="1562582"/>
            <a:ext cx="7541871" cy="523220"/>
          </a:xfrm>
          <a:prstGeom prst="rect">
            <a:avLst/>
          </a:prstGeom>
          <a:noFill/>
        </p:spPr>
        <p:txBody>
          <a:bodyPr wrap="square" rtlCol="0">
            <a:spAutoFit/>
          </a:bodyPr>
          <a:lstStyle/>
          <a:p>
            <a:pPr marL="285750" indent="-285750">
              <a:buFont typeface="Arial" panose="020B0604020202020204" pitchFamily="34" charset="0"/>
              <a:buChar char="•"/>
            </a:pPr>
            <a:r>
              <a:rPr lang="en-US" sz="2800" dirty="0"/>
              <a:t>Open a text file using the text editor Nano:</a:t>
            </a:r>
          </a:p>
        </p:txBody>
      </p:sp>
      <p:sp>
        <p:nvSpPr>
          <p:cNvPr id="4" name="TextBox 3">
            <a:extLst>
              <a:ext uri="{FF2B5EF4-FFF2-40B4-BE49-F238E27FC236}">
                <a16:creationId xmlns:a16="http://schemas.microsoft.com/office/drawing/2014/main" id="{4A4BD6FE-0D87-41F1-823E-F8688BAFDEC5}"/>
              </a:ext>
            </a:extLst>
          </p:cNvPr>
          <p:cNvSpPr txBox="1"/>
          <p:nvPr/>
        </p:nvSpPr>
        <p:spPr>
          <a:xfrm>
            <a:off x="838200" y="3935392"/>
            <a:ext cx="10515600" cy="954107"/>
          </a:xfrm>
          <a:prstGeom prst="rect">
            <a:avLst/>
          </a:prstGeom>
          <a:noFill/>
        </p:spPr>
        <p:txBody>
          <a:bodyPr wrap="square" rtlCol="0">
            <a:spAutoFit/>
          </a:bodyPr>
          <a:lstStyle/>
          <a:p>
            <a:pPr marL="285750" indent="-285750">
              <a:buFont typeface="Arial" panose="020B0604020202020204" pitchFamily="34" charset="0"/>
              <a:buChar char="•"/>
            </a:pPr>
            <a:r>
              <a:rPr lang="en-US" sz="2800" dirty="0"/>
              <a:t>When you execute this command, you will be brought to an empty text file in the terminal. </a:t>
            </a:r>
          </a:p>
        </p:txBody>
      </p:sp>
    </p:spTree>
    <p:extLst>
      <p:ext uri="{BB962C8B-B14F-4D97-AF65-F5344CB8AC3E}">
        <p14:creationId xmlns:p14="http://schemas.microsoft.com/office/powerpoint/2010/main" val="3159775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11BE4-E132-440C-B0E7-390037577EC0}"/>
              </a:ext>
            </a:extLst>
          </p:cNvPr>
          <p:cNvSpPr>
            <a:spLocks noGrp="1"/>
          </p:cNvSpPr>
          <p:nvPr>
            <p:ph type="title"/>
          </p:nvPr>
        </p:nvSpPr>
        <p:spPr>
          <a:xfrm>
            <a:off x="4159225" y="609600"/>
            <a:ext cx="5114776" cy="1320800"/>
          </a:xfrm>
        </p:spPr>
        <p:txBody>
          <a:bodyPr>
            <a:normAutofit/>
          </a:bodyPr>
          <a:lstStyle/>
          <a:p>
            <a:r>
              <a:rPr lang="en-US" dirty="0"/>
              <a:t>Case Background</a:t>
            </a:r>
          </a:p>
        </p:txBody>
      </p:sp>
      <p:pic>
        <p:nvPicPr>
          <p:cNvPr id="1028" name="Picture 4" descr="Where to find the best sound effects (SFX) in 2018 - DJ Studio Guides, DJ  Set, Tips for Music Producers &amp; DJ's">
            <a:extLst>
              <a:ext uri="{FF2B5EF4-FFF2-40B4-BE49-F238E27FC236}">
                <a16:creationId xmlns:a16="http://schemas.microsoft.com/office/drawing/2014/main" id="{F3D6E8EE-1F95-40C8-A79F-703922B526ED}"/>
              </a:ext>
            </a:extLst>
          </p:cNvPr>
          <p:cNvPicPr>
            <a:picLocks noChangeAspect="1" noChangeArrowheads="1"/>
          </p:cNvPicPr>
          <p:nvPr/>
        </p:nvPicPr>
        <p:blipFill rotWithShape="1">
          <a:blip r:embed="rId2">
            <a:alphaModFix/>
            <a:extLst>
              <a:ext uri="{28A0092B-C50C-407E-A947-70E740481C1C}">
                <a14:useLocalDpi xmlns:a14="http://schemas.microsoft.com/office/drawing/2010/main" val="0"/>
              </a:ext>
            </a:extLst>
          </a:blip>
          <a:srcRect t="6736" r="-2" b="8175"/>
          <a:stretch/>
        </p:blipFill>
        <p:spPr bwMode="auto">
          <a:xfrm>
            <a:off x="509136" y="10"/>
            <a:ext cx="3517876" cy="2282808"/>
          </a:xfrm>
          <a:custGeom>
            <a:avLst/>
            <a:gdLst/>
            <a:ahLst/>
            <a:cxnLst/>
            <a:rect l="l" t="t" r="r" b="b"/>
            <a:pathLst>
              <a:path w="3517876" h="2282818">
                <a:moveTo>
                  <a:pt x="339471" y="0"/>
                </a:moveTo>
                <a:lnTo>
                  <a:pt x="3517876" y="0"/>
                </a:lnTo>
                <a:lnTo>
                  <a:pt x="3471247" y="312174"/>
                </a:lnTo>
                <a:lnTo>
                  <a:pt x="3471133" y="312174"/>
                </a:lnTo>
                <a:lnTo>
                  <a:pt x="3176778" y="2282818"/>
                </a:lnTo>
                <a:lnTo>
                  <a:pt x="0" y="2282818"/>
                </a:lnTo>
                <a:close/>
              </a:path>
            </a:pathLst>
          </a:custGeom>
          <a:noFill/>
          <a:extLst>
            <a:ext uri="{909E8E84-426E-40DD-AFC4-6F175D3DCCD1}">
              <a14:hiddenFill xmlns:a14="http://schemas.microsoft.com/office/drawing/2010/main">
                <a:solidFill>
                  <a:srgbClr val="FFFFFF"/>
                </a:solidFill>
              </a14:hiddenFill>
            </a:ext>
          </a:extLst>
        </p:spPr>
      </p:pic>
      <p:pic>
        <p:nvPicPr>
          <p:cNvPr id="1030" name="Picture 6" descr="A PRESUMPTION OF CONFIDENTIALITY: THE GENERAL COURT ADDS NEW RESTRICTIONS  TO THE ACCESS TO DOCUMENTATION OF PROCEEDINGS – Osservatorio Permanente  Applicazione delle Regole di Concorrenza">
            <a:extLst>
              <a:ext uri="{FF2B5EF4-FFF2-40B4-BE49-F238E27FC236}">
                <a16:creationId xmlns:a16="http://schemas.microsoft.com/office/drawing/2014/main" id="{6DB7CDE2-F3FE-4A54-9FFD-1D57173DF431}"/>
              </a:ext>
            </a:extLst>
          </p:cNvPr>
          <p:cNvPicPr>
            <a:picLocks noChangeAspect="1" noChangeArrowheads="1"/>
          </p:cNvPicPr>
          <p:nvPr/>
        </p:nvPicPr>
        <p:blipFill rotWithShape="1">
          <a:blip r:embed="rId3">
            <a:alphaModFix/>
            <a:extLst>
              <a:ext uri="{28A0092B-C50C-407E-A947-70E740481C1C}">
                <a14:useLocalDpi xmlns:a14="http://schemas.microsoft.com/office/drawing/2010/main" val="0"/>
              </a:ext>
            </a:extLst>
          </a:blip>
          <a:srcRect l="11143" r="11547" b="-3"/>
          <a:stretch/>
        </p:blipFill>
        <p:spPr bwMode="auto">
          <a:xfrm>
            <a:off x="169666" y="2289183"/>
            <a:ext cx="3514822" cy="2273270"/>
          </a:xfrm>
          <a:custGeom>
            <a:avLst/>
            <a:gdLst/>
            <a:ahLst/>
            <a:cxnLst/>
            <a:rect l="l" t="t" r="r" b="b"/>
            <a:pathLst>
              <a:path w="3514822" h="2273270">
                <a:moveTo>
                  <a:pt x="338051" y="0"/>
                </a:moveTo>
                <a:lnTo>
                  <a:pt x="3514822" y="0"/>
                </a:lnTo>
                <a:lnTo>
                  <a:pt x="3175264" y="2273270"/>
                </a:lnTo>
                <a:lnTo>
                  <a:pt x="0" y="227327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What is a Company? Definition, Characteristics, Advantages, Disadvantages">
            <a:extLst>
              <a:ext uri="{FF2B5EF4-FFF2-40B4-BE49-F238E27FC236}">
                <a16:creationId xmlns:a16="http://schemas.microsoft.com/office/drawing/2014/main" id="{6B2A3740-B731-4C7C-9164-6EFC58F43D8E}"/>
              </a:ext>
            </a:extLst>
          </p:cNvPr>
          <p:cNvPicPr>
            <a:picLocks noChangeAspect="1" noChangeArrowheads="1"/>
          </p:cNvPicPr>
          <p:nvPr/>
        </p:nvPicPr>
        <p:blipFill rotWithShape="1">
          <a:blip r:embed="rId4" cstate="print">
            <a:alphaModFix/>
            <a:extLst>
              <a:ext uri="{28A0092B-C50C-407E-A947-70E740481C1C}">
                <a14:useLocalDpi xmlns:a14="http://schemas.microsoft.com/office/drawing/2010/main" val="0"/>
              </a:ext>
            </a:extLst>
          </a:blip>
          <a:srcRect l="307" r="2712" b="-5"/>
          <a:stretch/>
        </p:blipFill>
        <p:spPr bwMode="auto">
          <a:xfrm>
            <a:off x="-10633" y="4565636"/>
            <a:ext cx="3355563" cy="2292364"/>
          </a:xfrm>
          <a:custGeom>
            <a:avLst/>
            <a:gdLst/>
            <a:ahLst/>
            <a:cxnLst/>
            <a:rect l="l" t="t" r="r" b="b"/>
            <a:pathLst>
              <a:path w="3355563" h="2292364">
                <a:moveTo>
                  <a:pt x="180299" y="0"/>
                </a:moveTo>
                <a:lnTo>
                  <a:pt x="3355563" y="0"/>
                </a:lnTo>
                <a:lnTo>
                  <a:pt x="3013153" y="2292364"/>
                </a:lnTo>
                <a:lnTo>
                  <a:pt x="0" y="2292364"/>
                </a:lnTo>
                <a:lnTo>
                  <a:pt x="0" y="1212444"/>
                </a:lnTo>
                <a:close/>
              </a:path>
            </a:pathLst>
          </a:custGeom>
          <a:noFill/>
          <a:extLst>
            <a:ext uri="{909E8E84-426E-40DD-AFC4-6F175D3DCCD1}">
              <a14:hiddenFill xmlns:a14="http://schemas.microsoft.com/office/drawing/2010/main">
                <a:solidFill>
                  <a:srgbClr val="FFFFFF"/>
                </a:solidFill>
              </a14:hiddenFill>
            </a:ext>
          </a:extLst>
        </p:spPr>
      </p:pic>
      <p:sp>
        <p:nvSpPr>
          <p:cNvPr id="1035" name="Isosceles Triangle 30">
            <a:extLst>
              <a:ext uri="{FF2B5EF4-FFF2-40B4-BE49-F238E27FC236}">
                <a16:creationId xmlns:a16="http://schemas.microsoft.com/office/drawing/2014/main" id="{FD076C4F-CB47-4A2D-95A1-9D5E3C2B76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0634"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037" name="Straight Connector 1036">
            <a:extLst>
              <a:ext uri="{FF2B5EF4-FFF2-40B4-BE49-F238E27FC236}">
                <a16:creationId xmlns:a16="http://schemas.microsoft.com/office/drawing/2014/main" id="{EEAF915B-5344-46DC-8097-7DAF06277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7232" y="2282818"/>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039" name="Straight Connector 1038">
            <a:extLst>
              <a:ext uri="{FF2B5EF4-FFF2-40B4-BE49-F238E27FC236}">
                <a16:creationId xmlns:a16="http://schemas.microsoft.com/office/drawing/2014/main" id="{70B738F4-B505-468D-996C-FEC3D1CA103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696" y="4565636"/>
            <a:ext cx="320608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041" name="Isosceles Triangle 30">
            <a:extLst>
              <a:ext uri="{FF2B5EF4-FFF2-40B4-BE49-F238E27FC236}">
                <a16:creationId xmlns:a16="http://schemas.microsoft.com/office/drawing/2014/main" id="{6F953D60-C1AF-4BFA-9B22-BFE8F0BA1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497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92BC5D98-647B-42E8-8F8C-27308D61790E}"/>
              </a:ext>
            </a:extLst>
          </p:cNvPr>
          <p:cNvSpPr>
            <a:spLocks noGrp="1"/>
          </p:cNvSpPr>
          <p:nvPr>
            <p:ph idx="1"/>
          </p:nvPr>
        </p:nvSpPr>
        <p:spPr>
          <a:xfrm>
            <a:off x="4159225" y="2160589"/>
            <a:ext cx="5114776" cy="3880773"/>
          </a:xfrm>
        </p:spPr>
        <p:txBody>
          <a:bodyPr>
            <a:normAutofit/>
          </a:bodyPr>
          <a:lstStyle/>
          <a:p>
            <a:r>
              <a:rPr lang="en-US" dirty="0"/>
              <a:t>Beat Step is a company that produces sound effects for popular tv shows and movies.</a:t>
            </a:r>
          </a:p>
          <a:p>
            <a:r>
              <a:rPr lang="en-US" dirty="0"/>
              <a:t>Two of Beat Step’s music files were stolen from the company and distributed over the Internet.</a:t>
            </a:r>
          </a:p>
          <a:p>
            <a:pPr lvl="1"/>
            <a:r>
              <a:rPr lang="en-US" dirty="0"/>
              <a:t>One is a copyrighted file that was going to be used in an upcoming movie.</a:t>
            </a:r>
          </a:p>
          <a:p>
            <a:pPr lvl="1"/>
            <a:r>
              <a:rPr lang="en-US" dirty="0"/>
              <a:t>The other is not copyrighted, but it was to be kept confidential. </a:t>
            </a:r>
          </a:p>
          <a:p>
            <a:r>
              <a:rPr lang="en-US" dirty="0"/>
              <a:t>Beat Step hired you to determine who was responsible for taking the files and how they were able to do it.</a:t>
            </a:r>
          </a:p>
          <a:p>
            <a:endParaRPr lang="en-US" dirty="0"/>
          </a:p>
        </p:txBody>
      </p:sp>
    </p:spTree>
    <p:extLst>
      <p:ext uri="{BB962C8B-B14F-4D97-AF65-F5344CB8AC3E}">
        <p14:creationId xmlns:p14="http://schemas.microsoft.com/office/powerpoint/2010/main" val="379489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32DB9A-A8F7-403D-AC75-3E7187DEF4C8}"/>
              </a:ext>
            </a:extLst>
          </p:cNvPr>
          <p:cNvSpPr>
            <a:spLocks noGrp="1"/>
          </p:cNvSpPr>
          <p:nvPr>
            <p:ph type="title"/>
          </p:nvPr>
        </p:nvSpPr>
        <p:spPr/>
        <p:txBody>
          <a:bodyPr/>
          <a:lstStyle/>
          <a:p>
            <a:r>
              <a:rPr lang="en-US" dirty="0"/>
              <a:t>Input this information in your new text file:</a:t>
            </a:r>
          </a:p>
        </p:txBody>
      </p:sp>
      <p:pic>
        <p:nvPicPr>
          <p:cNvPr id="5" name="Content Placeholder 4">
            <a:extLst>
              <a:ext uri="{FF2B5EF4-FFF2-40B4-BE49-F238E27FC236}">
                <a16:creationId xmlns:a16="http://schemas.microsoft.com/office/drawing/2014/main" id="{4B30F89A-9F93-43D6-B426-E7C95664376A}"/>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690688"/>
            <a:ext cx="9613739" cy="4294207"/>
          </a:xfrm>
        </p:spPr>
      </p:pic>
    </p:spTree>
    <p:extLst>
      <p:ext uri="{BB962C8B-B14F-4D97-AF65-F5344CB8AC3E}">
        <p14:creationId xmlns:p14="http://schemas.microsoft.com/office/powerpoint/2010/main" val="19432200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EA782D-BD19-48DD-8DE9-C41B8EA69D07}"/>
              </a:ext>
            </a:extLst>
          </p:cNvPr>
          <p:cNvSpPr>
            <a:spLocks noGrp="1"/>
          </p:cNvSpPr>
          <p:nvPr>
            <p:ph type="title"/>
          </p:nvPr>
        </p:nvSpPr>
        <p:spPr/>
        <p:txBody>
          <a:bodyPr/>
          <a:lstStyle/>
          <a:p>
            <a:r>
              <a:rPr lang="en-US" dirty="0"/>
              <a:t>Install Necessary Software</a:t>
            </a:r>
          </a:p>
        </p:txBody>
      </p:sp>
      <p:sp>
        <p:nvSpPr>
          <p:cNvPr id="3" name="Content Placeholder 2">
            <a:extLst>
              <a:ext uri="{FF2B5EF4-FFF2-40B4-BE49-F238E27FC236}">
                <a16:creationId xmlns:a16="http://schemas.microsoft.com/office/drawing/2014/main" id="{3862E7A1-A22F-4D0F-A7E9-51C8CDDA6527}"/>
              </a:ext>
            </a:extLst>
          </p:cNvPr>
          <p:cNvSpPr>
            <a:spLocks noGrp="1"/>
          </p:cNvSpPr>
          <p:nvPr>
            <p:ph idx="1"/>
          </p:nvPr>
        </p:nvSpPr>
        <p:spPr>
          <a:xfrm>
            <a:off x="838200" y="2821376"/>
            <a:ext cx="4590327" cy="3046988"/>
          </a:xfrm>
        </p:spPr>
        <p:txBody>
          <a:bodyPr>
            <a:normAutofit fontScale="92500" lnSpcReduction="10000"/>
          </a:bodyPr>
          <a:lstStyle/>
          <a:p>
            <a:pPr lvl="1">
              <a:buFont typeface="Wingdings" panose="05000000000000000000" pitchFamily="2" charset="2"/>
              <a:buChar char="q"/>
            </a:pPr>
            <a:r>
              <a:rPr lang="en-US" dirty="0" err="1"/>
              <a:t>AnalyzeMFT</a:t>
            </a:r>
            <a:endParaRPr lang="en-US" dirty="0"/>
          </a:p>
          <a:p>
            <a:pPr lvl="1">
              <a:buFont typeface="Wingdings" panose="05000000000000000000" pitchFamily="2" charset="2"/>
              <a:buChar char="q"/>
            </a:pPr>
            <a:r>
              <a:rPr lang="en-US" dirty="0" err="1"/>
              <a:t>Exiftool</a:t>
            </a:r>
            <a:endParaRPr lang="en-US" dirty="0"/>
          </a:p>
          <a:p>
            <a:pPr lvl="1">
              <a:buFont typeface="Wingdings" panose="05000000000000000000" pitchFamily="2" charset="2"/>
              <a:buChar char="q"/>
            </a:pPr>
            <a:r>
              <a:rPr lang="en-US" dirty="0"/>
              <a:t>Git             </a:t>
            </a:r>
          </a:p>
          <a:p>
            <a:pPr lvl="1">
              <a:buFont typeface="Wingdings" panose="05000000000000000000" pitchFamily="2" charset="2"/>
              <a:buChar char="q"/>
            </a:pPr>
            <a:r>
              <a:rPr lang="en-US" dirty="0" err="1"/>
              <a:t>Hashdeep</a:t>
            </a:r>
            <a:endParaRPr lang="en-US" dirty="0"/>
          </a:p>
          <a:p>
            <a:pPr lvl="1">
              <a:buFont typeface="Wingdings" panose="05000000000000000000" pitchFamily="2" charset="2"/>
              <a:buChar char="q"/>
            </a:pPr>
            <a:r>
              <a:rPr lang="en-US" dirty="0" err="1"/>
              <a:t>Liblnk</a:t>
            </a:r>
            <a:r>
              <a:rPr lang="en-US" dirty="0"/>
              <a:t>-utils</a:t>
            </a:r>
          </a:p>
          <a:p>
            <a:pPr lvl="1">
              <a:buFont typeface="Wingdings" panose="05000000000000000000" pitchFamily="2" charset="2"/>
              <a:buChar char="q"/>
            </a:pPr>
            <a:r>
              <a:rPr lang="en-US" dirty="0"/>
              <a:t>LibreOffice</a:t>
            </a:r>
          </a:p>
          <a:p>
            <a:pPr lvl="1">
              <a:buFont typeface="Wingdings" panose="05000000000000000000" pitchFamily="2" charset="2"/>
              <a:buChar char="q"/>
            </a:pPr>
            <a:r>
              <a:rPr lang="en-US" dirty="0"/>
              <a:t>Mutt</a:t>
            </a:r>
          </a:p>
          <a:p>
            <a:pPr lvl="1">
              <a:buFont typeface="Wingdings" panose="05000000000000000000" pitchFamily="2" charset="2"/>
              <a:buChar char="q"/>
            </a:pPr>
            <a:r>
              <a:rPr lang="en-US" dirty="0"/>
              <a:t>Python 2 &amp; 3</a:t>
            </a:r>
          </a:p>
          <a:p>
            <a:pPr lvl="1">
              <a:buFont typeface="Wingdings" panose="05000000000000000000" pitchFamily="2" charset="2"/>
              <a:buChar char="q"/>
            </a:pPr>
            <a:r>
              <a:rPr lang="en-US" dirty="0" err="1"/>
              <a:t>Regripper</a:t>
            </a:r>
            <a:endParaRPr lang="en-US" dirty="0"/>
          </a:p>
          <a:p>
            <a:pPr lvl="1">
              <a:buFont typeface="Wingdings" panose="05000000000000000000" pitchFamily="2" charset="2"/>
              <a:buChar char="q"/>
            </a:pPr>
            <a:endParaRPr lang="en-US" dirty="0"/>
          </a:p>
          <a:p>
            <a:pPr>
              <a:buFont typeface="Wingdings" panose="05000000000000000000" pitchFamily="2" charset="2"/>
              <a:buChar char="q"/>
            </a:pPr>
            <a:endParaRPr lang="en-US" dirty="0"/>
          </a:p>
        </p:txBody>
      </p:sp>
      <p:sp>
        <p:nvSpPr>
          <p:cNvPr id="4" name="TextBox 3">
            <a:extLst>
              <a:ext uri="{FF2B5EF4-FFF2-40B4-BE49-F238E27FC236}">
                <a16:creationId xmlns:a16="http://schemas.microsoft.com/office/drawing/2014/main" id="{D87AE1B0-F910-4DE1-93EC-F2E8AF23907D}"/>
              </a:ext>
            </a:extLst>
          </p:cNvPr>
          <p:cNvSpPr txBox="1"/>
          <p:nvPr/>
        </p:nvSpPr>
        <p:spPr>
          <a:xfrm>
            <a:off x="5000263" y="2821376"/>
            <a:ext cx="4803494" cy="3046988"/>
          </a:xfrm>
          <a:prstGeom prst="rect">
            <a:avLst/>
          </a:prstGeom>
          <a:noFill/>
        </p:spPr>
        <p:txBody>
          <a:bodyPr wrap="square" rtlCol="0">
            <a:spAutoFit/>
          </a:bodyPr>
          <a:lstStyle/>
          <a:p>
            <a:pPr marL="800100" lvl="1" indent="-342900">
              <a:buFont typeface="Wingdings" panose="05000000000000000000" pitchFamily="2" charset="2"/>
              <a:buChar char="q"/>
            </a:pPr>
            <a:r>
              <a:rPr lang="en-US" sz="2400" dirty="0" err="1"/>
              <a:t>Sleuthkit</a:t>
            </a:r>
            <a:endParaRPr lang="en-US" sz="2400" dirty="0"/>
          </a:p>
          <a:p>
            <a:pPr marL="800100" lvl="1" indent="-342900">
              <a:buFont typeface="Wingdings" panose="05000000000000000000" pitchFamily="2" charset="2"/>
              <a:buChar char="q"/>
            </a:pPr>
            <a:r>
              <a:rPr lang="en-US" sz="2400" dirty="0"/>
              <a:t>Sqlite3</a:t>
            </a:r>
          </a:p>
          <a:p>
            <a:pPr marL="800100" lvl="1" indent="-342900">
              <a:buFont typeface="Wingdings" panose="05000000000000000000" pitchFamily="2" charset="2"/>
              <a:buChar char="q"/>
            </a:pPr>
            <a:r>
              <a:rPr lang="en-US" sz="2400" dirty="0"/>
              <a:t>Torrent File Editor</a:t>
            </a:r>
          </a:p>
          <a:p>
            <a:pPr marL="800100" lvl="1" indent="-342900">
              <a:buFont typeface="Wingdings" panose="05000000000000000000" pitchFamily="2" charset="2"/>
              <a:buChar char="q"/>
            </a:pPr>
            <a:r>
              <a:rPr lang="en-US" sz="2400" dirty="0"/>
              <a:t>USN Journal Parser</a:t>
            </a:r>
          </a:p>
          <a:p>
            <a:pPr marL="800100" lvl="1" indent="-342900">
              <a:buFont typeface="Wingdings" panose="05000000000000000000" pitchFamily="2" charset="2"/>
              <a:buChar char="q"/>
            </a:pPr>
            <a:r>
              <a:rPr lang="en-US" sz="2400" dirty="0"/>
              <a:t>USN Record Carver</a:t>
            </a:r>
          </a:p>
          <a:p>
            <a:pPr marL="800100" lvl="1" indent="-342900">
              <a:buFont typeface="Wingdings" panose="05000000000000000000" pitchFamily="2" charset="2"/>
              <a:buChar char="q"/>
            </a:pPr>
            <a:r>
              <a:rPr lang="en-US" sz="2400" dirty="0"/>
              <a:t>Volatility </a:t>
            </a:r>
          </a:p>
          <a:p>
            <a:pPr marL="800100" lvl="1" indent="-342900">
              <a:buFont typeface="Wingdings" panose="05000000000000000000" pitchFamily="2" charset="2"/>
              <a:buChar char="q"/>
            </a:pPr>
            <a:r>
              <a:rPr lang="en-US" sz="2400" dirty="0"/>
              <a:t>Wine</a:t>
            </a:r>
          </a:p>
          <a:p>
            <a:pPr marL="342900" indent="-342900">
              <a:buFont typeface="Wingdings" panose="05000000000000000000" pitchFamily="2" charset="2"/>
              <a:buChar char="q"/>
            </a:pPr>
            <a:endParaRPr lang="en-US" sz="2400" dirty="0"/>
          </a:p>
        </p:txBody>
      </p:sp>
      <p:sp>
        <p:nvSpPr>
          <p:cNvPr id="5" name="TextBox 4">
            <a:extLst>
              <a:ext uri="{FF2B5EF4-FFF2-40B4-BE49-F238E27FC236}">
                <a16:creationId xmlns:a16="http://schemas.microsoft.com/office/drawing/2014/main" id="{2D8008C4-E3C9-4206-BEA1-84962D1EECEC}"/>
              </a:ext>
            </a:extLst>
          </p:cNvPr>
          <p:cNvSpPr txBox="1"/>
          <p:nvPr/>
        </p:nvSpPr>
        <p:spPr>
          <a:xfrm>
            <a:off x="838200" y="1990846"/>
            <a:ext cx="6458674"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For this lab, you will need:</a:t>
            </a:r>
          </a:p>
        </p:txBody>
      </p:sp>
    </p:spTree>
    <p:extLst>
      <p:ext uri="{BB962C8B-B14F-4D97-AF65-F5344CB8AC3E}">
        <p14:creationId xmlns:p14="http://schemas.microsoft.com/office/powerpoint/2010/main" val="2696214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FAD62-355E-43DE-95BD-6915F7867A48}"/>
              </a:ext>
            </a:extLst>
          </p:cNvPr>
          <p:cNvSpPr>
            <a:spLocks noGrp="1"/>
          </p:cNvSpPr>
          <p:nvPr>
            <p:ph type="title"/>
          </p:nvPr>
        </p:nvSpPr>
        <p:spPr/>
        <p:txBody>
          <a:bodyPr/>
          <a:lstStyle/>
          <a:p>
            <a:r>
              <a:rPr lang="en-US" dirty="0"/>
              <a:t>Installation Script</a:t>
            </a:r>
          </a:p>
        </p:txBody>
      </p:sp>
      <p:sp>
        <p:nvSpPr>
          <p:cNvPr id="3" name="Content Placeholder 2">
            <a:extLst>
              <a:ext uri="{FF2B5EF4-FFF2-40B4-BE49-F238E27FC236}">
                <a16:creationId xmlns:a16="http://schemas.microsoft.com/office/drawing/2014/main" id="{689D8F08-8365-4E2C-BFB6-D1790294648E}"/>
              </a:ext>
            </a:extLst>
          </p:cNvPr>
          <p:cNvSpPr>
            <a:spLocks noGrp="1"/>
          </p:cNvSpPr>
          <p:nvPr>
            <p:ph idx="1"/>
          </p:nvPr>
        </p:nvSpPr>
        <p:spPr/>
        <p:txBody>
          <a:bodyPr/>
          <a:lstStyle/>
          <a:p>
            <a:r>
              <a:rPr lang="en-US" dirty="0"/>
              <a:t>Download the </a:t>
            </a:r>
            <a:r>
              <a:rPr lang="en-US" i="1" dirty="0">
                <a:solidFill>
                  <a:srgbClr val="7030A0"/>
                </a:solidFill>
              </a:rPr>
              <a:t>p2p_lab_tool_install.bash </a:t>
            </a:r>
            <a:r>
              <a:rPr lang="en-US"/>
              <a:t>at </a:t>
            </a:r>
            <a:r>
              <a:rPr lang="en-US">
                <a:solidFill>
                  <a:srgbClr val="7030A0"/>
                </a:solidFill>
              </a:rPr>
              <a:t>/Scripts </a:t>
            </a:r>
            <a:r>
              <a:rPr lang="en-US" dirty="0"/>
              <a:t>folder</a:t>
            </a:r>
          </a:p>
          <a:p>
            <a:r>
              <a:rPr lang="en-US" dirty="0"/>
              <a:t>To run the script, either:</a:t>
            </a:r>
          </a:p>
          <a:p>
            <a:pPr lvl="1"/>
            <a:r>
              <a:rPr lang="en-US" dirty="0"/>
              <a:t>Run the script via the bash command:</a:t>
            </a:r>
          </a:p>
          <a:p>
            <a:pPr lvl="2"/>
            <a:r>
              <a:rPr lang="en-US" i="1" dirty="0">
                <a:solidFill>
                  <a:srgbClr val="7030A0"/>
                </a:solidFill>
              </a:rPr>
              <a:t>bash </a:t>
            </a:r>
            <a:r>
              <a:rPr lang="en-GB" i="1" dirty="0">
                <a:solidFill>
                  <a:srgbClr val="7030A0"/>
                </a:solidFill>
              </a:rPr>
              <a:t>p2p_lab_tool_install.bash </a:t>
            </a:r>
          </a:p>
          <a:p>
            <a:pPr lvl="1"/>
            <a:r>
              <a:rPr lang="en-US" dirty="0"/>
              <a:t>Run the script as an executable:</a:t>
            </a:r>
          </a:p>
          <a:p>
            <a:pPr lvl="2"/>
            <a:r>
              <a:rPr lang="en-US" i="1" dirty="0" err="1">
                <a:solidFill>
                  <a:srgbClr val="7030A0"/>
                </a:solidFill>
              </a:rPr>
              <a:t>sudo</a:t>
            </a:r>
            <a:r>
              <a:rPr lang="en-US" i="1" dirty="0">
                <a:solidFill>
                  <a:srgbClr val="7030A0"/>
                </a:solidFill>
              </a:rPr>
              <a:t> </a:t>
            </a:r>
            <a:r>
              <a:rPr lang="en-US" i="1" dirty="0" err="1">
                <a:solidFill>
                  <a:srgbClr val="7030A0"/>
                </a:solidFill>
              </a:rPr>
              <a:t>chmod</a:t>
            </a:r>
            <a:r>
              <a:rPr lang="en-US" i="1" dirty="0">
                <a:solidFill>
                  <a:srgbClr val="7030A0"/>
                </a:solidFill>
              </a:rPr>
              <a:t> +x </a:t>
            </a:r>
            <a:r>
              <a:rPr lang="en-GB" i="1" dirty="0">
                <a:solidFill>
                  <a:srgbClr val="7030A0"/>
                </a:solidFill>
              </a:rPr>
              <a:t>p2p_lab_tool_install.bash </a:t>
            </a:r>
          </a:p>
          <a:p>
            <a:pPr lvl="2"/>
            <a:r>
              <a:rPr lang="en-GB" i="1" dirty="0">
                <a:solidFill>
                  <a:srgbClr val="7030A0"/>
                </a:solidFill>
              </a:rPr>
              <a:t>./p2p_lab_tool_install.bash </a:t>
            </a:r>
          </a:p>
        </p:txBody>
      </p:sp>
    </p:spTree>
    <p:extLst>
      <p:ext uri="{BB962C8B-B14F-4D97-AF65-F5344CB8AC3E}">
        <p14:creationId xmlns:p14="http://schemas.microsoft.com/office/powerpoint/2010/main" val="1758211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27C24E-AADE-40F8-B0FF-8A108A6D7289}"/>
              </a:ext>
            </a:extLst>
          </p:cNvPr>
          <p:cNvSpPr>
            <a:spLocks noGrp="1"/>
          </p:cNvSpPr>
          <p:nvPr>
            <p:ph type="title"/>
          </p:nvPr>
        </p:nvSpPr>
        <p:spPr/>
        <p:txBody>
          <a:bodyPr/>
          <a:lstStyle/>
          <a:p>
            <a:r>
              <a:rPr lang="en-US" dirty="0"/>
              <a:t>(Option 1) Use the </a:t>
            </a:r>
            <a:r>
              <a:rPr lang="en-US" i="1" dirty="0">
                <a:solidFill>
                  <a:srgbClr val="7030A0"/>
                </a:solidFill>
              </a:rPr>
              <a:t>bash</a:t>
            </a:r>
            <a:r>
              <a:rPr lang="en-US" dirty="0"/>
              <a:t> command to run the script.</a:t>
            </a:r>
          </a:p>
        </p:txBody>
      </p:sp>
      <p:pic>
        <p:nvPicPr>
          <p:cNvPr id="9" name="Content Placeholder 8">
            <a:extLst>
              <a:ext uri="{FF2B5EF4-FFF2-40B4-BE49-F238E27FC236}">
                <a16:creationId xmlns:a16="http://schemas.microsoft.com/office/drawing/2014/main" id="{13D7F6C4-4FF1-455D-A950-793EF4BE9C99}"/>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876540"/>
            <a:ext cx="9323070" cy="4009910"/>
          </a:xfrm>
        </p:spPr>
      </p:pic>
    </p:spTree>
    <p:extLst>
      <p:ext uri="{BB962C8B-B14F-4D97-AF65-F5344CB8AC3E}">
        <p14:creationId xmlns:p14="http://schemas.microsoft.com/office/powerpoint/2010/main" val="4031451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428FDF-B1C8-4F01-BD77-C6B0B4564695}"/>
              </a:ext>
            </a:extLst>
          </p:cNvPr>
          <p:cNvSpPr>
            <a:spLocks noGrp="1"/>
          </p:cNvSpPr>
          <p:nvPr>
            <p:ph type="title"/>
          </p:nvPr>
        </p:nvSpPr>
        <p:spPr/>
        <p:txBody>
          <a:bodyPr/>
          <a:lstStyle/>
          <a:p>
            <a:r>
              <a:rPr lang="en-US" dirty="0"/>
              <a:t>(Option 2) Use </a:t>
            </a:r>
            <a:r>
              <a:rPr lang="en-US" i="1" dirty="0" err="1">
                <a:solidFill>
                  <a:srgbClr val="7030A0"/>
                </a:solidFill>
              </a:rPr>
              <a:t>chmod</a:t>
            </a:r>
            <a:r>
              <a:rPr lang="en-US" dirty="0"/>
              <a:t> to make the script executable, then run it.</a:t>
            </a:r>
          </a:p>
        </p:txBody>
      </p:sp>
      <p:pic>
        <p:nvPicPr>
          <p:cNvPr id="5" name="Content Placeholder 4">
            <a:extLst>
              <a:ext uri="{FF2B5EF4-FFF2-40B4-BE49-F238E27FC236}">
                <a16:creationId xmlns:a16="http://schemas.microsoft.com/office/drawing/2014/main" id="{076D5B12-83FE-415B-8EA9-27D5956E967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185787"/>
            <a:ext cx="8843010" cy="3769243"/>
          </a:xfrm>
        </p:spPr>
      </p:pic>
    </p:spTree>
    <p:extLst>
      <p:ext uri="{BB962C8B-B14F-4D97-AF65-F5344CB8AC3E}">
        <p14:creationId xmlns:p14="http://schemas.microsoft.com/office/powerpoint/2010/main" val="16605675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B923B-CE6E-42FA-AF3A-862855EAD0CC}"/>
              </a:ext>
            </a:extLst>
          </p:cNvPr>
          <p:cNvSpPr>
            <a:spLocks noGrp="1"/>
          </p:cNvSpPr>
          <p:nvPr>
            <p:ph type="title"/>
          </p:nvPr>
        </p:nvSpPr>
        <p:spPr/>
        <p:txBody>
          <a:bodyPr/>
          <a:lstStyle/>
          <a:p>
            <a:r>
              <a:rPr lang="en-US" dirty="0"/>
              <a:t>(Alternatively) Install Software Manually</a:t>
            </a:r>
          </a:p>
        </p:txBody>
      </p:sp>
      <p:sp>
        <p:nvSpPr>
          <p:cNvPr id="3" name="Content Placeholder 2">
            <a:extLst>
              <a:ext uri="{FF2B5EF4-FFF2-40B4-BE49-F238E27FC236}">
                <a16:creationId xmlns:a16="http://schemas.microsoft.com/office/drawing/2014/main" id="{6E9D4976-9C25-41E0-9243-FA2033B1564E}"/>
              </a:ext>
            </a:extLst>
          </p:cNvPr>
          <p:cNvSpPr>
            <a:spLocks noGrp="1"/>
          </p:cNvSpPr>
          <p:nvPr>
            <p:ph idx="1"/>
          </p:nvPr>
        </p:nvSpPr>
        <p:spPr/>
        <p:txBody>
          <a:bodyPr/>
          <a:lstStyle/>
          <a:p>
            <a:r>
              <a:rPr lang="en-US" dirty="0"/>
              <a:t>Type in the following commands in the terminal. </a:t>
            </a:r>
          </a:p>
          <a:p>
            <a:r>
              <a:rPr lang="en-US" dirty="0"/>
              <a:t>Most tools are available in your distribution’s repository via your package manager.</a:t>
            </a:r>
          </a:p>
          <a:p>
            <a:pPr lvl="1"/>
            <a:r>
              <a:rPr lang="en-US" dirty="0"/>
              <a:t>If using a distribution that does not use apt as its package manager, change your commands to use your respective package manager.</a:t>
            </a:r>
          </a:p>
          <a:p>
            <a:r>
              <a:rPr lang="en-US" dirty="0"/>
              <a:t>Some tools are installed from </a:t>
            </a:r>
            <a:r>
              <a:rPr lang="en-US" dirty="0" err="1"/>
              <a:t>Github</a:t>
            </a:r>
            <a:r>
              <a:rPr lang="en-US" dirty="0"/>
              <a:t>. You will need to have git installed to install them.</a:t>
            </a:r>
          </a:p>
          <a:p>
            <a:pPr lvl="1"/>
            <a:r>
              <a:rPr lang="en-US" dirty="0"/>
              <a:t>Install the git package: </a:t>
            </a:r>
            <a:r>
              <a:rPr lang="en-US" dirty="0" err="1"/>
              <a:t>sudo</a:t>
            </a:r>
            <a:r>
              <a:rPr lang="en-US" dirty="0"/>
              <a:t> apt install git</a:t>
            </a:r>
          </a:p>
        </p:txBody>
      </p:sp>
    </p:spTree>
    <p:extLst>
      <p:ext uri="{BB962C8B-B14F-4D97-AF65-F5344CB8AC3E}">
        <p14:creationId xmlns:p14="http://schemas.microsoft.com/office/powerpoint/2010/main" val="6512051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73A54D8-6282-45F3-9697-F1D1C2A597A7}"/>
              </a:ext>
            </a:extLst>
          </p:cNvPr>
          <p:cNvSpPr>
            <a:spLocks noGrp="1"/>
          </p:cNvSpPr>
          <p:nvPr>
            <p:ph type="title"/>
          </p:nvPr>
        </p:nvSpPr>
        <p:spPr>
          <a:xfrm>
            <a:off x="1286933" y="609600"/>
            <a:ext cx="10197494" cy="1099457"/>
          </a:xfrm>
        </p:spPr>
        <p:txBody>
          <a:bodyPr>
            <a:normAutofit/>
          </a:bodyPr>
          <a:lstStyle/>
          <a:p>
            <a:r>
              <a:rPr lang="en-US" dirty="0"/>
              <a:t>Install software manually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40F3C92D-E811-4C4D-ADE8-EB410A5F5C13}"/>
              </a:ext>
            </a:extLst>
          </p:cNvPr>
          <p:cNvGraphicFramePr>
            <a:graphicFrameLocks noGrp="1"/>
          </p:cNvGraphicFramePr>
          <p:nvPr>
            <p:ph idx="1"/>
            <p:extLst>
              <p:ext uri="{D42A27DB-BD31-4B8C-83A1-F6EECF244321}">
                <p14:modId xmlns:p14="http://schemas.microsoft.com/office/powerpoint/2010/main" val="3961134286"/>
              </p:ext>
            </p:extLst>
          </p:nvPr>
        </p:nvGraphicFramePr>
        <p:xfrm>
          <a:off x="1956113" y="1948543"/>
          <a:ext cx="8279773" cy="4093488"/>
        </p:xfrm>
        <a:graphic>
          <a:graphicData uri="http://schemas.openxmlformats.org/drawingml/2006/table">
            <a:tbl>
              <a:tblPr firstRow="1" bandRow="1">
                <a:tableStyleId>{5C22544A-7EE6-4342-B048-85BDC9FD1C3A}</a:tableStyleId>
              </a:tblPr>
              <a:tblGrid>
                <a:gridCol w="3026227">
                  <a:extLst>
                    <a:ext uri="{9D8B030D-6E8A-4147-A177-3AD203B41FA5}">
                      <a16:colId xmlns:a16="http://schemas.microsoft.com/office/drawing/2014/main" val="2787536819"/>
                    </a:ext>
                  </a:extLst>
                </a:gridCol>
                <a:gridCol w="5253546">
                  <a:extLst>
                    <a:ext uri="{9D8B030D-6E8A-4147-A177-3AD203B41FA5}">
                      <a16:colId xmlns:a16="http://schemas.microsoft.com/office/drawing/2014/main" val="760528353"/>
                    </a:ext>
                  </a:extLst>
                </a:gridCol>
              </a:tblGrid>
              <a:tr h="341124">
                <a:tc>
                  <a:txBody>
                    <a:bodyPr/>
                    <a:lstStyle/>
                    <a:p>
                      <a:pPr algn="ctr"/>
                      <a:r>
                        <a:rPr lang="en-US" sz="1500"/>
                        <a:t>Tool</a:t>
                      </a:r>
                    </a:p>
                  </a:txBody>
                  <a:tcPr marL="63378" marR="63378" marT="38764" marB="38764"/>
                </a:tc>
                <a:tc>
                  <a:txBody>
                    <a:bodyPr/>
                    <a:lstStyle/>
                    <a:p>
                      <a:pPr algn="ctr"/>
                      <a:r>
                        <a:rPr lang="en-US" sz="1500"/>
                        <a:t>Command</a:t>
                      </a:r>
                    </a:p>
                  </a:txBody>
                  <a:tcPr marL="63378" marR="63378" marT="38764" marB="38764"/>
                </a:tc>
                <a:extLst>
                  <a:ext uri="{0D108BD9-81ED-4DB2-BD59-A6C34878D82A}">
                    <a16:rowId xmlns:a16="http://schemas.microsoft.com/office/drawing/2014/main" val="695184948"/>
                  </a:ext>
                </a:extLst>
              </a:tr>
              <a:tr h="341124">
                <a:tc>
                  <a:txBody>
                    <a:bodyPr/>
                    <a:lstStyle/>
                    <a:p>
                      <a:r>
                        <a:rPr lang="en-US" sz="1500"/>
                        <a:t>Exiftool</a:t>
                      </a:r>
                    </a:p>
                  </a:txBody>
                  <a:tcPr marL="63378" marR="63378" marT="38764" marB="38764"/>
                </a:tc>
                <a:tc>
                  <a:txBody>
                    <a:bodyPr/>
                    <a:lstStyle/>
                    <a:p>
                      <a:r>
                        <a:rPr lang="en-US" sz="1500"/>
                        <a:t>sudo apt install libimage-exiftool-perl</a:t>
                      </a:r>
                    </a:p>
                  </a:txBody>
                  <a:tcPr marL="63378" marR="63378" marT="38764" marB="38764"/>
                </a:tc>
                <a:extLst>
                  <a:ext uri="{0D108BD9-81ED-4DB2-BD59-A6C34878D82A}">
                    <a16:rowId xmlns:a16="http://schemas.microsoft.com/office/drawing/2014/main" val="2370160130"/>
                  </a:ext>
                </a:extLst>
              </a:tr>
              <a:tr h="341124">
                <a:tc>
                  <a:txBody>
                    <a:bodyPr/>
                    <a:lstStyle/>
                    <a:p>
                      <a:r>
                        <a:rPr lang="en-US" sz="1500"/>
                        <a:t>Git</a:t>
                      </a:r>
                    </a:p>
                  </a:txBody>
                  <a:tcPr marL="63378" marR="63378" marT="38764" marB="38764"/>
                </a:tc>
                <a:tc>
                  <a:txBody>
                    <a:bodyPr/>
                    <a:lstStyle/>
                    <a:p>
                      <a:r>
                        <a:rPr lang="en-US" sz="1500"/>
                        <a:t>sudo apt install git</a:t>
                      </a:r>
                    </a:p>
                  </a:txBody>
                  <a:tcPr marL="63378" marR="63378" marT="38764" marB="38764"/>
                </a:tc>
                <a:extLst>
                  <a:ext uri="{0D108BD9-81ED-4DB2-BD59-A6C34878D82A}">
                    <a16:rowId xmlns:a16="http://schemas.microsoft.com/office/drawing/2014/main" val="145225057"/>
                  </a:ext>
                </a:extLst>
              </a:tr>
              <a:tr h="341124">
                <a:tc>
                  <a:txBody>
                    <a:bodyPr/>
                    <a:lstStyle/>
                    <a:p>
                      <a:r>
                        <a:rPr lang="en-US" sz="1500"/>
                        <a:t>Hashdeep</a:t>
                      </a:r>
                    </a:p>
                  </a:txBody>
                  <a:tcPr marL="63378" marR="63378" marT="38764" marB="38764"/>
                </a:tc>
                <a:tc>
                  <a:txBody>
                    <a:bodyPr/>
                    <a:lstStyle/>
                    <a:p>
                      <a:r>
                        <a:rPr lang="en-US" sz="1500"/>
                        <a:t>sudo apt install hashdeep</a:t>
                      </a:r>
                    </a:p>
                  </a:txBody>
                  <a:tcPr marL="63378" marR="63378" marT="38764" marB="38764"/>
                </a:tc>
                <a:extLst>
                  <a:ext uri="{0D108BD9-81ED-4DB2-BD59-A6C34878D82A}">
                    <a16:rowId xmlns:a16="http://schemas.microsoft.com/office/drawing/2014/main" val="3802804828"/>
                  </a:ext>
                </a:extLst>
              </a:tr>
              <a:tr h="341124">
                <a:tc>
                  <a:txBody>
                    <a:bodyPr/>
                    <a:lstStyle/>
                    <a:p>
                      <a:r>
                        <a:rPr lang="en-US" sz="1500"/>
                        <a:t>Liblnk-utils</a:t>
                      </a:r>
                    </a:p>
                  </a:txBody>
                  <a:tcPr marL="63378" marR="63378" marT="38764" marB="38764"/>
                </a:tc>
                <a:tc>
                  <a:txBody>
                    <a:bodyPr/>
                    <a:lstStyle/>
                    <a:p>
                      <a:r>
                        <a:rPr lang="en-US" sz="1500"/>
                        <a:t>sudo apt install liblnk-utils</a:t>
                      </a:r>
                    </a:p>
                  </a:txBody>
                  <a:tcPr marL="63378" marR="63378" marT="38764" marB="38764"/>
                </a:tc>
                <a:extLst>
                  <a:ext uri="{0D108BD9-81ED-4DB2-BD59-A6C34878D82A}">
                    <a16:rowId xmlns:a16="http://schemas.microsoft.com/office/drawing/2014/main" val="3644857365"/>
                  </a:ext>
                </a:extLst>
              </a:tr>
              <a:tr h="341124">
                <a:tc>
                  <a:txBody>
                    <a:bodyPr/>
                    <a:lstStyle/>
                    <a:p>
                      <a:r>
                        <a:rPr lang="en-US" sz="1500"/>
                        <a:t>Libre Office</a:t>
                      </a:r>
                    </a:p>
                  </a:txBody>
                  <a:tcPr marL="63378" marR="63378" marT="38764" marB="38764"/>
                </a:tc>
                <a:tc>
                  <a:txBody>
                    <a:bodyPr/>
                    <a:lstStyle/>
                    <a:p>
                      <a:r>
                        <a:rPr lang="en-US" sz="1500"/>
                        <a:t>sudo apt install libreoffice</a:t>
                      </a:r>
                    </a:p>
                  </a:txBody>
                  <a:tcPr marL="63378" marR="63378" marT="38764" marB="38764"/>
                </a:tc>
                <a:extLst>
                  <a:ext uri="{0D108BD9-81ED-4DB2-BD59-A6C34878D82A}">
                    <a16:rowId xmlns:a16="http://schemas.microsoft.com/office/drawing/2014/main" val="413373100"/>
                  </a:ext>
                </a:extLst>
              </a:tr>
              <a:tr h="341124">
                <a:tc>
                  <a:txBody>
                    <a:bodyPr/>
                    <a:lstStyle/>
                    <a:p>
                      <a:r>
                        <a:rPr lang="en-US" sz="1500"/>
                        <a:t>Mutt</a:t>
                      </a:r>
                    </a:p>
                  </a:txBody>
                  <a:tcPr marL="63378" marR="63378" marT="38764" marB="38764"/>
                </a:tc>
                <a:tc>
                  <a:txBody>
                    <a:bodyPr/>
                    <a:lstStyle/>
                    <a:p>
                      <a:r>
                        <a:rPr lang="en-US" sz="1500"/>
                        <a:t>sudo apt install mutt</a:t>
                      </a:r>
                    </a:p>
                  </a:txBody>
                  <a:tcPr marL="63378" marR="63378" marT="38764" marB="38764"/>
                </a:tc>
                <a:extLst>
                  <a:ext uri="{0D108BD9-81ED-4DB2-BD59-A6C34878D82A}">
                    <a16:rowId xmlns:a16="http://schemas.microsoft.com/office/drawing/2014/main" val="2133643923"/>
                  </a:ext>
                </a:extLst>
              </a:tr>
              <a:tr h="341124">
                <a:tc>
                  <a:txBody>
                    <a:bodyPr/>
                    <a:lstStyle/>
                    <a:p>
                      <a:r>
                        <a:rPr lang="en-US" sz="1500"/>
                        <a:t>Python 2 </a:t>
                      </a:r>
                    </a:p>
                  </a:txBody>
                  <a:tcPr marL="63378" marR="63378" marT="38764" marB="38764"/>
                </a:tc>
                <a:tc>
                  <a:txBody>
                    <a:bodyPr/>
                    <a:lstStyle/>
                    <a:p>
                      <a:r>
                        <a:rPr lang="en-US" sz="1500"/>
                        <a:t>sudo apt install python2</a:t>
                      </a:r>
                    </a:p>
                  </a:txBody>
                  <a:tcPr marL="63378" marR="63378" marT="38764" marB="38764"/>
                </a:tc>
                <a:extLst>
                  <a:ext uri="{0D108BD9-81ED-4DB2-BD59-A6C34878D82A}">
                    <a16:rowId xmlns:a16="http://schemas.microsoft.com/office/drawing/2014/main" val="3230919938"/>
                  </a:ext>
                </a:extLst>
              </a:tr>
              <a:tr h="341124">
                <a:tc>
                  <a:txBody>
                    <a:bodyPr/>
                    <a:lstStyle/>
                    <a:p>
                      <a:r>
                        <a:rPr lang="en-US" sz="1500"/>
                        <a:t>Python 3</a:t>
                      </a:r>
                    </a:p>
                  </a:txBody>
                  <a:tcPr marL="63378" marR="63378" marT="38764" marB="38764"/>
                </a:tc>
                <a:tc>
                  <a:txBody>
                    <a:bodyPr/>
                    <a:lstStyle/>
                    <a:p>
                      <a:r>
                        <a:rPr lang="en-US" sz="1500"/>
                        <a:t>sudo apt install python3</a:t>
                      </a:r>
                    </a:p>
                  </a:txBody>
                  <a:tcPr marL="63378" marR="63378" marT="38764" marB="38764"/>
                </a:tc>
                <a:extLst>
                  <a:ext uri="{0D108BD9-81ED-4DB2-BD59-A6C34878D82A}">
                    <a16:rowId xmlns:a16="http://schemas.microsoft.com/office/drawing/2014/main" val="3565144438"/>
                  </a:ext>
                </a:extLst>
              </a:tr>
              <a:tr h="341124">
                <a:tc>
                  <a:txBody>
                    <a:bodyPr/>
                    <a:lstStyle/>
                    <a:p>
                      <a:r>
                        <a:rPr lang="en-US" sz="1500"/>
                        <a:t>Sleuthkit</a:t>
                      </a:r>
                    </a:p>
                  </a:txBody>
                  <a:tcPr marL="63378" marR="63378" marT="38764" marB="38764"/>
                </a:tc>
                <a:tc>
                  <a:txBody>
                    <a:bodyPr/>
                    <a:lstStyle/>
                    <a:p>
                      <a:r>
                        <a:rPr lang="en-US" sz="1500"/>
                        <a:t>sudo apt install sleuthkit</a:t>
                      </a:r>
                    </a:p>
                  </a:txBody>
                  <a:tcPr marL="63378" marR="63378" marT="38764" marB="38764"/>
                </a:tc>
                <a:extLst>
                  <a:ext uri="{0D108BD9-81ED-4DB2-BD59-A6C34878D82A}">
                    <a16:rowId xmlns:a16="http://schemas.microsoft.com/office/drawing/2014/main" val="2733572438"/>
                  </a:ext>
                </a:extLst>
              </a:tr>
              <a:tr h="341124">
                <a:tc>
                  <a:txBody>
                    <a:bodyPr/>
                    <a:lstStyle/>
                    <a:p>
                      <a:r>
                        <a:rPr lang="en-US" sz="1500"/>
                        <a:t>Sqlite3</a:t>
                      </a:r>
                    </a:p>
                  </a:txBody>
                  <a:tcPr marL="63378" marR="63378" marT="38764" marB="38764"/>
                </a:tc>
                <a:tc>
                  <a:txBody>
                    <a:bodyPr/>
                    <a:lstStyle/>
                    <a:p>
                      <a:r>
                        <a:rPr lang="en-US" sz="1500"/>
                        <a:t>sudo apt install sqlite3</a:t>
                      </a:r>
                    </a:p>
                  </a:txBody>
                  <a:tcPr marL="63378" marR="63378" marT="38764" marB="38764"/>
                </a:tc>
                <a:extLst>
                  <a:ext uri="{0D108BD9-81ED-4DB2-BD59-A6C34878D82A}">
                    <a16:rowId xmlns:a16="http://schemas.microsoft.com/office/drawing/2014/main" val="2637297992"/>
                  </a:ext>
                </a:extLst>
              </a:tr>
              <a:tr h="341124">
                <a:tc>
                  <a:txBody>
                    <a:bodyPr/>
                    <a:lstStyle/>
                    <a:p>
                      <a:r>
                        <a:rPr lang="en-US" sz="1500"/>
                        <a:t>Wine</a:t>
                      </a:r>
                    </a:p>
                  </a:txBody>
                  <a:tcPr marL="63378" marR="63378" marT="38764" marB="38764"/>
                </a:tc>
                <a:tc>
                  <a:txBody>
                    <a:bodyPr/>
                    <a:lstStyle/>
                    <a:p>
                      <a:r>
                        <a:rPr lang="en-US" sz="1500"/>
                        <a:t>sudo apt install wine64</a:t>
                      </a:r>
                    </a:p>
                  </a:txBody>
                  <a:tcPr marL="63378" marR="63378" marT="38764" marB="38764"/>
                </a:tc>
                <a:extLst>
                  <a:ext uri="{0D108BD9-81ED-4DB2-BD59-A6C34878D82A}">
                    <a16:rowId xmlns:a16="http://schemas.microsoft.com/office/drawing/2014/main" val="3424695413"/>
                  </a:ext>
                </a:extLst>
              </a:tr>
            </a:tbl>
          </a:graphicData>
        </a:graphic>
      </p:graphicFrame>
    </p:spTree>
    <p:extLst>
      <p:ext uri="{BB962C8B-B14F-4D97-AF65-F5344CB8AC3E}">
        <p14:creationId xmlns:p14="http://schemas.microsoft.com/office/powerpoint/2010/main" val="3942502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A0D47C-9BD2-43CD-B82D-1F1BE876FDEA}"/>
              </a:ext>
            </a:extLst>
          </p:cNvPr>
          <p:cNvSpPr>
            <a:spLocks noGrp="1"/>
          </p:cNvSpPr>
          <p:nvPr>
            <p:ph type="title"/>
          </p:nvPr>
        </p:nvSpPr>
        <p:spPr>
          <a:xfrm>
            <a:off x="1286933" y="609600"/>
            <a:ext cx="10197494" cy="1099457"/>
          </a:xfrm>
        </p:spPr>
        <p:txBody>
          <a:bodyPr>
            <a:normAutofit/>
          </a:bodyPr>
          <a:lstStyle/>
          <a:p>
            <a:r>
              <a:rPr lang="en-US" dirty="0"/>
              <a:t>Install software manually </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le 4">
            <a:extLst>
              <a:ext uri="{FF2B5EF4-FFF2-40B4-BE49-F238E27FC236}">
                <a16:creationId xmlns:a16="http://schemas.microsoft.com/office/drawing/2014/main" id="{61D44ADC-EAD7-4711-9BAE-E6AE0F45AE35}"/>
              </a:ext>
            </a:extLst>
          </p:cNvPr>
          <p:cNvGraphicFramePr>
            <a:graphicFrameLocks noGrp="1"/>
          </p:cNvGraphicFramePr>
          <p:nvPr>
            <p:ph idx="1"/>
            <p:extLst>
              <p:ext uri="{D42A27DB-BD31-4B8C-83A1-F6EECF244321}">
                <p14:modId xmlns:p14="http://schemas.microsoft.com/office/powerpoint/2010/main" val="1405372399"/>
              </p:ext>
            </p:extLst>
          </p:nvPr>
        </p:nvGraphicFramePr>
        <p:xfrm>
          <a:off x="1682797" y="1948543"/>
          <a:ext cx="8826405" cy="4618441"/>
        </p:xfrm>
        <a:graphic>
          <a:graphicData uri="http://schemas.openxmlformats.org/drawingml/2006/table">
            <a:tbl>
              <a:tblPr firstRow="1" bandRow="1">
                <a:noFill/>
                <a:tableStyleId>{5C22544A-7EE6-4342-B048-85BDC9FD1C3A}</a:tableStyleId>
              </a:tblPr>
              <a:tblGrid>
                <a:gridCol w="3181915">
                  <a:extLst>
                    <a:ext uri="{9D8B030D-6E8A-4147-A177-3AD203B41FA5}">
                      <a16:colId xmlns:a16="http://schemas.microsoft.com/office/drawing/2014/main" val="1659841411"/>
                    </a:ext>
                  </a:extLst>
                </a:gridCol>
                <a:gridCol w="5644490">
                  <a:extLst>
                    <a:ext uri="{9D8B030D-6E8A-4147-A177-3AD203B41FA5}">
                      <a16:colId xmlns:a16="http://schemas.microsoft.com/office/drawing/2014/main" val="1440070315"/>
                    </a:ext>
                  </a:extLst>
                </a:gridCol>
              </a:tblGrid>
              <a:tr h="530092">
                <a:tc>
                  <a:txBody>
                    <a:bodyPr/>
                    <a:lstStyle/>
                    <a:p>
                      <a:r>
                        <a:rPr lang="en-US" sz="1900" b="1">
                          <a:solidFill>
                            <a:schemeClr val="tx1">
                              <a:lumMod val="75000"/>
                              <a:lumOff val="25000"/>
                            </a:schemeClr>
                          </a:solidFill>
                        </a:rPr>
                        <a:t>Tool</a:t>
                      </a:r>
                    </a:p>
                  </a:txBody>
                  <a:tcPr marL="196330" marR="147248" marT="98165" marB="98165">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r>
                        <a:rPr lang="en-US" sz="1900" b="1">
                          <a:solidFill>
                            <a:schemeClr val="tx1">
                              <a:lumMod val="75000"/>
                              <a:lumOff val="25000"/>
                            </a:schemeClr>
                          </a:solidFill>
                        </a:rPr>
                        <a:t>Command</a:t>
                      </a:r>
                    </a:p>
                  </a:txBody>
                  <a:tcPr marL="196330" marR="147248" marT="98165" marB="98165">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325719611"/>
                  </a:ext>
                </a:extLst>
              </a:tr>
              <a:tr h="448287">
                <a:tc>
                  <a:txBody>
                    <a:bodyPr/>
                    <a:lstStyle/>
                    <a:p>
                      <a:r>
                        <a:rPr lang="en-US" sz="1400" err="1">
                          <a:solidFill>
                            <a:schemeClr val="tx1">
                              <a:lumMod val="75000"/>
                              <a:lumOff val="25000"/>
                            </a:schemeClr>
                          </a:solidFill>
                        </a:rPr>
                        <a:t>AnalyzeMFT</a:t>
                      </a:r>
                      <a:endParaRPr lang="en-US" sz="1400">
                        <a:solidFill>
                          <a:schemeClr val="tx1">
                            <a:lumMod val="75000"/>
                            <a:lumOff val="25000"/>
                          </a:schemeClr>
                        </a:solidFill>
                      </a:endParaRP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400">
                          <a:solidFill>
                            <a:schemeClr val="tx1">
                              <a:lumMod val="75000"/>
                              <a:lumOff val="25000"/>
                            </a:schemeClr>
                          </a:solidFill>
                        </a:rPr>
                        <a:t>git clone https://github.com/dkovar/analyzeMFT.git</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066893078"/>
                  </a:ext>
                </a:extLst>
              </a:tr>
              <a:tr h="660978">
                <a:tc>
                  <a:txBody>
                    <a:bodyPr/>
                    <a:lstStyle/>
                    <a:p>
                      <a:r>
                        <a:rPr lang="en-US" sz="1400" err="1">
                          <a:solidFill>
                            <a:schemeClr val="tx1">
                              <a:lumMod val="75000"/>
                              <a:lumOff val="25000"/>
                            </a:schemeClr>
                          </a:solidFill>
                        </a:rPr>
                        <a:t>Regripper</a:t>
                      </a:r>
                      <a:endParaRPr lang="en-US" sz="1400">
                        <a:solidFill>
                          <a:schemeClr val="tx1">
                            <a:lumMod val="75000"/>
                            <a:lumOff val="25000"/>
                          </a:schemeClr>
                        </a:solidFill>
                      </a:endParaRP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da-DK" sz="1400">
                          <a:solidFill>
                            <a:schemeClr val="tx1">
                              <a:lumMod val="75000"/>
                              <a:lumOff val="25000"/>
                            </a:schemeClr>
                          </a:solidFill>
                        </a:rPr>
                        <a:t>wget https://raw.githubusercontent.com/dfir-scripts/installers/main/RegRipper30-apt-git-Install.sh</a:t>
                      </a:r>
                      <a:endParaRPr lang="en-US" sz="1400">
                        <a:solidFill>
                          <a:schemeClr val="tx1">
                            <a:lumMod val="75000"/>
                            <a:lumOff val="25000"/>
                          </a:schemeClr>
                        </a:solidFill>
                      </a:endParaRP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879944473"/>
                  </a:ext>
                </a:extLst>
              </a:tr>
              <a:tr h="660978">
                <a:tc>
                  <a:txBody>
                    <a:bodyPr/>
                    <a:lstStyle/>
                    <a:p>
                      <a:r>
                        <a:rPr lang="en-US" sz="1400">
                          <a:solidFill>
                            <a:schemeClr val="tx1">
                              <a:lumMod val="75000"/>
                              <a:lumOff val="25000"/>
                            </a:schemeClr>
                          </a:solidFill>
                        </a:rPr>
                        <a:t>Torrent File Editor</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da-DK" sz="1400">
                          <a:solidFill>
                            <a:schemeClr val="tx1">
                              <a:lumMod val="75000"/>
                              <a:lumOff val="25000"/>
                            </a:schemeClr>
                          </a:solidFill>
                        </a:rPr>
                        <a:t>wget https://github.com/torrent-file-editor/torrent-file-editor/releases/download/v0.3.17/torrent-file-editor-0.3.17-x64.exe</a:t>
                      </a:r>
                      <a:endParaRPr lang="en-US" sz="1400">
                        <a:solidFill>
                          <a:schemeClr val="tx1">
                            <a:lumMod val="75000"/>
                            <a:lumOff val="25000"/>
                          </a:schemeClr>
                        </a:solidFill>
                      </a:endParaRP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535482081"/>
                  </a:ext>
                </a:extLst>
              </a:tr>
              <a:tr h="448287">
                <a:tc>
                  <a:txBody>
                    <a:bodyPr/>
                    <a:lstStyle/>
                    <a:p>
                      <a:r>
                        <a:rPr lang="en-US" sz="1400">
                          <a:solidFill>
                            <a:schemeClr val="tx1">
                              <a:lumMod val="75000"/>
                              <a:lumOff val="25000"/>
                            </a:schemeClr>
                          </a:solidFill>
                        </a:rPr>
                        <a:t>USN Journal Parser</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400">
                          <a:solidFill>
                            <a:schemeClr val="tx1">
                              <a:lumMod val="75000"/>
                              <a:lumOff val="25000"/>
                            </a:schemeClr>
                          </a:solidFill>
                        </a:rPr>
                        <a:t>git clone https://github.com/PoorBillionaire/USN-Journal-Parser.git</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98442665"/>
                  </a:ext>
                </a:extLst>
              </a:tr>
              <a:tr h="448287">
                <a:tc>
                  <a:txBody>
                    <a:bodyPr/>
                    <a:lstStyle/>
                    <a:p>
                      <a:r>
                        <a:rPr lang="en-US" sz="1400">
                          <a:solidFill>
                            <a:schemeClr val="tx1">
                              <a:lumMod val="75000"/>
                              <a:lumOff val="25000"/>
                            </a:schemeClr>
                          </a:solidFill>
                        </a:rPr>
                        <a:t>USN Record Carver</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400">
                          <a:solidFill>
                            <a:schemeClr val="tx1">
                              <a:lumMod val="75000"/>
                              <a:lumOff val="25000"/>
                            </a:schemeClr>
                          </a:solidFill>
                        </a:rPr>
                        <a:t>git clone https://github.com/PoorBillionaire/USN-Record-Carver.git</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284655198"/>
                  </a:ext>
                </a:extLst>
              </a:tr>
              <a:tr h="448287">
                <a:tc>
                  <a:txBody>
                    <a:bodyPr/>
                    <a:lstStyle/>
                    <a:p>
                      <a:r>
                        <a:rPr lang="en-US" sz="1400">
                          <a:solidFill>
                            <a:schemeClr val="tx1">
                              <a:lumMod val="75000"/>
                              <a:lumOff val="25000"/>
                            </a:schemeClr>
                          </a:solidFill>
                        </a:rPr>
                        <a:t>Volatility 2 </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r>
                        <a:rPr lang="en-US" sz="1400">
                          <a:solidFill>
                            <a:schemeClr val="tx1">
                              <a:lumMod val="75000"/>
                              <a:lumOff val="25000"/>
                            </a:schemeClr>
                          </a:solidFill>
                        </a:rPr>
                        <a:t>git clone https://github.com/volatilityfoundation/volatility.git</a:t>
                      </a:r>
                    </a:p>
                  </a:txBody>
                  <a:tcPr marL="196330" marR="147248" marT="98165" marB="98165">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724036636"/>
                  </a:ext>
                </a:extLst>
              </a:tr>
              <a:tr h="448287">
                <a:tc>
                  <a:txBody>
                    <a:bodyPr/>
                    <a:lstStyle/>
                    <a:p>
                      <a:r>
                        <a:rPr lang="en-US" sz="1400">
                          <a:solidFill>
                            <a:schemeClr val="tx1">
                              <a:lumMod val="75000"/>
                              <a:lumOff val="25000"/>
                            </a:schemeClr>
                          </a:solidFill>
                        </a:rPr>
                        <a:t>Volatility 3</a:t>
                      </a:r>
                    </a:p>
                  </a:txBody>
                  <a:tcPr marL="196330" marR="147248" marT="98165" marB="98165">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r>
                        <a:rPr lang="en-US" sz="1400">
                          <a:solidFill>
                            <a:schemeClr val="tx1">
                              <a:lumMod val="75000"/>
                              <a:lumOff val="25000"/>
                            </a:schemeClr>
                          </a:solidFill>
                        </a:rPr>
                        <a:t>git clone https://github.com/volatilityfoundation/volatility3.git</a:t>
                      </a:r>
                    </a:p>
                  </a:txBody>
                  <a:tcPr marL="196330" marR="147248" marT="98165" marB="98165">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1115566924"/>
                  </a:ext>
                </a:extLst>
              </a:tr>
            </a:tbl>
          </a:graphicData>
        </a:graphic>
      </p:graphicFrame>
    </p:spTree>
    <p:extLst>
      <p:ext uri="{BB962C8B-B14F-4D97-AF65-F5344CB8AC3E}">
        <p14:creationId xmlns:p14="http://schemas.microsoft.com/office/powerpoint/2010/main" val="37594336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9E81F-0386-4493-8A46-A2E56985CF8F}"/>
              </a:ext>
            </a:extLst>
          </p:cNvPr>
          <p:cNvSpPr>
            <a:spLocks noGrp="1"/>
          </p:cNvSpPr>
          <p:nvPr>
            <p:ph type="title"/>
          </p:nvPr>
        </p:nvSpPr>
        <p:spPr/>
        <p:txBody>
          <a:bodyPr/>
          <a:lstStyle/>
          <a:p>
            <a:r>
              <a:rPr lang="en-US" dirty="0"/>
              <a:t>Installing </a:t>
            </a:r>
            <a:r>
              <a:rPr lang="en-US" i="1" dirty="0" err="1">
                <a:solidFill>
                  <a:srgbClr val="7030A0"/>
                </a:solidFill>
              </a:rPr>
              <a:t>Regripper</a:t>
            </a:r>
            <a:endParaRPr lang="en-US" i="1" dirty="0">
              <a:solidFill>
                <a:srgbClr val="7030A0"/>
              </a:solidFill>
            </a:endParaRPr>
          </a:p>
        </p:txBody>
      </p:sp>
      <p:sp>
        <p:nvSpPr>
          <p:cNvPr id="3" name="Content Placeholder 2">
            <a:extLst>
              <a:ext uri="{FF2B5EF4-FFF2-40B4-BE49-F238E27FC236}">
                <a16:creationId xmlns:a16="http://schemas.microsoft.com/office/drawing/2014/main" id="{AE804E77-71DD-452B-9B99-E681DBE2714E}"/>
              </a:ext>
            </a:extLst>
          </p:cNvPr>
          <p:cNvSpPr>
            <a:spLocks noGrp="1"/>
          </p:cNvSpPr>
          <p:nvPr>
            <p:ph idx="1"/>
          </p:nvPr>
        </p:nvSpPr>
        <p:spPr/>
        <p:txBody>
          <a:bodyPr/>
          <a:lstStyle/>
          <a:p>
            <a:r>
              <a:rPr lang="en-US" dirty="0"/>
              <a:t>The command on the previous slide downloads the installation script.</a:t>
            </a:r>
          </a:p>
          <a:p>
            <a:r>
              <a:rPr lang="en-US" dirty="0"/>
              <a:t>To start the download for </a:t>
            </a:r>
            <a:r>
              <a:rPr lang="en-US" i="1" dirty="0" err="1">
                <a:solidFill>
                  <a:srgbClr val="7030A0"/>
                </a:solidFill>
              </a:rPr>
              <a:t>Regripper</a:t>
            </a:r>
            <a:r>
              <a:rPr lang="en-US" dirty="0"/>
              <a:t>, either:</a:t>
            </a:r>
          </a:p>
          <a:p>
            <a:pPr lvl="1"/>
            <a:r>
              <a:rPr lang="en-US" dirty="0"/>
              <a:t>Use the bash command.</a:t>
            </a:r>
          </a:p>
          <a:p>
            <a:pPr lvl="2"/>
            <a:r>
              <a:rPr lang="en-US" i="1" dirty="0" err="1">
                <a:solidFill>
                  <a:srgbClr val="7030A0"/>
                </a:solidFill>
              </a:rPr>
              <a:t>sudo</a:t>
            </a:r>
            <a:r>
              <a:rPr lang="en-US" i="1" dirty="0">
                <a:solidFill>
                  <a:srgbClr val="7030A0"/>
                </a:solidFill>
              </a:rPr>
              <a:t> bash RegRipper30-apt-git-Install.sh</a:t>
            </a:r>
          </a:p>
          <a:p>
            <a:pPr lvl="1"/>
            <a:r>
              <a:rPr lang="en-US" dirty="0"/>
              <a:t>Make it executable, then run it.</a:t>
            </a:r>
          </a:p>
          <a:p>
            <a:pPr lvl="2"/>
            <a:r>
              <a:rPr lang="en-US" i="1" dirty="0" err="1">
                <a:solidFill>
                  <a:srgbClr val="7030A0"/>
                </a:solidFill>
              </a:rPr>
              <a:t>sudo</a:t>
            </a:r>
            <a:r>
              <a:rPr lang="en-US" i="1" dirty="0">
                <a:solidFill>
                  <a:srgbClr val="7030A0"/>
                </a:solidFill>
              </a:rPr>
              <a:t> </a:t>
            </a:r>
            <a:r>
              <a:rPr lang="en-US" i="1" dirty="0" err="1">
                <a:solidFill>
                  <a:srgbClr val="7030A0"/>
                </a:solidFill>
              </a:rPr>
              <a:t>chmod</a:t>
            </a:r>
            <a:r>
              <a:rPr lang="en-US" i="1" dirty="0">
                <a:solidFill>
                  <a:srgbClr val="7030A0"/>
                </a:solidFill>
              </a:rPr>
              <a:t> +x RegRipper30-apt-git-Install.sh</a:t>
            </a:r>
          </a:p>
          <a:p>
            <a:pPr lvl="2"/>
            <a:r>
              <a:rPr lang="en-US" i="1" dirty="0">
                <a:solidFill>
                  <a:srgbClr val="7030A0"/>
                </a:solidFill>
              </a:rPr>
              <a:t>./RegRipper30-apt-git-Install.sh</a:t>
            </a:r>
          </a:p>
        </p:txBody>
      </p:sp>
    </p:spTree>
    <p:extLst>
      <p:ext uri="{BB962C8B-B14F-4D97-AF65-F5344CB8AC3E}">
        <p14:creationId xmlns:p14="http://schemas.microsoft.com/office/powerpoint/2010/main" val="23867194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2B962-623B-47A5-AF65-DAA8AC4CB808}"/>
              </a:ext>
            </a:extLst>
          </p:cNvPr>
          <p:cNvSpPr>
            <a:spLocks noGrp="1"/>
          </p:cNvSpPr>
          <p:nvPr>
            <p:ph type="title"/>
          </p:nvPr>
        </p:nvSpPr>
        <p:spPr/>
        <p:txBody>
          <a:bodyPr/>
          <a:lstStyle/>
          <a:p>
            <a:r>
              <a:rPr lang="en-US" dirty="0"/>
              <a:t>Running </a:t>
            </a:r>
            <a:r>
              <a:rPr lang="en-US" i="1" dirty="0">
                <a:solidFill>
                  <a:srgbClr val="7030A0"/>
                </a:solidFill>
              </a:rPr>
              <a:t>Torrent-File-Editor</a:t>
            </a:r>
          </a:p>
        </p:txBody>
      </p:sp>
      <p:sp>
        <p:nvSpPr>
          <p:cNvPr id="3" name="Content Placeholder 2">
            <a:extLst>
              <a:ext uri="{FF2B5EF4-FFF2-40B4-BE49-F238E27FC236}">
                <a16:creationId xmlns:a16="http://schemas.microsoft.com/office/drawing/2014/main" id="{1574B035-BAAD-4460-B1C6-DD9CD59F73C1}"/>
              </a:ext>
            </a:extLst>
          </p:cNvPr>
          <p:cNvSpPr>
            <a:spLocks noGrp="1"/>
          </p:cNvSpPr>
          <p:nvPr>
            <p:ph idx="1"/>
          </p:nvPr>
        </p:nvSpPr>
        <p:spPr/>
        <p:txBody>
          <a:bodyPr/>
          <a:lstStyle/>
          <a:p>
            <a:r>
              <a:rPr lang="en-US" dirty="0"/>
              <a:t>This program is an executable file. You will need to use </a:t>
            </a:r>
            <a:r>
              <a:rPr lang="en-US" i="1" dirty="0">
                <a:solidFill>
                  <a:srgbClr val="7030A0"/>
                </a:solidFill>
              </a:rPr>
              <a:t>Wine</a:t>
            </a:r>
            <a:r>
              <a:rPr lang="en-US" dirty="0"/>
              <a:t> to run it on Linux.</a:t>
            </a:r>
          </a:p>
          <a:p>
            <a:r>
              <a:rPr lang="en-US" dirty="0"/>
              <a:t>To run this program, either:</a:t>
            </a:r>
          </a:p>
          <a:p>
            <a:pPr lvl="1"/>
            <a:r>
              <a:rPr lang="en-US" dirty="0"/>
              <a:t>Run Wine and then point the program to the Torrent-File-Editor’s file path.</a:t>
            </a:r>
          </a:p>
          <a:p>
            <a:pPr lvl="2"/>
            <a:r>
              <a:rPr lang="en-US" dirty="0"/>
              <a:t>For example (assuming that Torrent-File-Editor is in my Downloads folder):</a:t>
            </a:r>
          </a:p>
          <a:p>
            <a:pPr lvl="3"/>
            <a:r>
              <a:rPr lang="en-US" i="1" dirty="0">
                <a:solidFill>
                  <a:srgbClr val="7030A0"/>
                </a:solidFill>
              </a:rPr>
              <a:t>wine /home/&lt;user&gt;/Downloads/torrent-file-editor-0.3.17-x64.exe </a:t>
            </a:r>
          </a:p>
          <a:p>
            <a:pPr lvl="3"/>
            <a:r>
              <a:rPr lang="en-US" dirty="0"/>
              <a:t>Replace ‘&lt;</a:t>
            </a:r>
            <a:r>
              <a:rPr lang="en-US" i="1" dirty="0">
                <a:solidFill>
                  <a:srgbClr val="7030A0"/>
                </a:solidFill>
              </a:rPr>
              <a:t>user</a:t>
            </a:r>
            <a:r>
              <a:rPr lang="en-US" dirty="0"/>
              <a:t>&gt;’ with your username.</a:t>
            </a:r>
          </a:p>
          <a:p>
            <a:pPr lvl="1"/>
            <a:r>
              <a:rPr lang="en-US" dirty="0"/>
              <a:t>Create an alias</a:t>
            </a:r>
          </a:p>
          <a:p>
            <a:pPr lvl="2"/>
            <a:r>
              <a:rPr lang="en-US" i="1" dirty="0">
                <a:solidFill>
                  <a:srgbClr val="7030A0"/>
                </a:solidFill>
              </a:rPr>
              <a:t>alias torrent-file-editor=‘wine /home/&lt;user&gt;/Downloads/torrent-file-editor-0.3.17-x64.exe’</a:t>
            </a:r>
          </a:p>
          <a:p>
            <a:pPr lvl="2"/>
            <a:r>
              <a:rPr lang="en-US" dirty="0">
                <a:hlinkClick r:id="rId2" action="ppaction://hlinksldjump"/>
              </a:rPr>
              <a:t>Tutorial on how to create an alias.</a:t>
            </a:r>
            <a:endParaRPr lang="en-US" dirty="0"/>
          </a:p>
        </p:txBody>
      </p:sp>
    </p:spTree>
    <p:extLst>
      <p:ext uri="{BB962C8B-B14F-4D97-AF65-F5344CB8AC3E}">
        <p14:creationId xmlns:p14="http://schemas.microsoft.com/office/powerpoint/2010/main" val="165781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3FC91C-641E-4176-AA0C-FF62D4AC4771}"/>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1A5AF07E-27F2-437F-AE26-3E0C4A83F6DF}"/>
              </a:ext>
            </a:extLst>
          </p:cNvPr>
          <p:cNvSpPr>
            <a:spLocks noGrp="1"/>
          </p:cNvSpPr>
          <p:nvPr>
            <p:ph idx="1"/>
          </p:nvPr>
        </p:nvSpPr>
        <p:spPr/>
        <p:txBody>
          <a:bodyPr>
            <a:normAutofit/>
          </a:bodyPr>
          <a:lstStyle/>
          <a:p>
            <a:r>
              <a:rPr lang="en-US" dirty="0"/>
              <a:t>Beat Step gave you (cyber investigation team of XXX) the following information when discussing the case:</a:t>
            </a:r>
          </a:p>
          <a:p>
            <a:pPr lvl="1"/>
            <a:r>
              <a:rPr lang="en-US" dirty="0"/>
              <a:t>The file ‘</a:t>
            </a:r>
            <a:r>
              <a:rPr lang="en-US" i="1" dirty="0">
                <a:solidFill>
                  <a:schemeClr val="accent6"/>
                </a:solidFill>
              </a:rPr>
              <a:t>Contraband.mp3</a:t>
            </a:r>
            <a:r>
              <a:rPr lang="en-US" dirty="0"/>
              <a:t>’ has a binary </a:t>
            </a:r>
            <a:r>
              <a:rPr lang="en-US" dirty="0">
                <a:solidFill>
                  <a:srgbClr val="FF0000"/>
                </a:solidFill>
              </a:rPr>
              <a:t>signature</a:t>
            </a:r>
            <a:r>
              <a:rPr lang="en-US" dirty="0"/>
              <a:t> and is the copyrighted file. This file was planned to be included in the upcoming movie ‘Fate With Money’. </a:t>
            </a:r>
          </a:p>
          <a:p>
            <a:pPr lvl="1"/>
            <a:r>
              <a:rPr lang="en-US" dirty="0"/>
              <a:t>The file ‘</a:t>
            </a:r>
            <a:r>
              <a:rPr lang="en-US" i="1" dirty="0">
                <a:solidFill>
                  <a:schemeClr val="accent6"/>
                </a:solidFill>
              </a:rPr>
              <a:t>Sample-1.mp3</a:t>
            </a:r>
            <a:r>
              <a:rPr lang="en-US" dirty="0"/>
              <a:t>’ does not have a binary signature and is not the copyrighted file. However, the file was planned to be presented in a meeting. They want to know if the file was leaked by an employee.</a:t>
            </a:r>
          </a:p>
          <a:p>
            <a:pPr lvl="1"/>
            <a:r>
              <a:rPr lang="en-US" dirty="0"/>
              <a:t>The MD5 and SHA1 hash of the .mp3 files were provided.</a:t>
            </a:r>
          </a:p>
          <a:p>
            <a:r>
              <a:rPr lang="en-US" dirty="0"/>
              <a:t>Two possible suspects</a:t>
            </a:r>
          </a:p>
          <a:p>
            <a:pPr lvl="1"/>
            <a:r>
              <a:rPr lang="en-US"/>
              <a:t>Kamryn Allen and Willis </a:t>
            </a:r>
            <a:r>
              <a:rPr lang="en-US" dirty="0"/>
              <a:t>Gibbs</a:t>
            </a:r>
          </a:p>
        </p:txBody>
      </p:sp>
    </p:spTree>
    <p:extLst>
      <p:ext uri="{BB962C8B-B14F-4D97-AF65-F5344CB8AC3E}">
        <p14:creationId xmlns:p14="http://schemas.microsoft.com/office/powerpoint/2010/main" val="41083554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A3FC82E-5227-4B5D-B08D-ED3E9E524F6D}"/>
              </a:ext>
            </a:extLst>
          </p:cNvPr>
          <p:cNvSpPr>
            <a:spLocks noGrp="1"/>
          </p:cNvSpPr>
          <p:nvPr>
            <p:ph type="title"/>
          </p:nvPr>
        </p:nvSpPr>
        <p:spPr>
          <a:xfrm>
            <a:off x="1286933" y="609600"/>
            <a:ext cx="10197494" cy="1099457"/>
          </a:xfrm>
        </p:spPr>
        <p:txBody>
          <a:bodyPr>
            <a:normAutofit/>
          </a:bodyPr>
          <a:lstStyle/>
          <a:p>
            <a:r>
              <a:rPr lang="en-US" dirty="0"/>
              <a:t>Optional Configurations</a:t>
            </a:r>
          </a:p>
        </p:txBody>
      </p:sp>
      <p:sp>
        <p:nvSpPr>
          <p:cNvPr id="16"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18" name="Content Placeholder 2">
            <a:extLst>
              <a:ext uri="{FF2B5EF4-FFF2-40B4-BE49-F238E27FC236}">
                <a16:creationId xmlns:a16="http://schemas.microsoft.com/office/drawing/2014/main" id="{E6A17BBA-EB29-80C4-A149-1BBEE5334F64}"/>
              </a:ext>
            </a:extLst>
          </p:cNvPr>
          <p:cNvGraphicFramePr>
            <a:graphicFrameLocks noGrp="1"/>
          </p:cNvGraphicFramePr>
          <p:nvPr>
            <p:ph idx="1"/>
            <p:extLst>
              <p:ext uri="{D42A27DB-BD31-4B8C-83A1-F6EECF244321}">
                <p14:modId xmlns:p14="http://schemas.microsoft.com/office/powerpoint/2010/main" val="4213949964"/>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54469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63EF22C-9BE2-48C4-8373-F8ACE9802E06}"/>
              </a:ext>
            </a:extLst>
          </p:cNvPr>
          <p:cNvSpPr>
            <a:spLocks noGrp="1"/>
          </p:cNvSpPr>
          <p:nvPr>
            <p:ph type="title"/>
          </p:nvPr>
        </p:nvSpPr>
        <p:spPr>
          <a:xfrm>
            <a:off x="1286933" y="609600"/>
            <a:ext cx="10197494" cy="1099457"/>
          </a:xfrm>
        </p:spPr>
        <p:txBody>
          <a:bodyPr>
            <a:normAutofit/>
          </a:bodyPr>
          <a:lstStyle/>
          <a:p>
            <a:r>
              <a:rPr lang="en-US" dirty="0"/>
              <a:t>Aliases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5E868521-530B-67F2-C1DA-2CBC0B1C79F6}"/>
              </a:ext>
            </a:extLst>
          </p:cNvPr>
          <p:cNvGraphicFramePr>
            <a:graphicFrameLocks noGrp="1"/>
          </p:cNvGraphicFramePr>
          <p:nvPr>
            <p:ph idx="1"/>
            <p:extLst>
              <p:ext uri="{D42A27DB-BD31-4B8C-83A1-F6EECF244321}">
                <p14:modId xmlns:p14="http://schemas.microsoft.com/office/powerpoint/2010/main" val="1743106677"/>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401125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2DC42-2162-4C4C-B946-7CA5791A0E11}"/>
              </a:ext>
            </a:extLst>
          </p:cNvPr>
          <p:cNvSpPr>
            <a:spLocks noGrp="1"/>
          </p:cNvSpPr>
          <p:nvPr>
            <p:ph type="title"/>
          </p:nvPr>
        </p:nvSpPr>
        <p:spPr/>
        <p:txBody>
          <a:bodyPr/>
          <a:lstStyle/>
          <a:p>
            <a:r>
              <a:rPr lang="en-US" dirty="0"/>
              <a:t>Creating your first alias</a:t>
            </a:r>
          </a:p>
        </p:txBody>
      </p:sp>
      <p:sp>
        <p:nvSpPr>
          <p:cNvPr id="3" name="Content Placeholder 2">
            <a:extLst>
              <a:ext uri="{FF2B5EF4-FFF2-40B4-BE49-F238E27FC236}">
                <a16:creationId xmlns:a16="http://schemas.microsoft.com/office/drawing/2014/main" id="{10CA2D5F-B982-474D-9CEC-641A3EA41B7A}"/>
              </a:ext>
            </a:extLst>
          </p:cNvPr>
          <p:cNvSpPr>
            <a:spLocks noGrp="1"/>
          </p:cNvSpPr>
          <p:nvPr>
            <p:ph idx="1"/>
          </p:nvPr>
        </p:nvSpPr>
        <p:spPr/>
        <p:txBody>
          <a:bodyPr/>
          <a:lstStyle/>
          <a:p>
            <a:r>
              <a:rPr lang="en-US" dirty="0"/>
              <a:t>To create an alias, type this in the terminal:</a:t>
            </a:r>
          </a:p>
          <a:p>
            <a:pPr lvl="1"/>
            <a:r>
              <a:rPr lang="en-US" dirty="0"/>
              <a:t>alias first=“echo ‘Hello World’”</a:t>
            </a:r>
          </a:p>
          <a:p>
            <a:r>
              <a:rPr lang="en-US" dirty="0"/>
              <a:t>Now when you type in first, it will execute the echo command that you set it to. </a:t>
            </a:r>
          </a:p>
          <a:p>
            <a:r>
              <a:rPr lang="en-US" dirty="0"/>
              <a:t>Let’s try it out!</a:t>
            </a:r>
          </a:p>
        </p:txBody>
      </p:sp>
    </p:spTree>
    <p:extLst>
      <p:ext uri="{BB962C8B-B14F-4D97-AF65-F5344CB8AC3E}">
        <p14:creationId xmlns:p14="http://schemas.microsoft.com/office/powerpoint/2010/main" val="42259372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DCC45B-0180-4C71-A85C-BBEBDDA332A5}"/>
              </a:ext>
            </a:extLst>
          </p:cNvPr>
          <p:cNvSpPr>
            <a:spLocks noGrp="1"/>
          </p:cNvSpPr>
          <p:nvPr>
            <p:ph type="title"/>
          </p:nvPr>
        </p:nvSpPr>
        <p:spPr/>
        <p:txBody>
          <a:bodyPr/>
          <a:lstStyle/>
          <a:p>
            <a:r>
              <a:rPr lang="en-US" dirty="0"/>
              <a:t>Creating your first alias</a:t>
            </a:r>
          </a:p>
        </p:txBody>
      </p:sp>
      <p:pic>
        <p:nvPicPr>
          <p:cNvPr id="9" name="Content Placeholder 8">
            <a:extLst>
              <a:ext uri="{FF2B5EF4-FFF2-40B4-BE49-F238E27FC236}">
                <a16:creationId xmlns:a16="http://schemas.microsoft.com/office/drawing/2014/main" id="{7F3ACCC9-4B2D-4A35-86B2-E98C79A2A47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65760" y="1530667"/>
            <a:ext cx="11304270" cy="3521393"/>
          </a:xfrm>
        </p:spPr>
      </p:pic>
      <p:sp>
        <p:nvSpPr>
          <p:cNvPr id="6" name="TextBox 5">
            <a:extLst>
              <a:ext uri="{FF2B5EF4-FFF2-40B4-BE49-F238E27FC236}">
                <a16:creationId xmlns:a16="http://schemas.microsoft.com/office/drawing/2014/main" id="{B32C25EB-E174-4D23-9C68-4840FBD695AF}"/>
              </a:ext>
            </a:extLst>
          </p:cNvPr>
          <p:cNvSpPr txBox="1"/>
          <p:nvPr/>
        </p:nvSpPr>
        <p:spPr>
          <a:xfrm>
            <a:off x="365760" y="5052060"/>
            <a:ext cx="11304270" cy="646331"/>
          </a:xfrm>
          <a:prstGeom prst="rect">
            <a:avLst/>
          </a:prstGeom>
          <a:solidFill>
            <a:schemeClr val="accent4">
              <a:lumMod val="20000"/>
              <a:lumOff val="80000"/>
            </a:schemeClr>
          </a:solidFill>
        </p:spPr>
        <p:txBody>
          <a:bodyPr wrap="square" rtlCol="0">
            <a:spAutoFit/>
          </a:bodyPr>
          <a:lstStyle/>
          <a:p>
            <a:r>
              <a:rPr lang="en-US" dirty="0"/>
              <a:t>Note: Aliases created this way are temporary. Once you close that tab/window, the alias will be gone.  The next few slides will show you how to make your aliases persist.</a:t>
            </a:r>
          </a:p>
        </p:txBody>
      </p:sp>
    </p:spTree>
    <p:extLst>
      <p:ext uri="{BB962C8B-B14F-4D97-AF65-F5344CB8AC3E}">
        <p14:creationId xmlns:p14="http://schemas.microsoft.com/office/powerpoint/2010/main" val="29191258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0CBCD-C010-4DF3-937C-02B8731F050F}"/>
              </a:ext>
            </a:extLst>
          </p:cNvPr>
          <p:cNvSpPr>
            <a:spLocks noGrp="1"/>
          </p:cNvSpPr>
          <p:nvPr>
            <p:ph type="title"/>
          </p:nvPr>
        </p:nvSpPr>
        <p:spPr/>
        <p:txBody>
          <a:bodyPr/>
          <a:lstStyle/>
          <a:p>
            <a:r>
              <a:rPr lang="en-US" dirty="0"/>
              <a:t>Make aliases persist</a:t>
            </a:r>
          </a:p>
        </p:txBody>
      </p:sp>
      <p:sp>
        <p:nvSpPr>
          <p:cNvPr id="3" name="Content Placeholder 2">
            <a:extLst>
              <a:ext uri="{FF2B5EF4-FFF2-40B4-BE49-F238E27FC236}">
                <a16:creationId xmlns:a16="http://schemas.microsoft.com/office/drawing/2014/main" id="{7EE42915-297B-4033-B516-4B845B3BAAA3}"/>
              </a:ext>
            </a:extLst>
          </p:cNvPr>
          <p:cNvSpPr>
            <a:spLocks noGrp="1"/>
          </p:cNvSpPr>
          <p:nvPr>
            <p:ph idx="1"/>
          </p:nvPr>
        </p:nvSpPr>
        <p:spPr/>
        <p:txBody>
          <a:bodyPr>
            <a:normAutofit/>
          </a:bodyPr>
          <a:lstStyle/>
          <a:p>
            <a:r>
              <a:rPr lang="en-US" dirty="0"/>
              <a:t>Aliases disappear if you close the terminal</a:t>
            </a:r>
          </a:p>
          <a:p>
            <a:r>
              <a:rPr lang="en-US" dirty="0"/>
              <a:t>To make aliases persist</a:t>
            </a:r>
          </a:p>
          <a:p>
            <a:pPr lvl="1"/>
            <a:r>
              <a:rPr lang="en-US" dirty="0"/>
              <a:t>the alias must be placed in the shell’s configuration file</a:t>
            </a:r>
          </a:p>
          <a:p>
            <a:pPr lvl="2"/>
            <a:r>
              <a:rPr lang="en-US" dirty="0"/>
              <a:t>it allows for the aliases to be executed when the terminal is started. </a:t>
            </a:r>
          </a:p>
          <a:p>
            <a:r>
              <a:rPr lang="en-US" dirty="0"/>
              <a:t>If you are using Kali Linux, the shell should be </a:t>
            </a:r>
            <a:r>
              <a:rPr lang="en-US" i="1" dirty="0" err="1">
                <a:solidFill>
                  <a:srgbClr val="7030A0"/>
                </a:solidFill>
              </a:rPr>
              <a:t>zsh</a:t>
            </a:r>
            <a:r>
              <a:rPr lang="en-US" dirty="0"/>
              <a:t> by default. The configuration file will be located at </a:t>
            </a:r>
            <a:r>
              <a:rPr lang="en-US" i="1" dirty="0">
                <a:solidFill>
                  <a:srgbClr val="7030A0"/>
                </a:solidFill>
              </a:rPr>
              <a:t>~/.</a:t>
            </a:r>
            <a:r>
              <a:rPr lang="en-US" i="1" dirty="0" err="1">
                <a:solidFill>
                  <a:srgbClr val="7030A0"/>
                </a:solidFill>
              </a:rPr>
              <a:t>zshrc</a:t>
            </a:r>
            <a:r>
              <a:rPr lang="en-US" dirty="0"/>
              <a:t>, or </a:t>
            </a:r>
            <a:r>
              <a:rPr lang="en-US" i="1" dirty="0">
                <a:solidFill>
                  <a:srgbClr val="7030A0"/>
                </a:solidFill>
              </a:rPr>
              <a:t>/home/$USER/.</a:t>
            </a:r>
            <a:r>
              <a:rPr lang="en-US" i="1" dirty="0" err="1">
                <a:solidFill>
                  <a:srgbClr val="7030A0"/>
                </a:solidFill>
              </a:rPr>
              <a:t>zshrc</a:t>
            </a:r>
            <a:r>
              <a:rPr lang="en-US" dirty="0"/>
              <a:t>.</a:t>
            </a:r>
          </a:p>
          <a:p>
            <a:pPr lvl="1"/>
            <a:r>
              <a:rPr lang="en-US" i="1" dirty="0">
                <a:solidFill>
                  <a:srgbClr val="7030A0"/>
                </a:solidFill>
              </a:rPr>
              <a:t>$USER </a:t>
            </a:r>
            <a:r>
              <a:rPr lang="en-US" dirty="0"/>
              <a:t>= your username</a:t>
            </a:r>
          </a:p>
          <a:p>
            <a:pPr lvl="1"/>
            <a:r>
              <a:rPr lang="en-US" dirty="0"/>
              <a:t>Tip: The ~ symbol is the same as /home/$USER. You are in this directory by default whenever you first open the terminal.</a:t>
            </a:r>
          </a:p>
          <a:p>
            <a:pPr marL="0" indent="0">
              <a:buNone/>
            </a:pPr>
            <a:endParaRPr lang="en-US" dirty="0"/>
          </a:p>
        </p:txBody>
      </p:sp>
    </p:spTree>
    <p:extLst>
      <p:ext uri="{BB962C8B-B14F-4D97-AF65-F5344CB8AC3E}">
        <p14:creationId xmlns:p14="http://schemas.microsoft.com/office/powerpoint/2010/main" val="3162552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C2CF9-9DBF-4289-95B4-D724F130E63F}"/>
              </a:ext>
            </a:extLst>
          </p:cNvPr>
          <p:cNvSpPr>
            <a:spLocks noGrp="1"/>
          </p:cNvSpPr>
          <p:nvPr>
            <p:ph type="title"/>
          </p:nvPr>
        </p:nvSpPr>
        <p:spPr/>
        <p:txBody>
          <a:bodyPr/>
          <a:lstStyle/>
          <a:p>
            <a:r>
              <a:rPr lang="en-US" dirty="0"/>
              <a:t>Check your default shell and where the configuration file is.</a:t>
            </a:r>
          </a:p>
        </p:txBody>
      </p:sp>
      <p:pic>
        <p:nvPicPr>
          <p:cNvPr id="7" name="Content Placeholder 6">
            <a:extLst>
              <a:ext uri="{FF2B5EF4-FFF2-40B4-BE49-F238E27FC236}">
                <a16:creationId xmlns:a16="http://schemas.microsoft.com/office/drawing/2014/main" id="{40B90BCB-3900-4AB7-A3D7-F5AE0E657DB0}"/>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05012"/>
            <a:ext cx="8588604" cy="3858460"/>
          </a:xfrm>
        </p:spPr>
      </p:pic>
    </p:spTree>
    <p:extLst>
      <p:ext uri="{BB962C8B-B14F-4D97-AF65-F5344CB8AC3E}">
        <p14:creationId xmlns:p14="http://schemas.microsoft.com/office/powerpoint/2010/main" val="16278823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2F2C7-7857-4CD1-9975-8E613578E07C}"/>
              </a:ext>
            </a:extLst>
          </p:cNvPr>
          <p:cNvSpPr>
            <a:spLocks noGrp="1"/>
          </p:cNvSpPr>
          <p:nvPr>
            <p:ph type="title"/>
          </p:nvPr>
        </p:nvSpPr>
        <p:spPr/>
        <p:txBody>
          <a:bodyPr/>
          <a:lstStyle/>
          <a:p>
            <a:r>
              <a:rPr lang="en-US" dirty="0"/>
              <a:t>Make Aliases Persist </a:t>
            </a:r>
          </a:p>
        </p:txBody>
      </p:sp>
      <p:pic>
        <p:nvPicPr>
          <p:cNvPr id="11" name="Content Placeholder 10">
            <a:extLst>
              <a:ext uri="{FF2B5EF4-FFF2-40B4-BE49-F238E27FC236}">
                <a16:creationId xmlns:a16="http://schemas.microsoft.com/office/drawing/2014/main" id="{41C197CB-5F4C-4FC9-B86C-FAC24A718E36}"/>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1690688"/>
            <a:ext cx="7622894" cy="1110385"/>
          </a:xfrm>
        </p:spPr>
      </p:pic>
      <p:sp>
        <p:nvSpPr>
          <p:cNvPr id="15" name="TextBox 14">
            <a:extLst>
              <a:ext uri="{FF2B5EF4-FFF2-40B4-BE49-F238E27FC236}">
                <a16:creationId xmlns:a16="http://schemas.microsoft.com/office/drawing/2014/main" id="{D7F63F0C-05C3-41CC-A2E5-6AC36E2C5D1C}"/>
              </a:ext>
            </a:extLst>
          </p:cNvPr>
          <p:cNvSpPr txBox="1"/>
          <p:nvPr/>
        </p:nvSpPr>
        <p:spPr>
          <a:xfrm>
            <a:off x="8461094" y="2154742"/>
            <a:ext cx="3505200" cy="646331"/>
          </a:xfrm>
          <a:prstGeom prst="rect">
            <a:avLst/>
          </a:prstGeom>
          <a:solidFill>
            <a:schemeClr val="accent4">
              <a:lumMod val="40000"/>
              <a:lumOff val="60000"/>
            </a:schemeClr>
          </a:solidFill>
        </p:spPr>
        <p:txBody>
          <a:bodyPr wrap="square" rtlCol="0">
            <a:spAutoFit/>
          </a:bodyPr>
          <a:lstStyle/>
          <a:p>
            <a:r>
              <a:rPr lang="en-US" dirty="0"/>
              <a:t>Note: On Linux, files with a ‘.’ in front of it is a hidden file.</a:t>
            </a:r>
          </a:p>
        </p:txBody>
      </p:sp>
      <p:pic>
        <p:nvPicPr>
          <p:cNvPr id="4" name="Picture 3">
            <a:extLst>
              <a:ext uri="{FF2B5EF4-FFF2-40B4-BE49-F238E27FC236}">
                <a16:creationId xmlns:a16="http://schemas.microsoft.com/office/drawing/2014/main" id="{81AC1DD2-25E1-4178-ACE1-9964BCFC0BE8}"/>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3221611"/>
            <a:ext cx="7622893" cy="2849252"/>
          </a:xfrm>
          <a:prstGeom prst="rect">
            <a:avLst/>
          </a:prstGeom>
        </p:spPr>
      </p:pic>
    </p:spTree>
    <p:extLst>
      <p:ext uri="{BB962C8B-B14F-4D97-AF65-F5344CB8AC3E}">
        <p14:creationId xmlns:p14="http://schemas.microsoft.com/office/powerpoint/2010/main" val="32614985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D9D7-89AE-45BB-9BAA-4E021141D7F8}"/>
              </a:ext>
            </a:extLst>
          </p:cNvPr>
          <p:cNvSpPr>
            <a:spLocks noGrp="1"/>
          </p:cNvSpPr>
          <p:nvPr>
            <p:ph type="title"/>
          </p:nvPr>
        </p:nvSpPr>
        <p:spPr/>
        <p:txBody>
          <a:bodyPr/>
          <a:lstStyle/>
          <a:p>
            <a:r>
              <a:rPr lang="en-US" dirty="0"/>
              <a:t>Make Aliases Persist</a:t>
            </a:r>
          </a:p>
        </p:txBody>
      </p:sp>
      <p:pic>
        <p:nvPicPr>
          <p:cNvPr id="5" name="Content Placeholder 4">
            <a:extLst>
              <a:ext uri="{FF2B5EF4-FFF2-40B4-BE49-F238E27FC236}">
                <a16:creationId xmlns:a16="http://schemas.microsoft.com/office/drawing/2014/main" id="{A8B1809E-2D5A-48C4-BF07-BDF0FE73063C}"/>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828800"/>
            <a:ext cx="5851967" cy="919163"/>
          </a:xfrm>
        </p:spPr>
      </p:pic>
      <p:pic>
        <p:nvPicPr>
          <p:cNvPr id="7" name="Picture 6">
            <a:extLst>
              <a:ext uri="{FF2B5EF4-FFF2-40B4-BE49-F238E27FC236}">
                <a16:creationId xmlns:a16="http://schemas.microsoft.com/office/drawing/2014/main" id="{9062CDAA-EF01-491A-9398-6FE6F987AD4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25000"/>
                    </a14:imgEffect>
                  </a14:imgLayer>
                </a14:imgProps>
              </a:ext>
            </a:extLst>
          </a:blip>
          <a:stretch>
            <a:fillRect/>
          </a:stretch>
        </p:blipFill>
        <p:spPr>
          <a:xfrm>
            <a:off x="838199" y="4203584"/>
            <a:ext cx="8618317" cy="1487520"/>
          </a:xfrm>
          <a:prstGeom prst="rect">
            <a:avLst/>
          </a:prstGeom>
        </p:spPr>
      </p:pic>
      <p:sp>
        <p:nvSpPr>
          <p:cNvPr id="8" name="TextBox 7">
            <a:extLst>
              <a:ext uri="{FF2B5EF4-FFF2-40B4-BE49-F238E27FC236}">
                <a16:creationId xmlns:a16="http://schemas.microsoft.com/office/drawing/2014/main" id="{504FEAC0-5C5A-4996-AC9E-813751E42B47}"/>
              </a:ext>
            </a:extLst>
          </p:cNvPr>
          <p:cNvSpPr txBox="1"/>
          <p:nvPr/>
        </p:nvSpPr>
        <p:spPr>
          <a:xfrm>
            <a:off x="838199" y="2747962"/>
            <a:ext cx="5327924" cy="646331"/>
          </a:xfrm>
          <a:prstGeom prst="rect">
            <a:avLst/>
          </a:prstGeom>
          <a:solidFill>
            <a:schemeClr val="accent4">
              <a:lumMod val="40000"/>
              <a:lumOff val="60000"/>
            </a:schemeClr>
          </a:solidFill>
        </p:spPr>
        <p:txBody>
          <a:bodyPr wrap="square" rtlCol="0">
            <a:spAutoFit/>
          </a:bodyPr>
          <a:lstStyle/>
          <a:p>
            <a:r>
              <a:rPr lang="en-US" dirty="0"/>
              <a:t>Note: On systems with different shells (i.e., </a:t>
            </a:r>
            <a:r>
              <a:rPr lang="en-US" i="1" dirty="0">
                <a:solidFill>
                  <a:srgbClr val="7030A0"/>
                </a:solidFill>
              </a:rPr>
              <a:t>bash</a:t>
            </a:r>
            <a:r>
              <a:rPr lang="en-US" dirty="0"/>
              <a:t>), the config file will have a different name (i.e., .</a:t>
            </a:r>
            <a:r>
              <a:rPr lang="en-US" i="1" dirty="0" err="1">
                <a:solidFill>
                  <a:srgbClr val="7030A0"/>
                </a:solidFill>
              </a:rPr>
              <a:t>bashrc</a:t>
            </a:r>
            <a:r>
              <a:rPr lang="en-US" dirty="0"/>
              <a:t>). </a:t>
            </a:r>
          </a:p>
        </p:txBody>
      </p:sp>
      <p:sp>
        <p:nvSpPr>
          <p:cNvPr id="9" name="TextBox 8">
            <a:extLst>
              <a:ext uri="{FF2B5EF4-FFF2-40B4-BE49-F238E27FC236}">
                <a16:creationId xmlns:a16="http://schemas.microsoft.com/office/drawing/2014/main" id="{0559EAF7-81F9-4EDC-A316-55907166BE04}"/>
              </a:ext>
            </a:extLst>
          </p:cNvPr>
          <p:cNvSpPr txBox="1"/>
          <p:nvPr/>
        </p:nvSpPr>
        <p:spPr>
          <a:xfrm>
            <a:off x="838199" y="3827112"/>
            <a:ext cx="4591050" cy="376472"/>
          </a:xfrm>
          <a:prstGeom prst="rect">
            <a:avLst/>
          </a:prstGeom>
          <a:solidFill>
            <a:srgbClr val="FFC000"/>
          </a:solidFill>
        </p:spPr>
        <p:txBody>
          <a:bodyPr wrap="square" rtlCol="0">
            <a:spAutoFit/>
          </a:bodyPr>
          <a:lstStyle/>
          <a:p>
            <a:r>
              <a:rPr lang="en-US" dirty="0"/>
              <a:t>Place anywhere in the config file</a:t>
            </a:r>
          </a:p>
        </p:txBody>
      </p:sp>
    </p:spTree>
    <p:extLst>
      <p:ext uri="{BB962C8B-B14F-4D97-AF65-F5344CB8AC3E}">
        <p14:creationId xmlns:p14="http://schemas.microsoft.com/office/powerpoint/2010/main" val="271475513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94D45-482C-43CA-8DAD-62D5E463DD08}"/>
              </a:ext>
            </a:extLst>
          </p:cNvPr>
          <p:cNvSpPr>
            <a:spLocks noGrp="1"/>
          </p:cNvSpPr>
          <p:nvPr>
            <p:ph type="title"/>
          </p:nvPr>
        </p:nvSpPr>
        <p:spPr/>
        <p:txBody>
          <a:bodyPr/>
          <a:lstStyle/>
          <a:p>
            <a:r>
              <a:rPr lang="en-US" dirty="0"/>
              <a:t>Close and reopen the terminal. Type your new alias.</a:t>
            </a:r>
          </a:p>
        </p:txBody>
      </p:sp>
      <p:pic>
        <p:nvPicPr>
          <p:cNvPr id="5" name="Content Placeholder 4">
            <a:extLst>
              <a:ext uri="{FF2B5EF4-FFF2-40B4-BE49-F238E27FC236}">
                <a16:creationId xmlns:a16="http://schemas.microsoft.com/office/drawing/2014/main" id="{01020365-F956-40AF-9368-B89F1B8F97FB}"/>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04600"/>
            <a:ext cx="8532043" cy="3048167"/>
          </a:xfrm>
        </p:spPr>
      </p:pic>
    </p:spTree>
    <p:extLst>
      <p:ext uri="{BB962C8B-B14F-4D97-AF65-F5344CB8AC3E}">
        <p14:creationId xmlns:p14="http://schemas.microsoft.com/office/powerpoint/2010/main" val="20933399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37E4E-87BE-4A78-B4CF-4917FBBF32A2}"/>
              </a:ext>
            </a:extLst>
          </p:cNvPr>
          <p:cNvSpPr>
            <a:spLocks noGrp="1"/>
          </p:cNvSpPr>
          <p:nvPr>
            <p:ph type="title"/>
          </p:nvPr>
        </p:nvSpPr>
        <p:spPr/>
        <p:txBody>
          <a:bodyPr/>
          <a:lstStyle/>
          <a:p>
            <a:r>
              <a:rPr lang="en-US" dirty="0"/>
              <a:t>Place these aliases into your .</a:t>
            </a:r>
            <a:r>
              <a:rPr lang="en-US" i="1" dirty="0" err="1">
                <a:solidFill>
                  <a:srgbClr val="7030A0"/>
                </a:solidFill>
              </a:rPr>
              <a:t>zsh_aliases</a:t>
            </a:r>
            <a:r>
              <a:rPr lang="en-US" i="1" dirty="0">
                <a:solidFill>
                  <a:srgbClr val="7030A0"/>
                </a:solidFill>
              </a:rPr>
              <a:t> </a:t>
            </a:r>
            <a:r>
              <a:rPr lang="en-US" dirty="0"/>
              <a:t>file.</a:t>
            </a:r>
          </a:p>
        </p:txBody>
      </p:sp>
      <p:pic>
        <p:nvPicPr>
          <p:cNvPr id="7" name="Content Placeholder 6">
            <a:extLst>
              <a:ext uri="{FF2B5EF4-FFF2-40B4-BE49-F238E27FC236}">
                <a16:creationId xmlns:a16="http://schemas.microsoft.com/office/drawing/2014/main" id="{F6CCA86D-9711-4041-AAC0-60A41A74B906}"/>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282804" y="1690688"/>
            <a:ext cx="11349872" cy="3743313"/>
          </a:xfrm>
        </p:spPr>
      </p:pic>
      <p:sp>
        <p:nvSpPr>
          <p:cNvPr id="8" name="TextBox 7">
            <a:extLst>
              <a:ext uri="{FF2B5EF4-FFF2-40B4-BE49-F238E27FC236}">
                <a16:creationId xmlns:a16="http://schemas.microsoft.com/office/drawing/2014/main" id="{2A0221A5-DFC4-4062-80A3-2F2D0A51366D}"/>
              </a:ext>
            </a:extLst>
          </p:cNvPr>
          <p:cNvSpPr txBox="1"/>
          <p:nvPr/>
        </p:nvSpPr>
        <p:spPr>
          <a:xfrm>
            <a:off x="282804" y="5424618"/>
            <a:ext cx="10172307" cy="646331"/>
          </a:xfrm>
          <a:prstGeom prst="rect">
            <a:avLst/>
          </a:prstGeom>
          <a:solidFill>
            <a:schemeClr val="accent4">
              <a:lumMod val="40000"/>
              <a:lumOff val="60000"/>
            </a:schemeClr>
          </a:solidFill>
        </p:spPr>
        <p:txBody>
          <a:bodyPr wrap="square" rtlCol="0">
            <a:spAutoFit/>
          </a:bodyPr>
          <a:lstStyle/>
          <a:p>
            <a:r>
              <a:rPr lang="en-US" dirty="0"/>
              <a:t>Note: The ‘Forensic-Tools’ file path is interchangeable depending on where you want to place your tools. These are the default locations for the people who use the </a:t>
            </a:r>
            <a:r>
              <a:rPr lang="en-US" dirty="0">
                <a:hlinkClick r:id="rId5" action="ppaction://hlinksldjump"/>
              </a:rPr>
              <a:t>installation script</a:t>
            </a:r>
            <a:r>
              <a:rPr lang="en-US" dirty="0"/>
              <a:t>. </a:t>
            </a:r>
          </a:p>
        </p:txBody>
      </p:sp>
    </p:spTree>
    <p:extLst>
      <p:ext uri="{BB962C8B-B14F-4D97-AF65-F5344CB8AC3E}">
        <p14:creationId xmlns:p14="http://schemas.microsoft.com/office/powerpoint/2010/main" val="1140682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A94735-6B6B-4A75-B309-2FCB12CFB9AF}"/>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6E8C0C4A-EE9E-4BE5-BE22-D346A92B4B65}"/>
              </a:ext>
            </a:extLst>
          </p:cNvPr>
          <p:cNvSpPr>
            <a:spLocks noGrp="1"/>
          </p:cNvSpPr>
          <p:nvPr>
            <p:ph idx="1"/>
          </p:nvPr>
        </p:nvSpPr>
        <p:spPr/>
        <p:txBody>
          <a:bodyPr>
            <a:normAutofit/>
          </a:bodyPr>
          <a:lstStyle/>
          <a:p>
            <a:r>
              <a:rPr lang="en-GB" dirty="0"/>
              <a:t>You have sized one suspect’s PC  </a:t>
            </a:r>
          </a:p>
          <a:p>
            <a:pPr lvl="1"/>
            <a:r>
              <a:rPr lang="en-GB" dirty="0"/>
              <a:t>Kamryn Allen</a:t>
            </a:r>
            <a:endParaRPr lang="en-US" dirty="0"/>
          </a:p>
          <a:p>
            <a:r>
              <a:rPr lang="en-US" dirty="0"/>
              <a:t>Your goals:</a:t>
            </a:r>
          </a:p>
          <a:p>
            <a:pPr lvl="1">
              <a:buFont typeface="Wingdings" panose="05000000000000000000" pitchFamily="2" charset="2"/>
              <a:buChar char="§"/>
            </a:pPr>
            <a:r>
              <a:rPr lang="en-US" dirty="0"/>
              <a:t>Prove or disprove that Kamryn downloaded the .mp3 files.</a:t>
            </a:r>
          </a:p>
          <a:p>
            <a:pPr lvl="1">
              <a:buFont typeface="Wingdings" panose="05000000000000000000" pitchFamily="2" charset="2"/>
              <a:buChar char="§"/>
            </a:pPr>
            <a:r>
              <a:rPr lang="en-US" dirty="0"/>
              <a:t>If copyrighted material is found, prove or disprove that it originated from the company.</a:t>
            </a:r>
          </a:p>
          <a:p>
            <a:pPr lvl="1">
              <a:buFont typeface="Wingdings" panose="05000000000000000000" pitchFamily="2" charset="2"/>
              <a:buChar char="§"/>
            </a:pPr>
            <a:r>
              <a:rPr lang="en-US" dirty="0"/>
              <a:t>Determine how Kamryn acquired the copyrighted material if any are found.</a:t>
            </a:r>
          </a:p>
          <a:p>
            <a:pPr lvl="1">
              <a:buFont typeface="Wingdings" panose="05000000000000000000" pitchFamily="2" charset="2"/>
              <a:buChar char="§"/>
            </a:pPr>
            <a:r>
              <a:rPr lang="en-US" dirty="0"/>
              <a:t>Look for any instances where Kamryn downloaded/shared the file(s) with someone else.</a:t>
            </a:r>
          </a:p>
          <a:p>
            <a:pPr lvl="1">
              <a:buFont typeface="Wingdings" panose="05000000000000000000" pitchFamily="2" charset="2"/>
              <a:buChar char="§"/>
            </a:pPr>
            <a:r>
              <a:rPr lang="en-US" dirty="0"/>
              <a:t>Determine if there are other suspects that may have the file.</a:t>
            </a:r>
          </a:p>
          <a:p>
            <a:endParaRPr lang="en-US" dirty="0"/>
          </a:p>
        </p:txBody>
      </p:sp>
    </p:spTree>
    <p:extLst>
      <p:ext uri="{BB962C8B-B14F-4D97-AF65-F5344CB8AC3E}">
        <p14:creationId xmlns:p14="http://schemas.microsoft.com/office/powerpoint/2010/main" val="25981784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4D46D-2B22-4B4D-804B-E8F7854B2E48}"/>
              </a:ext>
            </a:extLst>
          </p:cNvPr>
          <p:cNvSpPr>
            <a:spLocks noGrp="1"/>
          </p:cNvSpPr>
          <p:nvPr>
            <p:ph type="title"/>
          </p:nvPr>
        </p:nvSpPr>
        <p:spPr/>
        <p:txBody>
          <a:bodyPr/>
          <a:lstStyle/>
          <a:p>
            <a:r>
              <a:rPr lang="en-US" dirty="0"/>
              <a:t>Use </a:t>
            </a:r>
            <a:r>
              <a:rPr lang="en-US" i="1" dirty="0" err="1">
                <a:solidFill>
                  <a:srgbClr val="7030A0"/>
                </a:solidFill>
              </a:rPr>
              <a:t>exa</a:t>
            </a:r>
            <a:r>
              <a:rPr lang="en-US" dirty="0"/>
              <a:t> Instead of ‘</a:t>
            </a:r>
            <a:r>
              <a:rPr lang="en-US" i="1" dirty="0">
                <a:solidFill>
                  <a:srgbClr val="7030A0"/>
                </a:solidFill>
              </a:rPr>
              <a:t>ls</a:t>
            </a:r>
            <a:r>
              <a:rPr lang="en-US" dirty="0"/>
              <a:t>’</a:t>
            </a:r>
          </a:p>
        </p:txBody>
      </p:sp>
      <p:sp>
        <p:nvSpPr>
          <p:cNvPr id="3" name="Content Placeholder 2">
            <a:extLst>
              <a:ext uri="{FF2B5EF4-FFF2-40B4-BE49-F238E27FC236}">
                <a16:creationId xmlns:a16="http://schemas.microsoft.com/office/drawing/2014/main" id="{7BBDBB4A-588A-4008-B72F-87A2EC36E6FA}"/>
              </a:ext>
            </a:extLst>
          </p:cNvPr>
          <p:cNvSpPr>
            <a:spLocks noGrp="1"/>
          </p:cNvSpPr>
          <p:nvPr>
            <p:ph idx="1"/>
          </p:nvPr>
        </p:nvSpPr>
        <p:spPr/>
        <p:txBody>
          <a:bodyPr/>
          <a:lstStyle/>
          <a:p>
            <a:r>
              <a:rPr lang="en-US" i="1" dirty="0" err="1">
                <a:solidFill>
                  <a:srgbClr val="7030A0"/>
                </a:solidFill>
              </a:rPr>
              <a:t>exa</a:t>
            </a:r>
            <a:r>
              <a:rPr lang="en-US" dirty="0"/>
              <a:t> is an alternative to ‘</a:t>
            </a:r>
            <a:r>
              <a:rPr lang="en-US" i="1" dirty="0">
                <a:solidFill>
                  <a:srgbClr val="7030A0"/>
                </a:solidFill>
              </a:rPr>
              <a:t>ls</a:t>
            </a:r>
            <a:r>
              <a:rPr lang="en-US" dirty="0"/>
              <a:t>’. It colorizes the output to make it easier to read.</a:t>
            </a:r>
          </a:p>
          <a:p>
            <a:r>
              <a:rPr lang="en-US" dirty="0"/>
              <a:t>Install:</a:t>
            </a:r>
          </a:p>
          <a:p>
            <a:pPr lvl="1"/>
            <a:r>
              <a:rPr lang="en-US" dirty="0"/>
              <a:t>Through package manager:</a:t>
            </a:r>
          </a:p>
          <a:p>
            <a:pPr lvl="2"/>
            <a:r>
              <a:rPr lang="en-US" i="1" dirty="0" err="1">
                <a:solidFill>
                  <a:srgbClr val="7030A0"/>
                </a:solidFill>
              </a:rPr>
              <a:t>sudo</a:t>
            </a:r>
            <a:r>
              <a:rPr lang="en-US" i="1" dirty="0">
                <a:solidFill>
                  <a:srgbClr val="7030A0"/>
                </a:solidFill>
              </a:rPr>
              <a:t> apt install </a:t>
            </a:r>
            <a:r>
              <a:rPr lang="en-US" i="1" dirty="0" err="1">
                <a:solidFill>
                  <a:srgbClr val="7030A0"/>
                </a:solidFill>
              </a:rPr>
              <a:t>exa</a:t>
            </a:r>
            <a:endParaRPr lang="en-US" i="1" dirty="0">
              <a:solidFill>
                <a:srgbClr val="7030A0"/>
              </a:solidFill>
            </a:endParaRPr>
          </a:p>
          <a:p>
            <a:pPr lvl="1"/>
            <a:r>
              <a:rPr lang="en-US" dirty="0"/>
              <a:t>Through website (if the program is not in the repository):</a:t>
            </a:r>
          </a:p>
          <a:p>
            <a:pPr lvl="2"/>
            <a:r>
              <a:rPr lang="en-US" dirty="0">
                <a:hlinkClick r:id="rId2"/>
              </a:rPr>
              <a:t>https://the.exa.website/#installation</a:t>
            </a:r>
            <a:endParaRPr lang="en-US" dirty="0"/>
          </a:p>
        </p:txBody>
      </p:sp>
    </p:spTree>
    <p:extLst>
      <p:ext uri="{BB962C8B-B14F-4D97-AF65-F5344CB8AC3E}">
        <p14:creationId xmlns:p14="http://schemas.microsoft.com/office/powerpoint/2010/main" val="3257189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7C8B-D26D-4536-9BBB-DE5DF8596AED}"/>
              </a:ext>
            </a:extLst>
          </p:cNvPr>
          <p:cNvSpPr>
            <a:spLocks noGrp="1"/>
          </p:cNvSpPr>
          <p:nvPr>
            <p:ph type="title"/>
          </p:nvPr>
        </p:nvSpPr>
        <p:spPr/>
        <p:txBody>
          <a:bodyPr/>
          <a:lstStyle/>
          <a:p>
            <a:r>
              <a:rPr lang="en-US" dirty="0"/>
              <a:t>How Linux Executes Programs</a:t>
            </a:r>
          </a:p>
        </p:txBody>
      </p:sp>
      <p:pic>
        <p:nvPicPr>
          <p:cNvPr id="8" name="Content Placeholder 7">
            <a:extLst>
              <a:ext uri="{FF2B5EF4-FFF2-40B4-BE49-F238E27FC236}">
                <a16:creationId xmlns:a16="http://schemas.microsoft.com/office/drawing/2014/main" id="{BB1D64D1-035F-4688-9BBE-B70E84A25A72}"/>
              </a:ext>
            </a:extLst>
          </p:cNvPr>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25000"/>
                    </a14:imgEffect>
                  </a14:imgLayer>
                </a14:imgProps>
              </a:ext>
            </a:extLst>
          </a:blip>
          <a:srcRect b="34745"/>
          <a:stretch/>
        </p:blipFill>
        <p:spPr>
          <a:xfrm>
            <a:off x="838200" y="1690688"/>
            <a:ext cx="9208770" cy="1410321"/>
          </a:xfrm>
        </p:spPr>
      </p:pic>
      <p:sp>
        <p:nvSpPr>
          <p:cNvPr id="4" name="TextBox 3">
            <a:extLst>
              <a:ext uri="{FF2B5EF4-FFF2-40B4-BE49-F238E27FC236}">
                <a16:creationId xmlns:a16="http://schemas.microsoft.com/office/drawing/2014/main" id="{242010A5-2A6D-4901-B056-3883936A3FD8}"/>
              </a:ext>
            </a:extLst>
          </p:cNvPr>
          <p:cNvSpPr txBox="1"/>
          <p:nvPr/>
        </p:nvSpPr>
        <p:spPr>
          <a:xfrm>
            <a:off x="838200" y="3500550"/>
            <a:ext cx="9671613"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operating system looks in these directories for the commands you type in. </a:t>
            </a:r>
          </a:p>
          <a:p>
            <a:pPr marL="742950" lvl="1" indent="-285750">
              <a:buFont typeface="Arial" panose="020B0604020202020204" pitchFamily="34" charset="0"/>
              <a:buChar char="•"/>
            </a:pPr>
            <a:r>
              <a:rPr lang="en-US" sz="2400" dirty="0"/>
              <a:t>If the command does not point to a program in these directories, it will not execute.</a:t>
            </a:r>
          </a:p>
          <a:p>
            <a:pPr marL="285750" indent="-285750">
              <a:buFont typeface="Arial" panose="020B0604020202020204" pitchFamily="34" charset="0"/>
              <a:buChar char="•"/>
            </a:pPr>
            <a:r>
              <a:rPr lang="en-US" sz="2400" dirty="0"/>
              <a:t>Note: The path </a:t>
            </a:r>
            <a:r>
              <a:rPr lang="en-US" sz="2400" i="1" dirty="0">
                <a:solidFill>
                  <a:srgbClr val="7030A0"/>
                </a:solidFill>
              </a:rPr>
              <a:t>‘/</a:t>
            </a:r>
            <a:r>
              <a:rPr lang="en-US" sz="2400" i="1" dirty="0" err="1">
                <a:solidFill>
                  <a:srgbClr val="7030A0"/>
                </a:solidFill>
              </a:rPr>
              <a:t>usr</a:t>
            </a:r>
            <a:r>
              <a:rPr lang="en-US" sz="2400" i="1" dirty="0">
                <a:solidFill>
                  <a:srgbClr val="7030A0"/>
                </a:solidFill>
              </a:rPr>
              <a:t>/bin</a:t>
            </a:r>
            <a:r>
              <a:rPr lang="en-US" sz="2400" dirty="0"/>
              <a:t>’ is within the </a:t>
            </a:r>
            <a:r>
              <a:rPr lang="en-US" sz="2400" i="1" dirty="0">
                <a:solidFill>
                  <a:srgbClr val="7030A0"/>
                </a:solidFill>
              </a:rPr>
              <a:t>PATH</a:t>
            </a:r>
            <a:r>
              <a:rPr lang="en-US" sz="2400" dirty="0"/>
              <a:t> variable.  </a:t>
            </a:r>
          </a:p>
          <a:p>
            <a:pPr marL="742950" lvl="1" indent="-285750">
              <a:buFont typeface="Arial" panose="020B0604020202020204" pitchFamily="34" charset="0"/>
              <a:buChar char="•"/>
            </a:pPr>
            <a:r>
              <a:rPr lang="en-US" sz="2400" dirty="0"/>
              <a:t>The reason why we moved </a:t>
            </a:r>
            <a:r>
              <a:rPr lang="en-US" sz="2400" i="1" dirty="0" err="1">
                <a:solidFill>
                  <a:srgbClr val="7030A0"/>
                </a:solidFill>
              </a:rPr>
              <a:t>exa</a:t>
            </a:r>
            <a:r>
              <a:rPr lang="en-US" sz="2400" dirty="0"/>
              <a:t> here is so that when we type ‘</a:t>
            </a:r>
            <a:r>
              <a:rPr lang="en-US" sz="2400" i="1" dirty="0" err="1">
                <a:solidFill>
                  <a:srgbClr val="7030A0"/>
                </a:solidFill>
              </a:rPr>
              <a:t>exa</a:t>
            </a:r>
            <a:r>
              <a:rPr lang="en-US" sz="2400" dirty="0"/>
              <a:t>’ in the terminal, the OS knows where to execute the program from.</a:t>
            </a:r>
          </a:p>
          <a:p>
            <a:pPr marL="285750" indent="-285750">
              <a:buFont typeface="Arial" panose="020B0604020202020204" pitchFamily="34" charset="0"/>
              <a:buChar char="•"/>
            </a:pPr>
            <a:endParaRPr lang="en-US" sz="2400" dirty="0"/>
          </a:p>
        </p:txBody>
      </p:sp>
    </p:spTree>
    <p:extLst>
      <p:ext uri="{BB962C8B-B14F-4D97-AF65-F5344CB8AC3E}">
        <p14:creationId xmlns:p14="http://schemas.microsoft.com/office/powerpoint/2010/main" val="28554573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652C0-7A7F-4776-B286-472A3C2F0871}"/>
              </a:ext>
            </a:extLst>
          </p:cNvPr>
          <p:cNvSpPr>
            <a:spLocks noGrp="1"/>
          </p:cNvSpPr>
          <p:nvPr>
            <p:ph type="title"/>
          </p:nvPr>
        </p:nvSpPr>
        <p:spPr/>
        <p:txBody>
          <a:bodyPr/>
          <a:lstStyle/>
          <a:p>
            <a:r>
              <a:rPr lang="en-US" dirty="0"/>
              <a:t>Installing </a:t>
            </a:r>
            <a:r>
              <a:rPr lang="en-US" i="1" dirty="0" err="1">
                <a:solidFill>
                  <a:srgbClr val="7030A0"/>
                </a:solidFill>
              </a:rPr>
              <a:t>exa</a:t>
            </a:r>
            <a:r>
              <a:rPr lang="en-US" dirty="0"/>
              <a:t> Through Website (if the program is not in the repository)</a:t>
            </a:r>
          </a:p>
        </p:txBody>
      </p:sp>
      <p:pic>
        <p:nvPicPr>
          <p:cNvPr id="6" name="Content Placeholder 5">
            <a:extLst>
              <a:ext uri="{FF2B5EF4-FFF2-40B4-BE49-F238E27FC236}">
                <a16:creationId xmlns:a16="http://schemas.microsoft.com/office/drawing/2014/main" id="{752F08C0-63E5-4BD0-9D79-46C23A4F3092}"/>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200" y="2087828"/>
            <a:ext cx="10283190" cy="3558592"/>
          </a:xfrm>
        </p:spPr>
      </p:pic>
    </p:spTree>
    <p:extLst>
      <p:ext uri="{BB962C8B-B14F-4D97-AF65-F5344CB8AC3E}">
        <p14:creationId xmlns:p14="http://schemas.microsoft.com/office/powerpoint/2010/main" val="223874439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3F95-6244-43F7-B16C-198F20FD2102}"/>
              </a:ext>
            </a:extLst>
          </p:cNvPr>
          <p:cNvSpPr>
            <a:spLocks noGrp="1"/>
          </p:cNvSpPr>
          <p:nvPr>
            <p:ph type="title"/>
          </p:nvPr>
        </p:nvSpPr>
        <p:spPr/>
        <p:txBody>
          <a:bodyPr/>
          <a:lstStyle/>
          <a:p>
            <a:r>
              <a:rPr lang="en-US" dirty="0"/>
              <a:t>Unzip the program, rename the program to ‘</a:t>
            </a:r>
            <a:r>
              <a:rPr lang="en-US" i="1" dirty="0" err="1">
                <a:solidFill>
                  <a:srgbClr val="7030A0"/>
                </a:solidFill>
              </a:rPr>
              <a:t>exa</a:t>
            </a:r>
            <a:r>
              <a:rPr lang="en-US" dirty="0"/>
              <a:t>’, then move to </a:t>
            </a:r>
            <a:r>
              <a:rPr lang="en-US" i="1" dirty="0">
                <a:solidFill>
                  <a:srgbClr val="7030A0"/>
                </a:solidFill>
              </a:rPr>
              <a:t>/</a:t>
            </a:r>
            <a:r>
              <a:rPr lang="en-US" i="1" dirty="0" err="1">
                <a:solidFill>
                  <a:srgbClr val="7030A0"/>
                </a:solidFill>
              </a:rPr>
              <a:t>usr</a:t>
            </a:r>
            <a:r>
              <a:rPr lang="en-US" i="1" dirty="0">
                <a:solidFill>
                  <a:srgbClr val="7030A0"/>
                </a:solidFill>
              </a:rPr>
              <a:t>/bin</a:t>
            </a:r>
            <a:r>
              <a:rPr lang="en-US" dirty="0"/>
              <a:t>:</a:t>
            </a:r>
          </a:p>
        </p:txBody>
      </p:sp>
      <p:pic>
        <p:nvPicPr>
          <p:cNvPr id="5" name="Content Placeholder 4">
            <a:extLst>
              <a:ext uri="{FF2B5EF4-FFF2-40B4-BE49-F238E27FC236}">
                <a16:creationId xmlns:a16="http://schemas.microsoft.com/office/drawing/2014/main" id="{C7D96507-FC5E-4741-ADD4-D447329D3933}"/>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310895" y="1906790"/>
            <a:ext cx="11570209" cy="3513623"/>
          </a:xfrm>
        </p:spPr>
      </p:pic>
    </p:spTree>
    <p:extLst>
      <p:ext uri="{BB962C8B-B14F-4D97-AF65-F5344CB8AC3E}">
        <p14:creationId xmlns:p14="http://schemas.microsoft.com/office/powerpoint/2010/main" val="33442531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869A1-4263-48A9-8324-B372B976B56A}"/>
              </a:ext>
            </a:extLst>
          </p:cNvPr>
          <p:cNvSpPr>
            <a:spLocks noGrp="1"/>
          </p:cNvSpPr>
          <p:nvPr>
            <p:ph type="title"/>
          </p:nvPr>
        </p:nvSpPr>
        <p:spPr/>
        <p:txBody>
          <a:bodyPr/>
          <a:lstStyle/>
          <a:p>
            <a:r>
              <a:rPr lang="en-US" dirty="0"/>
              <a:t>Comparison</a:t>
            </a:r>
          </a:p>
        </p:txBody>
      </p:sp>
      <p:pic>
        <p:nvPicPr>
          <p:cNvPr id="7" name="Picture 6">
            <a:extLst>
              <a:ext uri="{FF2B5EF4-FFF2-40B4-BE49-F238E27FC236}">
                <a16:creationId xmlns:a16="http://schemas.microsoft.com/office/drawing/2014/main" id="{EEF6522E-BBC0-461E-BAF5-8B047F4F2184}"/>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a:xfrm>
            <a:off x="838199" y="1849624"/>
            <a:ext cx="8968741" cy="4356865"/>
          </a:xfrm>
          <a:prstGeom prst="rect">
            <a:avLst/>
          </a:prstGeom>
        </p:spPr>
      </p:pic>
      <p:sp>
        <p:nvSpPr>
          <p:cNvPr id="8" name="TextBox 7">
            <a:extLst>
              <a:ext uri="{FF2B5EF4-FFF2-40B4-BE49-F238E27FC236}">
                <a16:creationId xmlns:a16="http://schemas.microsoft.com/office/drawing/2014/main" id="{4A04850C-75F4-4C87-A217-AF238CFAC90B}"/>
              </a:ext>
            </a:extLst>
          </p:cNvPr>
          <p:cNvSpPr txBox="1"/>
          <p:nvPr/>
        </p:nvSpPr>
        <p:spPr>
          <a:xfrm>
            <a:off x="838199" y="1471839"/>
            <a:ext cx="1638300" cy="377786"/>
          </a:xfrm>
          <a:prstGeom prst="rect">
            <a:avLst/>
          </a:prstGeom>
          <a:solidFill>
            <a:srgbClr val="FFC000"/>
          </a:solidFill>
        </p:spPr>
        <p:txBody>
          <a:bodyPr wrap="square" rtlCol="0">
            <a:spAutoFit/>
          </a:bodyPr>
          <a:lstStyle/>
          <a:p>
            <a:r>
              <a:rPr lang="en-US" dirty="0"/>
              <a:t>‘ls’ command</a:t>
            </a:r>
          </a:p>
        </p:txBody>
      </p:sp>
    </p:spTree>
    <p:extLst>
      <p:ext uri="{BB962C8B-B14F-4D97-AF65-F5344CB8AC3E}">
        <p14:creationId xmlns:p14="http://schemas.microsoft.com/office/powerpoint/2010/main" val="31287823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E8A8-25A2-45AF-8239-21A81C633A08}"/>
              </a:ext>
            </a:extLst>
          </p:cNvPr>
          <p:cNvSpPr>
            <a:spLocks noGrp="1"/>
          </p:cNvSpPr>
          <p:nvPr>
            <p:ph type="title"/>
          </p:nvPr>
        </p:nvSpPr>
        <p:spPr/>
        <p:txBody>
          <a:bodyPr/>
          <a:lstStyle/>
          <a:p>
            <a:r>
              <a:rPr lang="en-US" dirty="0"/>
              <a:t>Comparison</a:t>
            </a:r>
          </a:p>
        </p:txBody>
      </p:sp>
      <p:pic>
        <p:nvPicPr>
          <p:cNvPr id="4" name="Content Placeholder 4">
            <a:extLst>
              <a:ext uri="{FF2B5EF4-FFF2-40B4-BE49-F238E27FC236}">
                <a16:creationId xmlns:a16="http://schemas.microsoft.com/office/drawing/2014/main" id="{FD3413AE-BC36-47EF-B157-8D4DBFFE9058}"/>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29448"/>
            <a:ext cx="9906000" cy="4285602"/>
          </a:xfrm>
        </p:spPr>
      </p:pic>
      <p:sp>
        <p:nvSpPr>
          <p:cNvPr id="5" name="TextBox 4">
            <a:extLst>
              <a:ext uri="{FF2B5EF4-FFF2-40B4-BE49-F238E27FC236}">
                <a16:creationId xmlns:a16="http://schemas.microsoft.com/office/drawing/2014/main" id="{418DAA15-6F0C-4684-8345-34967CD6EA50}"/>
              </a:ext>
            </a:extLst>
          </p:cNvPr>
          <p:cNvSpPr txBox="1"/>
          <p:nvPr/>
        </p:nvSpPr>
        <p:spPr>
          <a:xfrm>
            <a:off x="838200" y="1460116"/>
            <a:ext cx="1592484" cy="369332"/>
          </a:xfrm>
          <a:prstGeom prst="rect">
            <a:avLst/>
          </a:prstGeom>
          <a:solidFill>
            <a:srgbClr val="FFC000"/>
          </a:solidFill>
        </p:spPr>
        <p:txBody>
          <a:bodyPr wrap="square" rtlCol="0">
            <a:spAutoFit/>
          </a:bodyPr>
          <a:lstStyle/>
          <a:p>
            <a:r>
              <a:rPr lang="en-US" dirty="0" err="1"/>
              <a:t>Exa</a:t>
            </a:r>
            <a:r>
              <a:rPr lang="en-US" dirty="0"/>
              <a:t> command</a:t>
            </a:r>
          </a:p>
        </p:txBody>
      </p:sp>
    </p:spTree>
    <p:extLst>
      <p:ext uri="{BB962C8B-B14F-4D97-AF65-F5344CB8AC3E}">
        <p14:creationId xmlns:p14="http://schemas.microsoft.com/office/powerpoint/2010/main" val="38185934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2A155-C11A-41DB-B80D-5633F14051EC}"/>
              </a:ext>
            </a:extLst>
          </p:cNvPr>
          <p:cNvSpPr>
            <a:spLocks noGrp="1"/>
          </p:cNvSpPr>
          <p:nvPr>
            <p:ph type="title"/>
          </p:nvPr>
        </p:nvSpPr>
        <p:spPr/>
        <p:txBody>
          <a:bodyPr/>
          <a:lstStyle/>
          <a:p>
            <a:r>
              <a:rPr lang="en-US" dirty="0"/>
              <a:t>Make </a:t>
            </a:r>
            <a:r>
              <a:rPr lang="en-US" i="1" dirty="0" err="1">
                <a:solidFill>
                  <a:srgbClr val="7030A0"/>
                </a:solidFill>
              </a:rPr>
              <a:t>exa</a:t>
            </a:r>
            <a:r>
              <a:rPr lang="en-US" dirty="0"/>
              <a:t> Into an Alias</a:t>
            </a:r>
          </a:p>
        </p:txBody>
      </p:sp>
      <p:pic>
        <p:nvPicPr>
          <p:cNvPr id="5" name="Content Placeholder 4">
            <a:extLst>
              <a:ext uri="{FF2B5EF4-FFF2-40B4-BE49-F238E27FC236}">
                <a16:creationId xmlns:a16="http://schemas.microsoft.com/office/drawing/2014/main" id="{33048E9C-E1E5-4400-939F-B1A3CD704484}"/>
              </a:ext>
            </a:extLst>
          </p:cNvPr>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25000"/>
                    </a14:imgEffect>
                  </a14:imgLayer>
                </a14:imgProps>
              </a:ext>
            </a:extLst>
          </a:blip>
          <a:stretch>
            <a:fillRect/>
          </a:stretch>
        </p:blipFill>
        <p:spPr>
          <a:xfrm>
            <a:off x="838200" y="1810267"/>
            <a:ext cx="6141334" cy="1928355"/>
          </a:xfrm>
        </p:spPr>
      </p:pic>
      <p:sp>
        <p:nvSpPr>
          <p:cNvPr id="3" name="TextBox 2">
            <a:extLst>
              <a:ext uri="{FF2B5EF4-FFF2-40B4-BE49-F238E27FC236}">
                <a16:creationId xmlns:a16="http://schemas.microsoft.com/office/drawing/2014/main" id="{41DBD695-2A86-4ADF-A197-2BAD045E2782}"/>
              </a:ext>
            </a:extLst>
          </p:cNvPr>
          <p:cNvSpPr txBox="1"/>
          <p:nvPr/>
        </p:nvSpPr>
        <p:spPr>
          <a:xfrm>
            <a:off x="838200" y="4016415"/>
            <a:ext cx="9312797" cy="1815882"/>
          </a:xfrm>
          <a:prstGeom prst="rect">
            <a:avLst/>
          </a:prstGeom>
          <a:noFill/>
        </p:spPr>
        <p:txBody>
          <a:bodyPr wrap="square" rtlCol="0">
            <a:spAutoFit/>
          </a:bodyPr>
          <a:lstStyle/>
          <a:p>
            <a:pPr marL="285750" indent="-285750">
              <a:buFont typeface="Arial" panose="020B0604020202020204" pitchFamily="34" charset="0"/>
              <a:buChar char="•"/>
            </a:pPr>
            <a:r>
              <a:rPr lang="en-US" sz="2800" dirty="0"/>
              <a:t>Like with your ‘</a:t>
            </a:r>
            <a:r>
              <a:rPr lang="en-US" sz="2800" i="1" dirty="0">
                <a:solidFill>
                  <a:srgbClr val="7030A0"/>
                </a:solidFill>
              </a:rPr>
              <a:t>first</a:t>
            </a:r>
            <a:r>
              <a:rPr lang="en-US" sz="2800" dirty="0"/>
              <a:t>’ alias, you will always use the </a:t>
            </a:r>
            <a:r>
              <a:rPr lang="en-US" sz="2800" i="1" dirty="0" err="1">
                <a:solidFill>
                  <a:srgbClr val="7030A0"/>
                </a:solidFill>
              </a:rPr>
              <a:t>exa</a:t>
            </a:r>
            <a:r>
              <a:rPr lang="en-US" sz="2800" dirty="0"/>
              <a:t> program whenever you type in ls. </a:t>
            </a:r>
          </a:p>
          <a:p>
            <a:pPr marL="285750" indent="-285750">
              <a:buFont typeface="Arial" panose="020B0604020202020204" pitchFamily="34" charset="0"/>
              <a:buChar char="•"/>
            </a:pPr>
            <a:r>
              <a:rPr lang="en-US" sz="2800" dirty="0"/>
              <a:t>Place this alias in the configuration file or the aliases file if you want it to persist.</a:t>
            </a:r>
          </a:p>
        </p:txBody>
      </p:sp>
    </p:spTree>
    <p:extLst>
      <p:ext uri="{BB962C8B-B14F-4D97-AF65-F5344CB8AC3E}">
        <p14:creationId xmlns:p14="http://schemas.microsoft.com/office/powerpoint/2010/main" val="362636531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305A4-E685-4446-93A4-C74617E621BE}"/>
              </a:ext>
            </a:extLst>
          </p:cNvPr>
          <p:cNvSpPr>
            <a:spLocks noGrp="1"/>
          </p:cNvSpPr>
          <p:nvPr>
            <p:ph type="title"/>
          </p:nvPr>
        </p:nvSpPr>
        <p:spPr/>
        <p:txBody>
          <a:bodyPr/>
          <a:lstStyle/>
          <a:p>
            <a:r>
              <a:rPr lang="en-US" dirty="0"/>
              <a:t>Here are the presentations related to this case:</a:t>
            </a:r>
          </a:p>
        </p:txBody>
      </p:sp>
      <p:sp>
        <p:nvSpPr>
          <p:cNvPr id="3" name="Content Placeholder 2">
            <a:extLst>
              <a:ext uri="{FF2B5EF4-FFF2-40B4-BE49-F238E27FC236}">
                <a16:creationId xmlns:a16="http://schemas.microsoft.com/office/drawing/2014/main" id="{D217E6F4-051D-40AC-89C8-1EB66596D46B}"/>
              </a:ext>
            </a:extLst>
          </p:cNvPr>
          <p:cNvSpPr>
            <a:spLocks noGrp="1"/>
          </p:cNvSpPr>
          <p:nvPr>
            <p:ph idx="1"/>
          </p:nvPr>
        </p:nvSpPr>
        <p:spPr>
          <a:xfrm>
            <a:off x="838200" y="5373280"/>
            <a:ext cx="10515600" cy="942680"/>
          </a:xfrm>
        </p:spPr>
        <p:txBody>
          <a:bodyPr>
            <a:normAutofit/>
          </a:bodyPr>
          <a:lstStyle/>
          <a:p>
            <a:r>
              <a:rPr lang="en-US" u="sng" dirty="0">
                <a:solidFill>
                  <a:srgbClr val="FF0000"/>
                </a:solidFill>
              </a:rPr>
              <a:t>It is recommended that you view these presentations in order.</a:t>
            </a:r>
          </a:p>
        </p:txBody>
      </p:sp>
      <p:sp>
        <p:nvSpPr>
          <p:cNvPr id="4" name="TextBox 3">
            <a:extLst>
              <a:ext uri="{FF2B5EF4-FFF2-40B4-BE49-F238E27FC236}">
                <a16:creationId xmlns:a16="http://schemas.microsoft.com/office/drawing/2014/main" id="{6104C899-B8CB-443E-8CED-AF753EEB58B7}"/>
              </a:ext>
            </a:extLst>
          </p:cNvPr>
          <p:cNvSpPr txBox="1"/>
          <p:nvPr/>
        </p:nvSpPr>
        <p:spPr>
          <a:xfrm>
            <a:off x="763571" y="1885361"/>
            <a:ext cx="10590229"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hlinkClick r:id="rId2" action="ppaction://hlinkpres?slideindex=1&amp;slidetitle=Illegal Download Case"/>
              </a:rPr>
              <a:t>1. Disk Image and Partitions</a:t>
            </a:r>
            <a:endParaRPr lang="en-US" sz="2400" dirty="0"/>
          </a:p>
          <a:p>
            <a:pPr marL="285750" indent="-285750">
              <a:buFont typeface="Arial" panose="020B0604020202020204" pitchFamily="34" charset="0"/>
              <a:buChar char="•"/>
            </a:pPr>
            <a:r>
              <a:rPr lang="en-US" sz="2400" dirty="0">
                <a:hlinkClick r:id="rId3" action="ppaction://hlinkpres?slideindex=1&amp;slidetitle=Illegal Download"/>
              </a:rPr>
              <a:t>2. Registry and File Directories</a:t>
            </a:r>
            <a:endParaRPr lang="en-US" sz="2400" dirty="0"/>
          </a:p>
          <a:p>
            <a:pPr marL="285750" indent="-285750">
              <a:buFont typeface="Arial" panose="020B0604020202020204" pitchFamily="34" charset="0"/>
              <a:buChar char="•"/>
            </a:pPr>
            <a:r>
              <a:rPr lang="en-US" sz="2400" dirty="0">
                <a:hlinkClick r:id="rId4" action="ppaction://hlinkpres?slideindex=1&amp;slidetitle=Illegal Download Case"/>
              </a:rPr>
              <a:t>3. MFT Timeline</a:t>
            </a:r>
            <a:endParaRPr lang="en-US" sz="2400" dirty="0"/>
          </a:p>
          <a:p>
            <a:pPr marL="285750" indent="-285750">
              <a:buFont typeface="Arial" panose="020B0604020202020204" pitchFamily="34" charset="0"/>
              <a:buChar char="•"/>
            </a:pPr>
            <a:r>
              <a:rPr lang="en-US" sz="2400" dirty="0">
                <a:hlinkClick r:id="rId5" action="ppaction://hlinkpres?slideindex=1&amp;slidetitle=Illegal Download Case"/>
              </a:rPr>
              <a:t>4. USN Journal Timeline</a:t>
            </a:r>
            <a:endParaRPr lang="en-US" sz="2400" dirty="0"/>
          </a:p>
          <a:p>
            <a:pPr marL="285750" indent="-285750">
              <a:buFont typeface="Arial" panose="020B0604020202020204" pitchFamily="34" charset="0"/>
              <a:buChar char="•"/>
            </a:pPr>
            <a:r>
              <a:rPr lang="en-US" sz="2400" dirty="0">
                <a:hlinkClick r:id="rId6" action="ppaction://hlinkpres?slideindex=1&amp;slidetitle=Illegal Download Case"/>
              </a:rPr>
              <a:t>5. uTorrent Log File</a:t>
            </a:r>
            <a:endParaRPr lang="en-US" sz="2400" dirty="0"/>
          </a:p>
          <a:p>
            <a:pPr marL="285750" indent="-285750">
              <a:buFont typeface="Arial" panose="020B0604020202020204" pitchFamily="34" charset="0"/>
              <a:buChar char="•"/>
            </a:pPr>
            <a:r>
              <a:rPr lang="en-US" sz="2400" dirty="0">
                <a:hlinkClick r:id="rId7" action="ppaction://hlinkpres?slideindex=1&amp;slidetitle=Illegal Download Case"/>
              </a:rPr>
              <a:t>6. File Signature</a:t>
            </a:r>
            <a:endParaRPr lang="en-US" sz="2400" dirty="0"/>
          </a:p>
          <a:p>
            <a:pPr marL="285750" indent="-285750">
              <a:buFont typeface="Arial" panose="020B0604020202020204" pitchFamily="34" charset="0"/>
              <a:buChar char="•"/>
            </a:pPr>
            <a:r>
              <a:rPr lang="en-US" sz="2400" dirty="0">
                <a:hlinkClick r:id="rId8" action="ppaction://hlinkpres?slideindex=1&amp;slidetitle=Illegal Download Case"/>
              </a:rPr>
              <a:t>7. Emails</a:t>
            </a:r>
            <a:endParaRPr lang="en-US" sz="2400" dirty="0"/>
          </a:p>
          <a:p>
            <a:pPr marL="285750" indent="-285750">
              <a:buFont typeface="Arial" panose="020B0604020202020204" pitchFamily="34" charset="0"/>
              <a:buChar char="•"/>
            </a:pPr>
            <a:r>
              <a:rPr lang="en-US" sz="2400" dirty="0">
                <a:hlinkClick r:id="rId9" action="ppaction://hlinkpres?slideindex=1&amp;slidetitle=Illegal Download Case"/>
              </a:rPr>
              <a:t>8. Web History</a:t>
            </a:r>
            <a:endParaRPr lang="en-US" sz="2400" dirty="0"/>
          </a:p>
          <a:p>
            <a:pPr marL="285750" indent="-285750">
              <a:buFont typeface="Arial" panose="020B0604020202020204" pitchFamily="34" charset="0"/>
              <a:buChar char="•"/>
            </a:pPr>
            <a:r>
              <a:rPr lang="en-US" sz="2400" dirty="0">
                <a:hlinkClick r:id="rId10" action="ppaction://hlinkpres?slideindex=1&amp;slidetitle=Illegal Download Case"/>
              </a:rPr>
              <a:t>9. Website Analysis</a:t>
            </a:r>
            <a:endParaRPr lang="en-US" sz="2400" dirty="0"/>
          </a:p>
        </p:txBody>
      </p:sp>
    </p:spTree>
    <p:extLst>
      <p:ext uri="{BB962C8B-B14F-4D97-AF65-F5344CB8AC3E}">
        <p14:creationId xmlns:p14="http://schemas.microsoft.com/office/powerpoint/2010/main" val="42105128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5ADFAF-0651-459A-802B-8BB0CBC5A4A3}"/>
              </a:ext>
            </a:extLst>
          </p:cNvPr>
          <p:cNvSpPr>
            <a:spLocks noGrp="1"/>
          </p:cNvSpPr>
          <p:nvPr>
            <p:ph type="title"/>
          </p:nvPr>
        </p:nvSpPr>
        <p:spPr/>
        <p:txBody>
          <a:bodyPr/>
          <a:lstStyle/>
          <a:p>
            <a:r>
              <a:rPr lang="en-US" dirty="0"/>
              <a:t>Case Background</a:t>
            </a:r>
          </a:p>
        </p:txBody>
      </p:sp>
      <p:sp>
        <p:nvSpPr>
          <p:cNvPr id="3" name="Content Placeholder 2">
            <a:extLst>
              <a:ext uri="{FF2B5EF4-FFF2-40B4-BE49-F238E27FC236}">
                <a16:creationId xmlns:a16="http://schemas.microsoft.com/office/drawing/2014/main" id="{22CDBE13-DF05-44D1-9DDC-860C8F19E8B2}"/>
              </a:ext>
            </a:extLst>
          </p:cNvPr>
          <p:cNvSpPr>
            <a:spLocks noGrp="1"/>
          </p:cNvSpPr>
          <p:nvPr>
            <p:ph idx="1"/>
          </p:nvPr>
        </p:nvSpPr>
        <p:spPr/>
        <p:txBody>
          <a:bodyPr/>
          <a:lstStyle/>
          <a:p>
            <a:r>
              <a:rPr lang="en-US" dirty="0"/>
              <a:t>The title indicates the data leakage case is associated with P2P </a:t>
            </a:r>
          </a:p>
          <a:p>
            <a:pPr lvl="1"/>
            <a:r>
              <a:rPr lang="en-US" dirty="0"/>
              <a:t>however, we have to assume the investigate did not know the suspect uses P2P to transfer data when starts investigation. The investigator needs to </a:t>
            </a:r>
            <a:r>
              <a:rPr lang="en-US"/>
              <a:t>figure it out.</a:t>
            </a:r>
            <a:endParaRPr lang="en-US" dirty="0"/>
          </a:p>
          <a:p>
            <a:r>
              <a:rPr lang="en-US" dirty="0"/>
              <a:t>P2P is a type of Peer-to-Peer communication protocol</a:t>
            </a:r>
          </a:p>
          <a:p>
            <a:pPr lvl="1"/>
            <a:r>
              <a:rPr lang="en-GB" dirty="0"/>
              <a:t>used primarily for the distribution of digital media files. </a:t>
            </a:r>
          </a:p>
          <a:p>
            <a:pPr lvl="1"/>
            <a:r>
              <a:rPr lang="en-GB" dirty="0"/>
              <a:t>In a peer-to-peer network each computer acts as both a server and a client—supplying and receiving files—with bandwidth and processing distributed among all members of the network.</a:t>
            </a:r>
            <a:endParaRPr lang="en-US" dirty="0"/>
          </a:p>
        </p:txBody>
      </p:sp>
    </p:spTree>
    <p:extLst>
      <p:ext uri="{BB962C8B-B14F-4D97-AF65-F5344CB8AC3E}">
        <p14:creationId xmlns:p14="http://schemas.microsoft.com/office/powerpoint/2010/main" val="41983386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9F4444CE-BC8D-4D61-B303-4C05614E62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549C308-6FBC-42AB-ADEA-73F8A238A190}"/>
              </a:ext>
            </a:extLst>
          </p:cNvPr>
          <p:cNvSpPr>
            <a:spLocks noGrp="1"/>
          </p:cNvSpPr>
          <p:nvPr>
            <p:ph type="title"/>
          </p:nvPr>
        </p:nvSpPr>
        <p:spPr>
          <a:xfrm>
            <a:off x="1286933" y="609600"/>
            <a:ext cx="10197494" cy="1099457"/>
          </a:xfrm>
        </p:spPr>
        <p:txBody>
          <a:bodyPr>
            <a:normAutofit/>
          </a:bodyPr>
          <a:lstStyle/>
          <a:p>
            <a:r>
              <a:rPr lang="en-US" dirty="0"/>
              <a:t>Objectives</a:t>
            </a:r>
          </a:p>
        </p:txBody>
      </p:sp>
      <p:sp>
        <p:nvSpPr>
          <p:cNvPr id="11" name="Isosceles Triangle 10">
            <a:extLst>
              <a:ext uri="{FF2B5EF4-FFF2-40B4-BE49-F238E27FC236}">
                <a16:creationId xmlns:a16="http://schemas.microsoft.com/office/drawing/2014/main" id="{73772B81-181F-48B7-8826-4D9686D15D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B2205F6E-03C6-4E92-877C-E2482F6599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1743267"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Content Placeholder 2">
            <a:extLst>
              <a:ext uri="{FF2B5EF4-FFF2-40B4-BE49-F238E27FC236}">
                <a16:creationId xmlns:a16="http://schemas.microsoft.com/office/drawing/2014/main" id="{A403FD60-546D-A804-A555-6A7F1D5CE6F1}"/>
              </a:ext>
            </a:extLst>
          </p:cNvPr>
          <p:cNvGraphicFramePr>
            <a:graphicFrameLocks noGrp="1"/>
          </p:cNvGraphicFramePr>
          <p:nvPr>
            <p:ph idx="1"/>
            <p:extLst>
              <p:ext uri="{D42A27DB-BD31-4B8C-83A1-F6EECF244321}">
                <p14:modId xmlns:p14="http://schemas.microsoft.com/office/powerpoint/2010/main" val="3690026723"/>
              </p:ext>
            </p:extLst>
          </p:nvPr>
        </p:nvGraphicFramePr>
        <p:xfrm>
          <a:off x="1286933" y="1948543"/>
          <a:ext cx="9618133" cy="40934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735318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56EC3D-AE07-443C-B0D6-7EE8A2F2267A}"/>
              </a:ext>
            </a:extLst>
          </p:cNvPr>
          <p:cNvSpPr>
            <a:spLocks noGrp="1"/>
          </p:cNvSpPr>
          <p:nvPr>
            <p:ph type="title"/>
          </p:nvPr>
        </p:nvSpPr>
        <p:spPr>
          <a:xfrm>
            <a:off x="676746" y="609600"/>
            <a:ext cx="3729076" cy="1320800"/>
          </a:xfrm>
        </p:spPr>
        <p:txBody>
          <a:bodyPr anchor="ctr">
            <a:normAutofit/>
          </a:bodyPr>
          <a:lstStyle/>
          <a:p>
            <a:r>
              <a:rPr lang="en-US"/>
              <a:t>Install VirtualBox</a:t>
            </a:r>
            <a:endParaRPr lang="en-US" dirty="0"/>
          </a:p>
        </p:txBody>
      </p:sp>
      <p:sp>
        <p:nvSpPr>
          <p:cNvPr id="3" name="Content Placeholder 2">
            <a:extLst>
              <a:ext uri="{FF2B5EF4-FFF2-40B4-BE49-F238E27FC236}">
                <a16:creationId xmlns:a16="http://schemas.microsoft.com/office/drawing/2014/main" id="{9C3B2489-2303-4714-B415-91FFD34A87DA}"/>
              </a:ext>
            </a:extLst>
          </p:cNvPr>
          <p:cNvSpPr>
            <a:spLocks noGrp="1"/>
          </p:cNvSpPr>
          <p:nvPr>
            <p:ph idx="1"/>
          </p:nvPr>
        </p:nvSpPr>
        <p:spPr>
          <a:xfrm>
            <a:off x="685167" y="2160589"/>
            <a:ext cx="3720916" cy="3560733"/>
          </a:xfrm>
        </p:spPr>
        <p:txBody>
          <a:bodyPr>
            <a:normAutofit/>
          </a:bodyPr>
          <a:lstStyle/>
          <a:p>
            <a:r>
              <a:rPr lang="en-US"/>
              <a:t>Download VirtualBox from </a:t>
            </a:r>
            <a:r>
              <a:rPr lang="en-US">
                <a:hlinkClick r:id="rId2"/>
              </a:rPr>
              <a:t>https://www.virtualbox.org/wiki/Downloads</a:t>
            </a:r>
            <a:endParaRPr lang="en-US"/>
          </a:p>
          <a:p>
            <a:endParaRPr lang="en-US" dirty="0"/>
          </a:p>
        </p:txBody>
      </p:sp>
      <p:pic>
        <p:nvPicPr>
          <p:cNvPr id="5" name="Picture 4">
            <a:extLst>
              <a:ext uri="{FF2B5EF4-FFF2-40B4-BE49-F238E27FC236}">
                <a16:creationId xmlns:a16="http://schemas.microsoft.com/office/drawing/2014/main" id="{5A8310E0-F709-4707-A0E5-EEE71BB5F3F2}"/>
              </a:ext>
            </a:extLst>
          </p:cNvPr>
          <p:cNvPicPr>
            <a:picLocks noChangeAspect="1"/>
          </p:cNvPicPr>
          <p:nvPr/>
        </p:nvPicPr>
        <p:blipFill>
          <a:blip r:embed="rId3"/>
          <a:stretch>
            <a:fillRect/>
          </a:stretch>
        </p:blipFill>
        <p:spPr>
          <a:xfrm>
            <a:off x="4654035" y="2549609"/>
            <a:ext cx="4602747" cy="1254249"/>
          </a:xfrm>
          <a:prstGeom prst="rect">
            <a:avLst/>
          </a:prstGeom>
        </p:spPr>
      </p:pic>
    </p:spTree>
    <p:extLst>
      <p:ext uri="{BB962C8B-B14F-4D97-AF65-F5344CB8AC3E}">
        <p14:creationId xmlns:p14="http://schemas.microsoft.com/office/powerpoint/2010/main" val="419459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DB756B-2FA9-4C52-9730-46BB8B0F0259}"/>
              </a:ext>
            </a:extLst>
          </p:cNvPr>
          <p:cNvSpPr>
            <a:spLocks noGrp="1"/>
          </p:cNvSpPr>
          <p:nvPr>
            <p:ph type="title"/>
          </p:nvPr>
        </p:nvSpPr>
        <p:spPr/>
        <p:txBody>
          <a:bodyPr/>
          <a:lstStyle/>
          <a:p>
            <a:r>
              <a:rPr lang="en-US" dirty="0"/>
              <a:t>Other Recommendations</a:t>
            </a:r>
          </a:p>
        </p:txBody>
      </p:sp>
      <p:sp>
        <p:nvSpPr>
          <p:cNvPr id="3" name="Content Placeholder 2">
            <a:extLst>
              <a:ext uri="{FF2B5EF4-FFF2-40B4-BE49-F238E27FC236}">
                <a16:creationId xmlns:a16="http://schemas.microsoft.com/office/drawing/2014/main" id="{85620766-BC57-42B3-A70F-ACE9F3D3CDB6}"/>
              </a:ext>
            </a:extLst>
          </p:cNvPr>
          <p:cNvSpPr>
            <a:spLocks noGrp="1"/>
          </p:cNvSpPr>
          <p:nvPr>
            <p:ph idx="1"/>
          </p:nvPr>
        </p:nvSpPr>
        <p:spPr/>
        <p:txBody>
          <a:bodyPr/>
          <a:lstStyle/>
          <a:p>
            <a:r>
              <a:rPr lang="en-US" dirty="0"/>
              <a:t>VirtualBox will be used for this lab demonstration, but there are other hypervisors to consider:</a:t>
            </a:r>
          </a:p>
          <a:p>
            <a:pPr lvl="1"/>
            <a:r>
              <a:rPr lang="en-US" dirty="0"/>
              <a:t>VMWare - </a:t>
            </a:r>
            <a:r>
              <a:rPr lang="en-US" dirty="0">
                <a:hlinkClick r:id="rId2"/>
              </a:rPr>
              <a:t>https://www.vmware.com/products/workstation-player/workstation-player-evaluation.html</a:t>
            </a:r>
            <a:endParaRPr lang="en-US" dirty="0"/>
          </a:p>
          <a:p>
            <a:pPr lvl="1"/>
            <a:r>
              <a:rPr lang="en-US" dirty="0"/>
              <a:t>Windows Subsystem for Linux (WSL) - </a:t>
            </a:r>
            <a:r>
              <a:rPr lang="en-US" dirty="0">
                <a:hlinkClick r:id="rId3"/>
              </a:rPr>
              <a:t>https://docs.microsoft.com/en-us/windows/wsl/install-win10</a:t>
            </a:r>
            <a:endParaRPr lang="en-US" dirty="0"/>
          </a:p>
        </p:txBody>
      </p:sp>
    </p:spTree>
    <p:extLst>
      <p:ext uri="{BB962C8B-B14F-4D97-AF65-F5344CB8AC3E}">
        <p14:creationId xmlns:p14="http://schemas.microsoft.com/office/powerpoint/2010/main" val="600868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009DFB-F695-4564-8B48-EE605618ADD8}"/>
              </a:ext>
            </a:extLst>
          </p:cNvPr>
          <p:cNvSpPr>
            <a:spLocks noGrp="1"/>
          </p:cNvSpPr>
          <p:nvPr>
            <p:ph type="title"/>
          </p:nvPr>
        </p:nvSpPr>
        <p:spPr>
          <a:xfrm>
            <a:off x="676746" y="609600"/>
            <a:ext cx="3729076" cy="1320800"/>
          </a:xfrm>
        </p:spPr>
        <p:txBody>
          <a:bodyPr anchor="ctr">
            <a:normAutofit/>
          </a:bodyPr>
          <a:lstStyle/>
          <a:p>
            <a:pPr>
              <a:lnSpc>
                <a:spcPct val="90000"/>
              </a:lnSpc>
            </a:pPr>
            <a:r>
              <a:rPr lang="en-US" sz="2800"/>
              <a:t>Install Kali Linux or Other Linux Distribution</a:t>
            </a:r>
          </a:p>
        </p:txBody>
      </p:sp>
      <p:sp>
        <p:nvSpPr>
          <p:cNvPr id="3" name="Content Placeholder 2">
            <a:extLst>
              <a:ext uri="{FF2B5EF4-FFF2-40B4-BE49-F238E27FC236}">
                <a16:creationId xmlns:a16="http://schemas.microsoft.com/office/drawing/2014/main" id="{A8EBA4CE-7450-4288-964B-FC3F84AD5BED}"/>
              </a:ext>
            </a:extLst>
          </p:cNvPr>
          <p:cNvSpPr>
            <a:spLocks noGrp="1"/>
          </p:cNvSpPr>
          <p:nvPr>
            <p:ph idx="1"/>
          </p:nvPr>
        </p:nvSpPr>
        <p:spPr>
          <a:xfrm>
            <a:off x="685167" y="2160589"/>
            <a:ext cx="3720916" cy="3560733"/>
          </a:xfrm>
        </p:spPr>
        <p:txBody>
          <a:bodyPr>
            <a:normAutofit/>
          </a:bodyPr>
          <a:lstStyle/>
          <a:p>
            <a:r>
              <a:rPr lang="en-US"/>
              <a:t>Option 1: Download Kali Linux from </a:t>
            </a:r>
            <a:r>
              <a:rPr lang="en-US">
                <a:hlinkClick r:id="rId2"/>
              </a:rPr>
              <a:t>https://www.kali.org/downloads/</a:t>
            </a:r>
            <a:endParaRPr lang="en-US"/>
          </a:p>
          <a:p>
            <a:endParaRPr lang="en-US" dirty="0"/>
          </a:p>
        </p:txBody>
      </p:sp>
      <p:pic>
        <p:nvPicPr>
          <p:cNvPr id="5" name="Picture 4">
            <a:extLst>
              <a:ext uri="{FF2B5EF4-FFF2-40B4-BE49-F238E27FC236}">
                <a16:creationId xmlns:a16="http://schemas.microsoft.com/office/drawing/2014/main" id="{2F40FAAB-7DB5-4C32-88C1-818797437AD8}"/>
              </a:ext>
            </a:extLst>
          </p:cNvPr>
          <p:cNvPicPr>
            <a:picLocks noChangeAspect="1"/>
          </p:cNvPicPr>
          <p:nvPr/>
        </p:nvPicPr>
        <p:blipFill>
          <a:blip r:embed="rId3"/>
          <a:stretch>
            <a:fillRect/>
          </a:stretch>
        </p:blipFill>
        <p:spPr>
          <a:xfrm>
            <a:off x="4654035" y="2169883"/>
            <a:ext cx="4602747" cy="2013701"/>
          </a:xfrm>
          <a:prstGeom prst="rect">
            <a:avLst/>
          </a:prstGeom>
        </p:spPr>
      </p:pic>
    </p:spTree>
    <p:extLst>
      <p:ext uri="{BB962C8B-B14F-4D97-AF65-F5344CB8AC3E}">
        <p14:creationId xmlns:p14="http://schemas.microsoft.com/office/powerpoint/2010/main" val="1216375069"/>
      </p:ext>
    </p:extLst>
  </p:cSld>
  <p:clrMapOvr>
    <a:masterClrMapping/>
  </p:clrMapOvr>
</p:sld>
</file>

<file path=ppt/theme/theme1.xml><?xml version="1.0" encoding="utf-8"?>
<a:theme xmlns:a="http://schemas.openxmlformats.org/drawingml/2006/main" name="Facet">
  <a:themeElements>
    <a:clrScheme name="Red">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10008</TotalTime>
  <Words>2567</Words>
  <Application>Microsoft Office PowerPoint</Application>
  <PresentationFormat>Widescreen</PresentationFormat>
  <Paragraphs>282</Paragraphs>
  <Slides>47</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Trebuchet MS</vt:lpstr>
      <vt:lpstr>Wingdings</vt:lpstr>
      <vt:lpstr>Wingdings 3</vt:lpstr>
      <vt:lpstr>Facet</vt:lpstr>
      <vt:lpstr>P2P Data Leakage  (Lab Setup)</vt:lpstr>
      <vt:lpstr>Case Background</vt:lpstr>
      <vt:lpstr>Case Background</vt:lpstr>
      <vt:lpstr>Case Background</vt:lpstr>
      <vt:lpstr>Case Background</vt:lpstr>
      <vt:lpstr>Objectives</vt:lpstr>
      <vt:lpstr>Install VirtualBox</vt:lpstr>
      <vt:lpstr>Other Recommendations</vt:lpstr>
      <vt:lpstr>Install Kali Linux or Other Linux Distribution</vt:lpstr>
      <vt:lpstr>Install Kali Linux or Other Linux Distribution</vt:lpstr>
      <vt:lpstr>Install Kali Linux or Other Linux Distribution</vt:lpstr>
      <vt:lpstr>Other Recommendations</vt:lpstr>
      <vt:lpstr>Open a Terminal</vt:lpstr>
      <vt:lpstr>Open a Terminal</vt:lpstr>
      <vt:lpstr>Create Lab Folder</vt:lpstr>
      <vt:lpstr>Download Case Materials</vt:lpstr>
      <vt:lpstr>Use wget to download disk image.</vt:lpstr>
      <vt:lpstr>Use wget to download memory file (optional) </vt:lpstr>
      <vt:lpstr>Record Hash Information</vt:lpstr>
      <vt:lpstr>Input this information in your new text file:</vt:lpstr>
      <vt:lpstr>Install Necessary Software</vt:lpstr>
      <vt:lpstr>Installation Script</vt:lpstr>
      <vt:lpstr>(Option 1) Use the bash command to run the script.</vt:lpstr>
      <vt:lpstr>(Option 2) Use chmod to make the script executable, then run it.</vt:lpstr>
      <vt:lpstr>(Alternatively) Install Software Manually</vt:lpstr>
      <vt:lpstr>Install software manually </vt:lpstr>
      <vt:lpstr>Install software manually </vt:lpstr>
      <vt:lpstr>Installing Regripper</vt:lpstr>
      <vt:lpstr>Running Torrent-File-Editor</vt:lpstr>
      <vt:lpstr>Optional Configurations</vt:lpstr>
      <vt:lpstr>Aliases</vt:lpstr>
      <vt:lpstr>Creating your first alias</vt:lpstr>
      <vt:lpstr>Creating your first alias</vt:lpstr>
      <vt:lpstr>Make aliases persist</vt:lpstr>
      <vt:lpstr>Check your default shell and where the configuration file is.</vt:lpstr>
      <vt:lpstr>Make Aliases Persist </vt:lpstr>
      <vt:lpstr>Make Aliases Persist</vt:lpstr>
      <vt:lpstr>Close and reopen the terminal. Type your new alias.</vt:lpstr>
      <vt:lpstr>Place these aliases into your .zsh_aliases file.</vt:lpstr>
      <vt:lpstr>Use exa Instead of ‘ls’</vt:lpstr>
      <vt:lpstr>How Linux Executes Programs</vt:lpstr>
      <vt:lpstr>Installing exa Through Website (if the program is not in the repository)</vt:lpstr>
      <vt:lpstr>Unzip the program, rename the program to ‘exa’, then move to /usr/bin:</vt:lpstr>
      <vt:lpstr>Comparison</vt:lpstr>
      <vt:lpstr>Comparison</vt:lpstr>
      <vt:lpstr>Make exa Into an Alias</vt:lpstr>
      <vt:lpstr>Here are the presentations related to this case: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Illegal Download Lab Setup</dc:title>
  <dc:creator>Sajin.Shivdas@fdf.gov.ae</dc:creator>
  <cp:lastModifiedBy>Sajin Shivdas Sivadasan Shridharan</cp:lastModifiedBy>
  <cp:revision>6</cp:revision>
  <dcterms:created xsi:type="dcterms:W3CDTF">2021-03-28T18:50:52Z</dcterms:created>
  <dcterms:modified xsi:type="dcterms:W3CDTF">2022-11-18T17:05:31Z</dcterms:modified>
</cp:coreProperties>
</file>