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09" r:id="rId3"/>
    <p:sldId id="310" r:id="rId4"/>
    <p:sldId id="304" r:id="rId5"/>
    <p:sldId id="311" r:id="rId6"/>
    <p:sldId id="307" r:id="rId7"/>
    <p:sldId id="306" r:id="rId8"/>
    <p:sldId id="329" r:id="rId9"/>
    <p:sldId id="330" r:id="rId10"/>
    <p:sldId id="308" r:id="rId11"/>
    <p:sldId id="313" r:id="rId12"/>
    <p:sldId id="314" r:id="rId13"/>
    <p:sldId id="319" r:id="rId14"/>
    <p:sldId id="320" r:id="rId15"/>
    <p:sldId id="327" r:id="rId16"/>
    <p:sldId id="321" r:id="rId17"/>
    <p:sldId id="324" r:id="rId18"/>
    <p:sldId id="325" r:id="rId19"/>
    <p:sldId id="323" r:id="rId20"/>
    <p:sldId id="322" r:id="rId21"/>
    <p:sldId id="315" r:id="rId22"/>
    <p:sldId id="317" r:id="rId23"/>
    <p:sldId id="318" r:id="rId24"/>
    <p:sldId id="316" r:id="rId25"/>
    <p:sldId id="328" r:id="rId26"/>
    <p:sldId id="31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CAB"/>
    <a:srgbClr val="FFF87F"/>
    <a:srgbClr val="CAC3E8"/>
    <a:srgbClr val="7FD0F3"/>
    <a:srgbClr val="90D8A5"/>
    <a:srgbClr val="FFD6E4"/>
    <a:srgbClr val="BFBFBF"/>
    <a:srgbClr val="FFBF93"/>
    <a:srgbClr val="7ED0F3"/>
    <a:srgbClr val="D1A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90DE7-6D29-4C7A-9D2D-63B972CAF0C2}" v="30" dt="2022-09-27T02:14:29.6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1" autoAdjust="0"/>
    <p:restoredTop sz="83304" autoAdjust="0"/>
  </p:normalViewPr>
  <p:slideViewPr>
    <p:cSldViewPr snapToGrid="0">
      <p:cViewPr varScale="1">
        <p:scale>
          <a:sx n="53" d="100"/>
          <a:sy n="53" d="100"/>
        </p:scale>
        <p:origin x="13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C409630A-84B6-4A23-AB6D-385EB5AA5C42}"/>
    <pc:docChg chg="undo custSel addSld modSld sldOrd">
      <pc:chgData name="Weifeng Xu" userId="e7aed605-a3dd-4d5a-a692-a87037af107b" providerId="ADAL" clId="{C409630A-84B6-4A23-AB6D-385EB5AA5C42}" dt="2021-09-14T02:11:40.312" v="1175" actId="20577"/>
      <pc:docMkLst>
        <pc:docMk/>
      </pc:docMkLst>
      <pc:sldChg chg="modNotesTx">
        <pc:chgData name="Weifeng Xu" userId="e7aed605-a3dd-4d5a-a692-a87037af107b" providerId="ADAL" clId="{C409630A-84B6-4A23-AB6D-385EB5AA5C42}" dt="2021-09-07T13:11:08.090" v="391"/>
        <pc:sldMkLst>
          <pc:docMk/>
          <pc:sldMk cId="3880498667" sldId="306"/>
        </pc:sldMkLst>
      </pc:sldChg>
      <pc:sldChg chg="modSp mod">
        <pc:chgData name="Weifeng Xu" userId="e7aed605-a3dd-4d5a-a692-a87037af107b" providerId="ADAL" clId="{C409630A-84B6-4A23-AB6D-385EB5AA5C42}" dt="2021-08-31T13:50:36.156" v="0" actId="14100"/>
        <pc:sldMkLst>
          <pc:docMk/>
          <pc:sldMk cId="928789415" sldId="307"/>
        </pc:sldMkLst>
        <pc:spChg chg="mod">
          <ac:chgData name="Weifeng Xu" userId="e7aed605-a3dd-4d5a-a692-a87037af107b" providerId="ADAL" clId="{C409630A-84B6-4A23-AB6D-385EB5AA5C42}" dt="2021-08-31T13:50:36.156" v="0" actId="14100"/>
          <ac:spMkLst>
            <pc:docMk/>
            <pc:sldMk cId="928789415" sldId="307"/>
            <ac:spMk id="7" creationId="{00000000-0000-0000-0000-000000000000}"/>
          </ac:spMkLst>
        </pc:spChg>
      </pc:sldChg>
      <pc:sldChg chg="addSp delSp modSp new mod chgLayout">
        <pc:chgData name="Weifeng Xu" userId="e7aed605-a3dd-4d5a-a692-a87037af107b" providerId="ADAL" clId="{C409630A-84B6-4A23-AB6D-385EB5AA5C42}" dt="2021-09-07T12:13:36.660" v="121" actId="20577"/>
        <pc:sldMkLst>
          <pc:docMk/>
          <pc:sldMk cId="4217461118" sldId="309"/>
        </pc:sldMkLst>
        <pc:spChg chg="del">
          <ac:chgData name="Weifeng Xu" userId="e7aed605-a3dd-4d5a-a692-a87037af107b" providerId="ADAL" clId="{C409630A-84B6-4A23-AB6D-385EB5AA5C42}" dt="2021-08-31T13:54:58.455" v="2" actId="700"/>
          <ac:spMkLst>
            <pc:docMk/>
            <pc:sldMk cId="4217461118" sldId="309"/>
            <ac:spMk id="2" creationId="{33ABEDE2-E5BB-4F46-A636-184CCE759D45}"/>
          </ac:spMkLst>
        </pc:spChg>
        <pc:spChg chg="del">
          <ac:chgData name="Weifeng Xu" userId="e7aed605-a3dd-4d5a-a692-a87037af107b" providerId="ADAL" clId="{C409630A-84B6-4A23-AB6D-385EB5AA5C42}" dt="2021-08-31T13:54:58.455" v="2" actId="700"/>
          <ac:spMkLst>
            <pc:docMk/>
            <pc:sldMk cId="4217461118" sldId="309"/>
            <ac:spMk id="3" creationId="{70CD124A-67A2-4449-A585-7E5A421D5DC4}"/>
          </ac:spMkLst>
        </pc:spChg>
        <pc:spChg chg="add mod ord">
          <ac:chgData name="Weifeng Xu" userId="e7aed605-a3dd-4d5a-a692-a87037af107b" providerId="ADAL" clId="{C409630A-84B6-4A23-AB6D-385EB5AA5C42}" dt="2021-08-31T13:55:03.092" v="10" actId="20577"/>
          <ac:spMkLst>
            <pc:docMk/>
            <pc:sldMk cId="4217461118" sldId="309"/>
            <ac:spMk id="4" creationId="{DD942F69-0583-43B4-97E2-A99DDD7BFCCE}"/>
          </ac:spMkLst>
        </pc:spChg>
        <pc:spChg chg="add mod ord">
          <ac:chgData name="Weifeng Xu" userId="e7aed605-a3dd-4d5a-a692-a87037af107b" providerId="ADAL" clId="{C409630A-84B6-4A23-AB6D-385EB5AA5C42}" dt="2021-09-07T12:13:36.660" v="121" actId="20577"/>
          <ac:spMkLst>
            <pc:docMk/>
            <pc:sldMk cId="4217461118" sldId="309"/>
            <ac:spMk id="5" creationId="{72521232-DA9F-4C94-9BE6-17798B6A40F0}"/>
          </ac:spMkLst>
        </pc:spChg>
      </pc:sldChg>
      <pc:sldChg chg="addSp delSp modSp new mod ord modClrScheme chgLayout">
        <pc:chgData name="Weifeng Xu" userId="e7aed605-a3dd-4d5a-a692-a87037af107b" providerId="ADAL" clId="{C409630A-84B6-4A23-AB6D-385EB5AA5C42}" dt="2021-09-07T12:14:34.617" v="127" actId="14100"/>
        <pc:sldMkLst>
          <pc:docMk/>
          <pc:sldMk cId="1863833040" sldId="310"/>
        </pc:sldMkLst>
        <pc:spChg chg="del mod ord">
          <ac:chgData name="Weifeng Xu" userId="e7aed605-a3dd-4d5a-a692-a87037af107b" providerId="ADAL" clId="{C409630A-84B6-4A23-AB6D-385EB5AA5C42}" dt="2021-09-07T12:13:45.713" v="122" actId="700"/>
          <ac:spMkLst>
            <pc:docMk/>
            <pc:sldMk cId="1863833040" sldId="310"/>
            <ac:spMk id="2" creationId="{1F82E46D-5009-43EB-BB45-2C282CEF80D5}"/>
          </ac:spMkLst>
        </pc:spChg>
        <pc:spChg chg="del">
          <ac:chgData name="Weifeng Xu" userId="e7aed605-a3dd-4d5a-a692-a87037af107b" providerId="ADAL" clId="{C409630A-84B6-4A23-AB6D-385EB5AA5C42}" dt="2021-09-07T12:13:45.713" v="122" actId="700"/>
          <ac:spMkLst>
            <pc:docMk/>
            <pc:sldMk cId="1863833040" sldId="310"/>
            <ac:spMk id="3" creationId="{2C122267-CD55-48B7-A60F-4FD5D820EBFB}"/>
          </ac:spMkLst>
        </pc:spChg>
        <pc:spChg chg="add del mod ord">
          <ac:chgData name="Weifeng Xu" userId="e7aed605-a3dd-4d5a-a692-a87037af107b" providerId="ADAL" clId="{C409630A-84B6-4A23-AB6D-385EB5AA5C42}" dt="2021-09-07T12:14:27.954" v="123" actId="700"/>
          <ac:spMkLst>
            <pc:docMk/>
            <pc:sldMk cId="1863833040" sldId="310"/>
            <ac:spMk id="4" creationId="{4810D0F2-3820-4C5B-8E55-0AF8256652D8}"/>
          </ac:spMkLst>
        </pc:spChg>
        <pc:picChg chg="add mod">
          <ac:chgData name="Weifeng Xu" userId="e7aed605-a3dd-4d5a-a692-a87037af107b" providerId="ADAL" clId="{C409630A-84B6-4A23-AB6D-385EB5AA5C42}" dt="2021-09-07T12:14:34.617" v="127" actId="14100"/>
          <ac:picMkLst>
            <pc:docMk/>
            <pc:sldMk cId="1863833040" sldId="310"/>
            <ac:picMk id="6" creationId="{0EFF31E4-C818-41B6-9B7D-F5C842816111}"/>
          </ac:picMkLst>
        </pc:picChg>
      </pc:sldChg>
      <pc:sldChg chg="addSp modSp new mod ord">
        <pc:chgData name="Weifeng Xu" userId="e7aed605-a3dd-4d5a-a692-a87037af107b" providerId="ADAL" clId="{C409630A-84B6-4A23-AB6D-385EB5AA5C42}" dt="2021-09-07T13:06:25.492" v="387" actId="207"/>
        <pc:sldMkLst>
          <pc:docMk/>
          <pc:sldMk cId="2638533410" sldId="311"/>
        </pc:sldMkLst>
        <pc:spChg chg="mod">
          <ac:chgData name="Weifeng Xu" userId="e7aed605-a3dd-4d5a-a692-a87037af107b" providerId="ADAL" clId="{C409630A-84B6-4A23-AB6D-385EB5AA5C42}" dt="2021-09-07T12:28:36.717" v="190" actId="313"/>
          <ac:spMkLst>
            <pc:docMk/>
            <pc:sldMk cId="2638533410" sldId="311"/>
            <ac:spMk id="2" creationId="{5CF2947B-AC4E-43B3-8E10-F086AF2017CD}"/>
          </ac:spMkLst>
        </pc:spChg>
        <pc:spChg chg="add mod">
          <ac:chgData name="Weifeng Xu" userId="e7aed605-a3dd-4d5a-a692-a87037af107b" providerId="ADAL" clId="{C409630A-84B6-4A23-AB6D-385EB5AA5C42}" dt="2021-09-07T13:03:08.900" v="386" actId="1076"/>
          <ac:spMkLst>
            <pc:docMk/>
            <pc:sldMk cId="2638533410" sldId="311"/>
            <ac:spMk id="5" creationId="{652C1141-755E-4EE2-9AE9-FE82CB423BFC}"/>
          </ac:spMkLst>
        </pc:spChg>
        <pc:spChg chg="add mod">
          <ac:chgData name="Weifeng Xu" userId="e7aed605-a3dd-4d5a-a692-a87037af107b" providerId="ADAL" clId="{C409630A-84B6-4A23-AB6D-385EB5AA5C42}" dt="2021-09-07T13:06:25.492" v="387" actId="207"/>
          <ac:spMkLst>
            <pc:docMk/>
            <pc:sldMk cId="2638533410" sldId="311"/>
            <ac:spMk id="7" creationId="{A36976F5-618E-4806-80B8-86F1D47E00E6}"/>
          </ac:spMkLst>
        </pc:spChg>
        <pc:spChg chg="add mod">
          <ac:chgData name="Weifeng Xu" userId="e7aed605-a3dd-4d5a-a692-a87037af107b" providerId="ADAL" clId="{C409630A-84B6-4A23-AB6D-385EB5AA5C42}" dt="2021-09-07T12:36:46.824" v="331" actId="1076"/>
          <ac:spMkLst>
            <pc:docMk/>
            <pc:sldMk cId="2638533410" sldId="311"/>
            <ac:spMk id="8" creationId="{F0EB6B0A-FA78-4429-A20F-FA01798CA510}"/>
          </ac:spMkLst>
        </pc:spChg>
        <pc:spChg chg="add">
          <ac:chgData name="Weifeng Xu" userId="e7aed605-a3dd-4d5a-a692-a87037af107b" providerId="ADAL" clId="{C409630A-84B6-4A23-AB6D-385EB5AA5C42}" dt="2021-09-07T12:36:52.423" v="332" actId="11529"/>
          <ac:spMkLst>
            <pc:docMk/>
            <pc:sldMk cId="2638533410" sldId="311"/>
            <ac:spMk id="9" creationId="{4E63FFEE-3CE6-4B70-97F4-55A5C0D888CA}"/>
          </ac:spMkLst>
        </pc:spChg>
        <pc:picChg chg="add mod">
          <ac:chgData name="Weifeng Xu" userId="e7aed605-a3dd-4d5a-a692-a87037af107b" providerId="ADAL" clId="{C409630A-84B6-4A23-AB6D-385EB5AA5C42}" dt="2021-09-07T12:32:35.792" v="224" actId="1076"/>
          <ac:picMkLst>
            <pc:docMk/>
            <pc:sldMk cId="2638533410" sldId="311"/>
            <ac:picMk id="4" creationId="{33B0866F-680A-4EBD-B7B8-2B205A9DF28C}"/>
          </ac:picMkLst>
        </pc:picChg>
        <pc:picChg chg="add mod">
          <ac:chgData name="Weifeng Xu" userId="e7aed605-a3dd-4d5a-a692-a87037af107b" providerId="ADAL" clId="{C409630A-84B6-4A23-AB6D-385EB5AA5C42}" dt="2021-09-07T12:34:36.869" v="246" actId="1076"/>
          <ac:picMkLst>
            <pc:docMk/>
            <pc:sldMk cId="2638533410" sldId="311"/>
            <ac:picMk id="6" creationId="{C975F3CF-24F3-4BCD-8ADE-F312D70B14D4}"/>
          </ac:picMkLst>
        </pc:picChg>
        <pc:picChg chg="add mod">
          <ac:chgData name="Weifeng Xu" userId="e7aed605-a3dd-4d5a-a692-a87037af107b" providerId="ADAL" clId="{C409630A-84B6-4A23-AB6D-385EB5AA5C42}" dt="2021-09-07T13:03:06.423" v="385" actId="1076"/>
          <ac:picMkLst>
            <pc:docMk/>
            <pc:sldMk cId="2638533410" sldId="311"/>
            <ac:picMk id="1026" creationId="{08097FE0-29C2-49C8-8FC0-215DC73E87CD}"/>
          </ac:picMkLst>
        </pc:picChg>
      </pc:sldChg>
      <pc:sldChg chg="addSp delSp modSp new mod modClrScheme chgLayout">
        <pc:chgData name="Weifeng Xu" userId="e7aed605-a3dd-4d5a-a692-a87037af107b" providerId="ADAL" clId="{C409630A-84B6-4A23-AB6D-385EB5AA5C42}" dt="2021-09-14T02:11:40.312" v="1175" actId="20577"/>
        <pc:sldMkLst>
          <pc:docMk/>
          <pc:sldMk cId="2003676083" sldId="312"/>
        </pc:sldMkLst>
        <pc:spChg chg="del mod ord">
          <ac:chgData name="Weifeng Xu" userId="e7aed605-a3dd-4d5a-a692-a87037af107b" providerId="ADAL" clId="{C409630A-84B6-4A23-AB6D-385EB5AA5C42}" dt="2021-09-07T13:12:27.927" v="393" actId="700"/>
          <ac:spMkLst>
            <pc:docMk/>
            <pc:sldMk cId="2003676083" sldId="312"/>
            <ac:spMk id="2" creationId="{A366396E-AF52-4128-AD99-07BC53FC2D9F}"/>
          </ac:spMkLst>
        </pc:spChg>
        <pc:spChg chg="add mod ord">
          <ac:chgData name="Weifeng Xu" userId="e7aed605-a3dd-4d5a-a692-a87037af107b" providerId="ADAL" clId="{C409630A-84B6-4A23-AB6D-385EB5AA5C42}" dt="2021-09-14T02:09:05.057" v="1152" actId="6549"/>
          <ac:spMkLst>
            <pc:docMk/>
            <pc:sldMk cId="2003676083" sldId="312"/>
            <ac:spMk id="3" creationId="{38C0F097-7109-4F29-88C2-FD56C88EE3AC}"/>
          </ac:spMkLst>
        </pc:spChg>
        <pc:spChg chg="add mod ord">
          <ac:chgData name="Weifeng Xu" userId="e7aed605-a3dd-4d5a-a692-a87037af107b" providerId="ADAL" clId="{C409630A-84B6-4A23-AB6D-385EB5AA5C42}" dt="2021-09-14T02:11:40.312" v="1175" actId="20577"/>
          <ac:spMkLst>
            <pc:docMk/>
            <pc:sldMk cId="2003676083" sldId="312"/>
            <ac:spMk id="4" creationId="{FD94543E-EB57-4939-A8DE-34C9821FC8C6}"/>
          </ac:spMkLst>
        </pc:spChg>
      </pc:sldChg>
    </pc:docChg>
  </pc:docChgLst>
  <pc:docChgLst>
    <pc:chgData name="Weifeng Xu" userId="e7aed605-a3dd-4d5a-a692-a87037af107b" providerId="ADAL" clId="{EED90DE7-6D29-4C7A-9D2D-63B972CAF0C2}"/>
    <pc:docChg chg="undo custSel addSld delSld modSld">
      <pc:chgData name="Weifeng Xu" userId="e7aed605-a3dd-4d5a-a692-a87037af107b" providerId="ADAL" clId="{EED90DE7-6D29-4C7A-9D2D-63B972CAF0C2}" dt="2022-10-03T23:31:34.492" v="1317" actId="313"/>
      <pc:docMkLst>
        <pc:docMk/>
      </pc:docMkLst>
      <pc:sldChg chg="addSp delSp modSp mod">
        <pc:chgData name="Weifeng Xu" userId="e7aed605-a3dd-4d5a-a692-a87037af107b" providerId="ADAL" clId="{EED90DE7-6D29-4C7A-9D2D-63B972CAF0C2}" dt="2022-09-05T12:54:46.794" v="1146"/>
        <pc:sldMkLst>
          <pc:docMk/>
          <pc:sldMk cId="3880498667" sldId="306"/>
        </pc:sldMkLst>
        <pc:spChg chg="mod">
          <ac:chgData name="Weifeng Xu" userId="e7aed605-a3dd-4d5a-a692-a87037af107b" providerId="ADAL" clId="{EED90DE7-6D29-4C7A-9D2D-63B972CAF0C2}" dt="2022-08-30T14:43:27.220" v="835" actId="20577"/>
          <ac:spMkLst>
            <pc:docMk/>
            <pc:sldMk cId="3880498667" sldId="306"/>
            <ac:spMk id="13" creationId="{00000000-0000-0000-0000-000000000000}"/>
          </ac:spMkLst>
        </pc:spChg>
        <pc:grpChg chg="mod">
          <ac:chgData name="Weifeng Xu" userId="e7aed605-a3dd-4d5a-a692-a87037af107b" providerId="ADAL" clId="{EED90DE7-6D29-4C7A-9D2D-63B972CAF0C2}" dt="2022-09-05T12:54:06.793" v="1129"/>
          <ac:grpSpMkLst>
            <pc:docMk/>
            <pc:sldMk cId="3880498667" sldId="306"/>
            <ac:grpSpMk id="20" creationId="{8DA50F2F-1798-88B0-19C4-A982E442E5BA}"/>
          </ac:grpSpMkLst>
        </pc:grpChg>
        <pc:grpChg chg="mod">
          <ac:chgData name="Weifeng Xu" userId="e7aed605-a3dd-4d5a-a692-a87037af107b" providerId="ADAL" clId="{EED90DE7-6D29-4C7A-9D2D-63B972CAF0C2}" dt="2022-09-05T12:54:31.631" v="1138"/>
          <ac:grpSpMkLst>
            <pc:docMk/>
            <pc:sldMk cId="3880498667" sldId="306"/>
            <ac:grpSpMk id="26" creationId="{002067BE-E94B-620C-ECA7-219DA12D8FF9}"/>
          </ac:grpSpMkLst>
        </pc:grpChg>
        <pc:grpChg chg="del mod">
          <ac:chgData name="Weifeng Xu" userId="e7aed605-a3dd-4d5a-a692-a87037af107b" providerId="ADAL" clId="{EED90DE7-6D29-4C7A-9D2D-63B972CAF0C2}" dt="2022-09-05T12:54:46.794" v="1146"/>
          <ac:grpSpMkLst>
            <pc:docMk/>
            <pc:sldMk cId="3880498667" sldId="306"/>
            <ac:grpSpMk id="30" creationId="{CAE48F28-B353-84BA-649E-7DDDA4153A61}"/>
          </ac:grpSpMkLst>
        </pc:grpChg>
        <pc:grpChg chg="mod">
          <ac:chgData name="Weifeng Xu" userId="e7aed605-a3dd-4d5a-a692-a87037af107b" providerId="ADAL" clId="{EED90DE7-6D29-4C7A-9D2D-63B972CAF0C2}" dt="2022-09-05T12:54:46.794" v="1146"/>
          <ac:grpSpMkLst>
            <pc:docMk/>
            <pc:sldMk cId="3880498667" sldId="306"/>
            <ac:grpSpMk id="34" creationId="{7EB9F920-9E23-766F-ADA7-7D025EB300F3}"/>
          </ac:grpSpMkLst>
        </pc:grpChg>
        <pc:inkChg chg="add del">
          <ac:chgData name="Weifeng Xu" userId="e7aed605-a3dd-4d5a-a692-a87037af107b" providerId="ADAL" clId="{EED90DE7-6D29-4C7A-9D2D-63B972CAF0C2}" dt="2022-09-05T12:54:11.274" v="1130" actId="478"/>
          <ac:inkMkLst>
            <pc:docMk/>
            <pc:sldMk cId="3880498667" sldId="306"/>
            <ac:inkMk id="3" creationId="{3DB67941-3B09-B7AA-45E7-4BD1AB13A927}"/>
          </ac:inkMkLst>
        </pc:inkChg>
        <pc:inkChg chg="add del">
          <ac:chgData name="Weifeng Xu" userId="e7aed605-a3dd-4d5a-a692-a87037af107b" providerId="ADAL" clId="{EED90DE7-6D29-4C7A-9D2D-63B972CAF0C2}" dt="2022-09-05T12:54:12.828" v="1131" actId="478"/>
          <ac:inkMkLst>
            <pc:docMk/>
            <pc:sldMk cId="3880498667" sldId="306"/>
            <ac:inkMk id="4" creationId="{33162C75-9475-2F33-98C3-A097D7BB09D4}"/>
          </ac:inkMkLst>
        </pc:inkChg>
        <pc:inkChg chg="add del">
          <ac:chgData name="Weifeng Xu" userId="e7aed605-a3dd-4d5a-a692-a87037af107b" providerId="ADAL" clId="{EED90DE7-6D29-4C7A-9D2D-63B972CAF0C2}" dt="2022-09-05T12:54:13.971" v="1132" actId="478"/>
          <ac:inkMkLst>
            <pc:docMk/>
            <pc:sldMk cId="3880498667" sldId="306"/>
            <ac:inkMk id="5" creationId="{B2987FDA-CC36-EE1D-82A1-F750DC3DC250}"/>
          </ac:inkMkLst>
        </pc:inkChg>
        <pc:inkChg chg="add del">
          <ac:chgData name="Weifeng Xu" userId="e7aed605-a3dd-4d5a-a692-a87037af107b" providerId="ADAL" clId="{EED90DE7-6D29-4C7A-9D2D-63B972CAF0C2}" dt="2022-09-05T12:53:33.036" v="1117" actId="9405"/>
          <ac:inkMkLst>
            <pc:docMk/>
            <pc:sldMk cId="3880498667" sldId="306"/>
            <ac:inkMk id="7" creationId="{413B75D4-14DC-DE2F-670D-CDFE00FD7FB9}"/>
          </ac:inkMkLst>
        </pc:inkChg>
        <pc:inkChg chg="add del">
          <ac:chgData name="Weifeng Xu" userId="e7aed605-a3dd-4d5a-a692-a87037af107b" providerId="ADAL" clId="{EED90DE7-6D29-4C7A-9D2D-63B972CAF0C2}" dt="2022-09-05T12:53:36.049" v="1119" actId="9405"/>
          <ac:inkMkLst>
            <pc:docMk/>
            <pc:sldMk cId="3880498667" sldId="306"/>
            <ac:inkMk id="9" creationId="{D83C3100-D5AB-85DB-9F84-22DD6F2D4504}"/>
          </ac:inkMkLst>
        </pc:inkChg>
        <pc:inkChg chg="add del">
          <ac:chgData name="Weifeng Xu" userId="e7aed605-a3dd-4d5a-a692-a87037af107b" providerId="ADAL" clId="{EED90DE7-6D29-4C7A-9D2D-63B972CAF0C2}" dt="2022-09-05T12:53:42.809" v="1121" actId="9405"/>
          <ac:inkMkLst>
            <pc:docMk/>
            <pc:sldMk cId="3880498667" sldId="306"/>
            <ac:inkMk id="10" creationId="{D8F1EFF3-B32D-62A0-DC00-6BBF4214B39E}"/>
          </ac:inkMkLst>
        </pc:inkChg>
        <pc:inkChg chg="add">
          <ac:chgData name="Weifeng Xu" userId="e7aed605-a3dd-4d5a-a692-a87037af107b" providerId="ADAL" clId="{EED90DE7-6D29-4C7A-9D2D-63B972CAF0C2}" dt="2022-09-05T12:53:49.910" v="1122" actId="9405"/>
          <ac:inkMkLst>
            <pc:docMk/>
            <pc:sldMk cId="3880498667" sldId="306"/>
            <ac:inkMk id="11" creationId="{960BDC4F-B50B-5673-38CC-DCB52AF43930}"/>
          </ac:inkMkLst>
        </pc:inkChg>
        <pc:inkChg chg="add">
          <ac:chgData name="Weifeng Xu" userId="e7aed605-a3dd-4d5a-a692-a87037af107b" providerId="ADAL" clId="{EED90DE7-6D29-4C7A-9D2D-63B972CAF0C2}" dt="2022-09-05T12:53:53.096" v="1123" actId="9405"/>
          <ac:inkMkLst>
            <pc:docMk/>
            <pc:sldMk cId="3880498667" sldId="306"/>
            <ac:inkMk id="14" creationId="{9BB259E0-D72F-E408-807C-810A4E6685A0}"/>
          </ac:inkMkLst>
        </pc:inkChg>
        <pc:inkChg chg="add mod">
          <ac:chgData name="Weifeng Xu" userId="e7aed605-a3dd-4d5a-a692-a87037af107b" providerId="ADAL" clId="{EED90DE7-6D29-4C7A-9D2D-63B972CAF0C2}" dt="2022-09-05T12:54:06.793" v="1129"/>
          <ac:inkMkLst>
            <pc:docMk/>
            <pc:sldMk cId="3880498667" sldId="306"/>
            <ac:inkMk id="15" creationId="{0D54D315-B768-7B07-40DF-31487702CE39}"/>
          </ac:inkMkLst>
        </pc:inkChg>
        <pc:inkChg chg="add mod">
          <ac:chgData name="Weifeng Xu" userId="e7aed605-a3dd-4d5a-a692-a87037af107b" providerId="ADAL" clId="{EED90DE7-6D29-4C7A-9D2D-63B972CAF0C2}" dt="2022-09-05T12:54:06.793" v="1129"/>
          <ac:inkMkLst>
            <pc:docMk/>
            <pc:sldMk cId="3880498667" sldId="306"/>
            <ac:inkMk id="16" creationId="{56320BD9-8392-DAA6-0C2C-38CE27BAEF3E}"/>
          </ac:inkMkLst>
        </pc:inkChg>
        <pc:inkChg chg="add mod">
          <ac:chgData name="Weifeng Xu" userId="e7aed605-a3dd-4d5a-a692-a87037af107b" providerId="ADAL" clId="{EED90DE7-6D29-4C7A-9D2D-63B972CAF0C2}" dt="2022-09-05T12:54:06.793" v="1129"/>
          <ac:inkMkLst>
            <pc:docMk/>
            <pc:sldMk cId="3880498667" sldId="306"/>
            <ac:inkMk id="17" creationId="{16C9F452-A8AD-4131-3D14-50FD6EF2232A}"/>
          </ac:inkMkLst>
        </pc:inkChg>
        <pc:inkChg chg="add mod">
          <ac:chgData name="Weifeng Xu" userId="e7aed605-a3dd-4d5a-a692-a87037af107b" providerId="ADAL" clId="{EED90DE7-6D29-4C7A-9D2D-63B972CAF0C2}" dt="2022-09-05T12:54:06.793" v="1129"/>
          <ac:inkMkLst>
            <pc:docMk/>
            <pc:sldMk cId="3880498667" sldId="306"/>
            <ac:inkMk id="18" creationId="{F9D7AF1D-ED02-34C0-2DE7-8173683A37CB}"/>
          </ac:inkMkLst>
        </pc:inkChg>
        <pc:inkChg chg="add mod">
          <ac:chgData name="Weifeng Xu" userId="e7aed605-a3dd-4d5a-a692-a87037af107b" providerId="ADAL" clId="{EED90DE7-6D29-4C7A-9D2D-63B972CAF0C2}" dt="2022-09-05T12:54:06.793" v="1129"/>
          <ac:inkMkLst>
            <pc:docMk/>
            <pc:sldMk cId="3880498667" sldId="306"/>
            <ac:inkMk id="19" creationId="{743BA05D-EF8E-DA97-0573-7A363A42CC0F}"/>
          </ac:inkMkLst>
        </pc:inkChg>
        <pc:inkChg chg="add mod">
          <ac:chgData name="Weifeng Xu" userId="e7aed605-a3dd-4d5a-a692-a87037af107b" providerId="ADAL" clId="{EED90DE7-6D29-4C7A-9D2D-63B972CAF0C2}" dt="2022-09-05T12:54:31.631" v="1138"/>
          <ac:inkMkLst>
            <pc:docMk/>
            <pc:sldMk cId="3880498667" sldId="306"/>
            <ac:inkMk id="21" creationId="{D9D14D0A-5AC6-01F3-890B-045BEC132BB2}"/>
          </ac:inkMkLst>
        </pc:inkChg>
        <pc:inkChg chg="add mod">
          <ac:chgData name="Weifeng Xu" userId="e7aed605-a3dd-4d5a-a692-a87037af107b" providerId="ADAL" clId="{EED90DE7-6D29-4C7A-9D2D-63B972CAF0C2}" dt="2022-09-05T12:54:31.631" v="1138"/>
          <ac:inkMkLst>
            <pc:docMk/>
            <pc:sldMk cId="3880498667" sldId="306"/>
            <ac:inkMk id="22" creationId="{61E1A33C-B677-2CC0-7D8C-16D337F02700}"/>
          </ac:inkMkLst>
        </pc:inkChg>
        <pc:inkChg chg="add mod">
          <ac:chgData name="Weifeng Xu" userId="e7aed605-a3dd-4d5a-a692-a87037af107b" providerId="ADAL" clId="{EED90DE7-6D29-4C7A-9D2D-63B972CAF0C2}" dt="2022-09-05T12:54:31.631" v="1138"/>
          <ac:inkMkLst>
            <pc:docMk/>
            <pc:sldMk cId="3880498667" sldId="306"/>
            <ac:inkMk id="23" creationId="{E9E33EF2-A2BE-3AD5-658B-501BE47EFEE2}"/>
          </ac:inkMkLst>
        </pc:inkChg>
        <pc:inkChg chg="add mod">
          <ac:chgData name="Weifeng Xu" userId="e7aed605-a3dd-4d5a-a692-a87037af107b" providerId="ADAL" clId="{EED90DE7-6D29-4C7A-9D2D-63B972CAF0C2}" dt="2022-09-05T12:54:31.631" v="1138"/>
          <ac:inkMkLst>
            <pc:docMk/>
            <pc:sldMk cId="3880498667" sldId="306"/>
            <ac:inkMk id="24" creationId="{CDD87328-1A01-FB24-D2C9-C569C19F64C3}"/>
          </ac:inkMkLst>
        </pc:inkChg>
        <pc:inkChg chg="add mod">
          <ac:chgData name="Weifeng Xu" userId="e7aed605-a3dd-4d5a-a692-a87037af107b" providerId="ADAL" clId="{EED90DE7-6D29-4C7A-9D2D-63B972CAF0C2}" dt="2022-09-05T12:54:31.631" v="1138"/>
          <ac:inkMkLst>
            <pc:docMk/>
            <pc:sldMk cId="3880498667" sldId="306"/>
            <ac:inkMk id="25" creationId="{B1109F13-0A4D-9C26-E9F8-62CC857B34A1}"/>
          </ac:inkMkLst>
        </pc:inkChg>
        <pc:inkChg chg="add mod">
          <ac:chgData name="Weifeng Xu" userId="e7aed605-a3dd-4d5a-a692-a87037af107b" providerId="ADAL" clId="{EED90DE7-6D29-4C7A-9D2D-63B972CAF0C2}" dt="2022-09-05T12:54:46.794" v="1146"/>
          <ac:inkMkLst>
            <pc:docMk/>
            <pc:sldMk cId="3880498667" sldId="306"/>
            <ac:inkMk id="27" creationId="{7F14751D-E893-E587-31B5-38C22C11CD9A}"/>
          </ac:inkMkLst>
        </pc:inkChg>
        <pc:inkChg chg="add mod">
          <ac:chgData name="Weifeng Xu" userId="e7aed605-a3dd-4d5a-a692-a87037af107b" providerId="ADAL" clId="{EED90DE7-6D29-4C7A-9D2D-63B972CAF0C2}" dt="2022-09-05T12:54:46.794" v="1146"/>
          <ac:inkMkLst>
            <pc:docMk/>
            <pc:sldMk cId="3880498667" sldId="306"/>
            <ac:inkMk id="28" creationId="{00A27FF1-5D8F-1F74-B027-6AA20779FB33}"/>
          </ac:inkMkLst>
        </pc:inkChg>
        <pc:inkChg chg="add mod">
          <ac:chgData name="Weifeng Xu" userId="e7aed605-a3dd-4d5a-a692-a87037af107b" providerId="ADAL" clId="{EED90DE7-6D29-4C7A-9D2D-63B972CAF0C2}" dt="2022-09-05T12:54:46.794" v="1146"/>
          <ac:inkMkLst>
            <pc:docMk/>
            <pc:sldMk cId="3880498667" sldId="306"/>
            <ac:inkMk id="29" creationId="{CFB891C4-CB4E-ED81-BD60-25104D94B086}"/>
          </ac:inkMkLst>
        </pc:inkChg>
        <pc:inkChg chg="add mod">
          <ac:chgData name="Weifeng Xu" userId="e7aed605-a3dd-4d5a-a692-a87037af107b" providerId="ADAL" clId="{EED90DE7-6D29-4C7A-9D2D-63B972CAF0C2}" dt="2022-09-05T12:54:46.794" v="1146"/>
          <ac:inkMkLst>
            <pc:docMk/>
            <pc:sldMk cId="3880498667" sldId="306"/>
            <ac:inkMk id="31" creationId="{F83DAED1-44C9-3340-B8E7-38B997CEFBC0}"/>
          </ac:inkMkLst>
        </pc:inkChg>
        <pc:inkChg chg="add mod">
          <ac:chgData name="Weifeng Xu" userId="e7aed605-a3dd-4d5a-a692-a87037af107b" providerId="ADAL" clId="{EED90DE7-6D29-4C7A-9D2D-63B972CAF0C2}" dt="2022-09-05T12:54:46.794" v="1146"/>
          <ac:inkMkLst>
            <pc:docMk/>
            <pc:sldMk cId="3880498667" sldId="306"/>
            <ac:inkMk id="32" creationId="{500E21E6-F54C-57B1-DA45-F1A0C65967D7}"/>
          </ac:inkMkLst>
        </pc:inkChg>
        <pc:inkChg chg="add mod">
          <ac:chgData name="Weifeng Xu" userId="e7aed605-a3dd-4d5a-a692-a87037af107b" providerId="ADAL" clId="{EED90DE7-6D29-4C7A-9D2D-63B972CAF0C2}" dt="2022-09-05T12:54:46.794" v="1146"/>
          <ac:inkMkLst>
            <pc:docMk/>
            <pc:sldMk cId="3880498667" sldId="306"/>
            <ac:inkMk id="33" creationId="{68A8A568-AC8F-8CD1-61CD-7714061FD31F}"/>
          </ac:inkMkLst>
        </pc:inkChg>
      </pc:sldChg>
      <pc:sldChg chg="addSp modSp mod">
        <pc:chgData name="Weifeng Xu" userId="e7aed605-a3dd-4d5a-a692-a87037af107b" providerId="ADAL" clId="{EED90DE7-6D29-4C7A-9D2D-63B972CAF0C2}" dt="2022-09-05T12:55:38.926" v="1157"/>
        <pc:sldMkLst>
          <pc:docMk/>
          <pc:sldMk cId="3069373520" sldId="308"/>
        </pc:sldMkLst>
        <pc:grpChg chg="mod">
          <ac:chgData name="Weifeng Xu" userId="e7aed605-a3dd-4d5a-a692-a87037af107b" providerId="ADAL" clId="{EED90DE7-6D29-4C7A-9D2D-63B972CAF0C2}" dt="2022-09-05T12:55:27.866" v="1151"/>
          <ac:grpSpMkLst>
            <pc:docMk/>
            <pc:sldMk cId="3069373520" sldId="308"/>
            <ac:grpSpMk id="13" creationId="{8F0A1B63-04D0-56EA-8A33-90624121B7C0}"/>
          </ac:grpSpMkLst>
        </pc:grpChg>
        <pc:grpChg chg="mod">
          <ac:chgData name="Weifeng Xu" userId="e7aed605-a3dd-4d5a-a692-a87037af107b" providerId="ADAL" clId="{EED90DE7-6D29-4C7A-9D2D-63B972CAF0C2}" dt="2022-09-05T12:55:34.828" v="1154"/>
          <ac:grpSpMkLst>
            <pc:docMk/>
            <pc:sldMk cId="3069373520" sldId="308"/>
            <ac:grpSpMk id="16" creationId="{AC040BD1-4C8F-E505-E6DC-95AAA97A7927}"/>
          </ac:grpSpMkLst>
        </pc:grpChg>
        <pc:grpChg chg="mod">
          <ac:chgData name="Weifeng Xu" userId="e7aed605-a3dd-4d5a-a692-a87037af107b" providerId="ADAL" clId="{EED90DE7-6D29-4C7A-9D2D-63B972CAF0C2}" dt="2022-09-05T12:55:38.926" v="1157"/>
          <ac:grpSpMkLst>
            <pc:docMk/>
            <pc:sldMk cId="3069373520" sldId="308"/>
            <ac:grpSpMk id="19" creationId="{161CB8DE-05AE-FFF7-3EC6-95E57809A882}"/>
          </ac:grpSpMkLst>
        </pc:grpChg>
        <pc:inkChg chg="add mod">
          <ac:chgData name="Weifeng Xu" userId="e7aed605-a3dd-4d5a-a692-a87037af107b" providerId="ADAL" clId="{EED90DE7-6D29-4C7A-9D2D-63B972CAF0C2}" dt="2022-09-05T12:55:27.866" v="1151"/>
          <ac:inkMkLst>
            <pc:docMk/>
            <pc:sldMk cId="3069373520" sldId="308"/>
            <ac:inkMk id="3" creationId="{B4FBF0B6-8D6A-9599-9125-BCE2B58611AA}"/>
          </ac:inkMkLst>
        </pc:inkChg>
        <pc:inkChg chg="add mod">
          <ac:chgData name="Weifeng Xu" userId="e7aed605-a3dd-4d5a-a692-a87037af107b" providerId="ADAL" clId="{EED90DE7-6D29-4C7A-9D2D-63B972CAF0C2}" dt="2022-09-05T12:55:27.866" v="1151"/>
          <ac:inkMkLst>
            <pc:docMk/>
            <pc:sldMk cId="3069373520" sldId="308"/>
            <ac:inkMk id="7" creationId="{29974F8F-3E9B-ECF1-1315-66DF4B675206}"/>
          </ac:inkMkLst>
        </pc:inkChg>
        <pc:inkChg chg="add mod">
          <ac:chgData name="Weifeng Xu" userId="e7aed605-a3dd-4d5a-a692-a87037af107b" providerId="ADAL" clId="{EED90DE7-6D29-4C7A-9D2D-63B972CAF0C2}" dt="2022-09-05T12:55:27.866" v="1151"/>
          <ac:inkMkLst>
            <pc:docMk/>
            <pc:sldMk cId="3069373520" sldId="308"/>
            <ac:inkMk id="8" creationId="{DE5BE820-DC9B-25E2-C344-635A4D148287}"/>
          </ac:inkMkLst>
        </pc:inkChg>
        <pc:inkChg chg="add mod">
          <ac:chgData name="Weifeng Xu" userId="e7aed605-a3dd-4d5a-a692-a87037af107b" providerId="ADAL" clId="{EED90DE7-6D29-4C7A-9D2D-63B972CAF0C2}" dt="2022-09-05T12:55:27.866" v="1151"/>
          <ac:inkMkLst>
            <pc:docMk/>
            <pc:sldMk cId="3069373520" sldId="308"/>
            <ac:inkMk id="9" creationId="{D97BAA35-04BA-F243-1452-7CDAFB7DAEF0}"/>
          </ac:inkMkLst>
        </pc:inkChg>
        <pc:inkChg chg="add mod">
          <ac:chgData name="Weifeng Xu" userId="e7aed605-a3dd-4d5a-a692-a87037af107b" providerId="ADAL" clId="{EED90DE7-6D29-4C7A-9D2D-63B972CAF0C2}" dt="2022-09-05T12:55:34.828" v="1154"/>
          <ac:inkMkLst>
            <pc:docMk/>
            <pc:sldMk cId="3069373520" sldId="308"/>
            <ac:inkMk id="14" creationId="{9EB34674-2330-091E-8902-9EB043640992}"/>
          </ac:inkMkLst>
        </pc:inkChg>
        <pc:inkChg chg="add mod">
          <ac:chgData name="Weifeng Xu" userId="e7aed605-a3dd-4d5a-a692-a87037af107b" providerId="ADAL" clId="{EED90DE7-6D29-4C7A-9D2D-63B972CAF0C2}" dt="2022-09-05T12:55:34.828" v="1154"/>
          <ac:inkMkLst>
            <pc:docMk/>
            <pc:sldMk cId="3069373520" sldId="308"/>
            <ac:inkMk id="15" creationId="{1F8BB5C8-CD57-6935-FA21-F26AD8D35FFB}"/>
          </ac:inkMkLst>
        </pc:inkChg>
        <pc:inkChg chg="add mod">
          <ac:chgData name="Weifeng Xu" userId="e7aed605-a3dd-4d5a-a692-a87037af107b" providerId="ADAL" clId="{EED90DE7-6D29-4C7A-9D2D-63B972CAF0C2}" dt="2022-09-05T12:55:38.926" v="1157"/>
          <ac:inkMkLst>
            <pc:docMk/>
            <pc:sldMk cId="3069373520" sldId="308"/>
            <ac:inkMk id="17" creationId="{96755F47-4065-5D6E-D360-7B81EFC054A4}"/>
          </ac:inkMkLst>
        </pc:inkChg>
        <pc:inkChg chg="add mod">
          <ac:chgData name="Weifeng Xu" userId="e7aed605-a3dd-4d5a-a692-a87037af107b" providerId="ADAL" clId="{EED90DE7-6D29-4C7A-9D2D-63B972CAF0C2}" dt="2022-09-05T12:55:38.926" v="1157"/>
          <ac:inkMkLst>
            <pc:docMk/>
            <pc:sldMk cId="3069373520" sldId="308"/>
            <ac:inkMk id="18" creationId="{4F198223-E5A8-03EF-9C9D-1D4040217B54}"/>
          </ac:inkMkLst>
        </pc:inkChg>
      </pc:sldChg>
      <pc:sldChg chg="modSp mod">
        <pc:chgData name="Weifeng Xu" userId="e7aed605-a3dd-4d5a-a692-a87037af107b" providerId="ADAL" clId="{EED90DE7-6D29-4C7A-9D2D-63B972CAF0C2}" dt="2022-03-14T21:33:35.468" v="828" actId="20577"/>
        <pc:sldMkLst>
          <pc:docMk/>
          <pc:sldMk cId="2003676083" sldId="312"/>
        </pc:sldMkLst>
        <pc:spChg chg="mod">
          <ac:chgData name="Weifeng Xu" userId="e7aed605-a3dd-4d5a-a692-a87037af107b" providerId="ADAL" clId="{EED90DE7-6D29-4C7A-9D2D-63B972CAF0C2}" dt="2022-03-14T21:33:35.468" v="828" actId="20577"/>
          <ac:spMkLst>
            <pc:docMk/>
            <pc:sldMk cId="2003676083" sldId="312"/>
            <ac:spMk id="3" creationId="{38C0F097-7109-4F29-88C2-FD56C88EE3AC}"/>
          </ac:spMkLst>
        </pc:spChg>
      </pc:sldChg>
      <pc:sldChg chg="addSp delSp modSp new mod modClrScheme chgLayout modNotesTx">
        <pc:chgData name="Weifeng Xu" userId="e7aed605-a3dd-4d5a-a692-a87037af107b" providerId="ADAL" clId="{EED90DE7-6D29-4C7A-9D2D-63B972CAF0C2}" dt="2022-03-05T03:03:13.025" v="771" actId="20577"/>
        <pc:sldMkLst>
          <pc:docMk/>
          <pc:sldMk cId="2287346867" sldId="313"/>
        </pc:sldMkLst>
        <pc:spChg chg="del mod ord">
          <ac:chgData name="Weifeng Xu" userId="e7aed605-a3dd-4d5a-a692-a87037af107b" providerId="ADAL" clId="{EED90DE7-6D29-4C7A-9D2D-63B972CAF0C2}" dt="2022-03-04T23:16:59.074" v="4" actId="700"/>
          <ac:spMkLst>
            <pc:docMk/>
            <pc:sldMk cId="2287346867" sldId="313"/>
            <ac:spMk id="2" creationId="{A2FAFA54-8244-4DCB-B030-56E3ADB10AB9}"/>
          </ac:spMkLst>
        </pc:spChg>
        <pc:spChg chg="add mod ord">
          <ac:chgData name="Weifeng Xu" userId="e7aed605-a3dd-4d5a-a692-a87037af107b" providerId="ADAL" clId="{EED90DE7-6D29-4C7A-9D2D-63B972CAF0C2}" dt="2022-03-05T03:02:28.577" v="745" actId="20577"/>
          <ac:spMkLst>
            <pc:docMk/>
            <pc:sldMk cId="2287346867" sldId="313"/>
            <ac:spMk id="3" creationId="{54E7D01D-361A-4E10-A910-E55BEA8878EE}"/>
          </ac:spMkLst>
        </pc:spChg>
        <pc:spChg chg="add mod ord">
          <ac:chgData name="Weifeng Xu" userId="e7aed605-a3dd-4d5a-a692-a87037af107b" providerId="ADAL" clId="{EED90DE7-6D29-4C7A-9D2D-63B972CAF0C2}" dt="2022-03-05T03:03:13.025" v="771" actId="20577"/>
          <ac:spMkLst>
            <pc:docMk/>
            <pc:sldMk cId="2287346867" sldId="313"/>
            <ac:spMk id="4" creationId="{596CFE43-7D90-4362-B9CE-876BC4717F9D}"/>
          </ac:spMkLst>
        </pc:spChg>
      </pc:sldChg>
      <pc:sldChg chg="addSp delSp modSp new mod modClrScheme chgLayout modNotesTx">
        <pc:chgData name="Weifeng Xu" userId="e7aed605-a3dd-4d5a-a692-a87037af107b" providerId="ADAL" clId="{EED90DE7-6D29-4C7A-9D2D-63B972CAF0C2}" dt="2022-10-03T22:50:02.447" v="1314"/>
        <pc:sldMkLst>
          <pc:docMk/>
          <pc:sldMk cId="3000983103" sldId="314"/>
        </pc:sldMkLst>
        <pc:spChg chg="del">
          <ac:chgData name="Weifeng Xu" userId="e7aed605-a3dd-4d5a-a692-a87037af107b" providerId="ADAL" clId="{EED90DE7-6D29-4C7A-9D2D-63B972CAF0C2}" dt="2022-03-04T23:17:55.008" v="37" actId="700"/>
          <ac:spMkLst>
            <pc:docMk/>
            <pc:sldMk cId="3000983103" sldId="314"/>
            <ac:spMk id="2" creationId="{85CB0014-D691-41FA-9801-952B9E08EECB}"/>
          </ac:spMkLst>
        </pc:spChg>
        <pc:spChg chg="del">
          <ac:chgData name="Weifeng Xu" userId="e7aed605-a3dd-4d5a-a692-a87037af107b" providerId="ADAL" clId="{EED90DE7-6D29-4C7A-9D2D-63B972CAF0C2}" dt="2022-03-04T23:17:55.008" v="37" actId="700"/>
          <ac:spMkLst>
            <pc:docMk/>
            <pc:sldMk cId="3000983103" sldId="314"/>
            <ac:spMk id="3" creationId="{F11FC9DB-0F77-41C2-AF8C-0341E679F638}"/>
          </ac:spMkLst>
        </pc:spChg>
        <pc:spChg chg="add mod">
          <ac:chgData name="Weifeng Xu" userId="e7aed605-a3dd-4d5a-a692-a87037af107b" providerId="ADAL" clId="{EED90DE7-6D29-4C7A-9D2D-63B972CAF0C2}" dt="2022-03-05T00:25:15.778" v="88" actId="1076"/>
          <ac:spMkLst>
            <pc:docMk/>
            <pc:sldMk cId="3000983103" sldId="314"/>
            <ac:spMk id="8" creationId="{CC9099EF-CF85-49C0-90DB-EC320EF8B782}"/>
          </ac:spMkLst>
        </pc:spChg>
        <pc:picChg chg="add mod">
          <ac:chgData name="Weifeng Xu" userId="e7aed605-a3dd-4d5a-a692-a87037af107b" providerId="ADAL" clId="{EED90DE7-6D29-4C7A-9D2D-63B972CAF0C2}" dt="2022-03-05T00:24:44.449" v="63" actId="1076"/>
          <ac:picMkLst>
            <pc:docMk/>
            <pc:sldMk cId="3000983103" sldId="314"/>
            <ac:picMk id="5" creationId="{BA8F7CC6-D50F-490F-9383-8ADE3DFA0EA5}"/>
          </ac:picMkLst>
        </pc:picChg>
        <pc:picChg chg="add mod">
          <ac:chgData name="Weifeng Xu" userId="e7aed605-a3dd-4d5a-a692-a87037af107b" providerId="ADAL" clId="{EED90DE7-6D29-4C7A-9D2D-63B972CAF0C2}" dt="2022-03-05T00:24:44.449" v="63" actId="1076"/>
          <ac:picMkLst>
            <pc:docMk/>
            <pc:sldMk cId="3000983103" sldId="314"/>
            <ac:picMk id="7" creationId="{B6792CE4-21CE-404C-B366-E6C4032782FB}"/>
          </ac:picMkLst>
        </pc:picChg>
      </pc:sldChg>
      <pc:sldChg chg="addSp new mod modNotesTx">
        <pc:chgData name="Weifeng Xu" userId="e7aed605-a3dd-4d5a-a692-a87037af107b" providerId="ADAL" clId="{EED90DE7-6D29-4C7A-9D2D-63B972CAF0C2}" dt="2022-03-05T00:14:29.978" v="51" actId="6549"/>
        <pc:sldMkLst>
          <pc:docMk/>
          <pc:sldMk cId="125846364" sldId="315"/>
        </pc:sldMkLst>
        <pc:picChg chg="add">
          <ac:chgData name="Weifeng Xu" userId="e7aed605-a3dd-4d5a-a692-a87037af107b" providerId="ADAL" clId="{EED90DE7-6D29-4C7A-9D2D-63B972CAF0C2}" dt="2022-03-05T00:14:20.153" v="49" actId="22"/>
          <ac:picMkLst>
            <pc:docMk/>
            <pc:sldMk cId="125846364" sldId="315"/>
            <ac:picMk id="3" creationId="{C8C619B0-9079-4650-9006-31C5CE676358}"/>
          </ac:picMkLst>
        </pc:picChg>
      </pc:sldChg>
      <pc:sldChg chg="addSp delSp modSp new mod">
        <pc:chgData name="Weifeng Xu" userId="e7aed605-a3dd-4d5a-a692-a87037af107b" providerId="ADAL" clId="{EED90DE7-6D29-4C7A-9D2D-63B972CAF0C2}" dt="2022-03-05T00:38:48.808" v="233" actId="20577"/>
        <pc:sldMkLst>
          <pc:docMk/>
          <pc:sldMk cId="1763997466" sldId="316"/>
        </pc:sldMkLst>
        <pc:spChg chg="add mod">
          <ac:chgData name="Weifeng Xu" userId="e7aed605-a3dd-4d5a-a692-a87037af107b" providerId="ADAL" clId="{EED90DE7-6D29-4C7A-9D2D-63B972CAF0C2}" dt="2022-03-05T00:38:48.808" v="233" actId="20577"/>
          <ac:spMkLst>
            <pc:docMk/>
            <pc:sldMk cId="1763997466" sldId="316"/>
            <ac:spMk id="6" creationId="{6109CDEB-DE82-4701-A565-AEF2747C849E}"/>
          </ac:spMkLst>
        </pc:spChg>
        <pc:picChg chg="add del mod">
          <ac:chgData name="Weifeng Xu" userId="e7aed605-a3dd-4d5a-a692-a87037af107b" providerId="ADAL" clId="{EED90DE7-6D29-4C7A-9D2D-63B972CAF0C2}" dt="2022-03-05T00:22:42.541" v="57" actId="21"/>
          <ac:picMkLst>
            <pc:docMk/>
            <pc:sldMk cId="1763997466" sldId="316"/>
            <ac:picMk id="3" creationId="{A0B6E441-1D7A-4071-BA93-74131E897971}"/>
          </ac:picMkLst>
        </pc:picChg>
        <pc:picChg chg="add mod">
          <ac:chgData name="Weifeng Xu" userId="e7aed605-a3dd-4d5a-a692-a87037af107b" providerId="ADAL" clId="{EED90DE7-6D29-4C7A-9D2D-63B972CAF0C2}" dt="2022-03-05T00:37:43.798" v="195" actId="1076"/>
          <ac:picMkLst>
            <pc:docMk/>
            <pc:sldMk cId="1763997466" sldId="316"/>
            <ac:picMk id="5" creationId="{524ECE67-F190-40BE-A7D9-4927E17B25AC}"/>
          </ac:picMkLst>
        </pc:picChg>
      </pc:sldChg>
      <pc:sldChg chg="addSp modSp new mod">
        <pc:chgData name="Weifeng Xu" userId="e7aed605-a3dd-4d5a-a692-a87037af107b" providerId="ADAL" clId="{EED90DE7-6D29-4C7A-9D2D-63B972CAF0C2}" dt="2022-03-05T00:26:09.258" v="125" actId="1076"/>
        <pc:sldMkLst>
          <pc:docMk/>
          <pc:sldMk cId="2381815187" sldId="317"/>
        </pc:sldMkLst>
        <pc:spChg chg="add mod">
          <ac:chgData name="Weifeng Xu" userId="e7aed605-a3dd-4d5a-a692-a87037af107b" providerId="ADAL" clId="{EED90DE7-6D29-4C7A-9D2D-63B972CAF0C2}" dt="2022-03-05T00:25:41.117" v="102" actId="20577"/>
          <ac:spMkLst>
            <pc:docMk/>
            <pc:sldMk cId="2381815187" sldId="317"/>
            <ac:spMk id="5" creationId="{9E55AAF9-CC7D-46D7-B586-BE4C189C0A85}"/>
          </ac:spMkLst>
        </pc:spChg>
        <pc:spChg chg="add mod">
          <ac:chgData name="Weifeng Xu" userId="e7aed605-a3dd-4d5a-a692-a87037af107b" providerId="ADAL" clId="{EED90DE7-6D29-4C7A-9D2D-63B972CAF0C2}" dt="2022-03-05T00:26:09.258" v="125" actId="1076"/>
          <ac:spMkLst>
            <pc:docMk/>
            <pc:sldMk cId="2381815187" sldId="317"/>
            <ac:spMk id="6" creationId="{5D5C5061-E383-4F22-88B0-733481174BB8}"/>
          </ac:spMkLst>
        </pc:spChg>
        <pc:picChg chg="add mod">
          <ac:chgData name="Weifeng Xu" userId="e7aed605-a3dd-4d5a-a692-a87037af107b" providerId="ADAL" clId="{EED90DE7-6D29-4C7A-9D2D-63B972CAF0C2}" dt="2022-03-05T00:22:51.455" v="60" actId="1076"/>
          <ac:picMkLst>
            <pc:docMk/>
            <pc:sldMk cId="2381815187" sldId="317"/>
            <ac:picMk id="3" creationId="{7FC525D1-DDC8-4391-BE00-7DE62BA68611}"/>
          </ac:picMkLst>
        </pc:picChg>
        <pc:picChg chg="add mod">
          <ac:chgData name="Weifeng Xu" userId="e7aed605-a3dd-4d5a-a692-a87037af107b" providerId="ADAL" clId="{EED90DE7-6D29-4C7A-9D2D-63B972CAF0C2}" dt="2022-03-05T00:26:09.258" v="125" actId="1076"/>
          <ac:picMkLst>
            <pc:docMk/>
            <pc:sldMk cId="2381815187" sldId="317"/>
            <ac:picMk id="4" creationId="{FD18E83C-2A6C-4713-9B6A-32391EF33A5C}"/>
          </ac:picMkLst>
        </pc:picChg>
      </pc:sldChg>
      <pc:sldChg chg="addSp modSp new mod">
        <pc:chgData name="Weifeng Xu" userId="e7aed605-a3dd-4d5a-a692-a87037af107b" providerId="ADAL" clId="{EED90DE7-6D29-4C7A-9D2D-63B972CAF0C2}" dt="2022-03-05T00:38:32.609" v="199" actId="20577"/>
        <pc:sldMkLst>
          <pc:docMk/>
          <pc:sldMk cId="2188277055" sldId="318"/>
        </pc:sldMkLst>
        <pc:spChg chg="add mod">
          <ac:chgData name="Weifeng Xu" userId="e7aed605-a3dd-4d5a-a692-a87037af107b" providerId="ADAL" clId="{EED90DE7-6D29-4C7A-9D2D-63B972CAF0C2}" dt="2022-03-05T00:38:32.609" v="199" actId="20577"/>
          <ac:spMkLst>
            <pc:docMk/>
            <pc:sldMk cId="2188277055" sldId="318"/>
            <ac:spMk id="4" creationId="{F92AE4BC-A035-4AC8-AD72-EAE6BE2AC761}"/>
          </ac:spMkLst>
        </pc:spChg>
        <pc:spChg chg="add mod">
          <ac:chgData name="Weifeng Xu" userId="e7aed605-a3dd-4d5a-a692-a87037af107b" providerId="ADAL" clId="{EED90DE7-6D29-4C7A-9D2D-63B972CAF0C2}" dt="2022-03-05T00:36:30.587" v="192" actId="20577"/>
          <ac:spMkLst>
            <pc:docMk/>
            <pc:sldMk cId="2188277055" sldId="318"/>
            <ac:spMk id="5" creationId="{804E5D52-0C7B-4D1F-9BF2-DAF748163D0C}"/>
          </ac:spMkLst>
        </pc:spChg>
        <pc:picChg chg="add mod">
          <ac:chgData name="Weifeng Xu" userId="e7aed605-a3dd-4d5a-a692-a87037af107b" providerId="ADAL" clId="{EED90DE7-6D29-4C7A-9D2D-63B972CAF0C2}" dt="2022-03-05T00:26:54.742" v="145" actId="1076"/>
          <ac:picMkLst>
            <pc:docMk/>
            <pc:sldMk cId="2188277055" sldId="318"/>
            <ac:picMk id="3" creationId="{78293576-E692-495A-BD4C-8A0003C07B4F}"/>
          </ac:picMkLst>
        </pc:picChg>
      </pc:sldChg>
      <pc:sldChg chg="addSp modSp new mod">
        <pc:chgData name="Weifeng Xu" userId="e7aed605-a3dd-4d5a-a692-a87037af107b" providerId="ADAL" clId="{EED90DE7-6D29-4C7A-9D2D-63B972CAF0C2}" dt="2022-03-05T03:10:25.986" v="818" actId="6549"/>
        <pc:sldMkLst>
          <pc:docMk/>
          <pc:sldMk cId="1240930998" sldId="319"/>
        </pc:sldMkLst>
        <pc:spChg chg="add mod">
          <ac:chgData name="Weifeng Xu" userId="e7aed605-a3dd-4d5a-a692-a87037af107b" providerId="ADAL" clId="{EED90DE7-6D29-4C7A-9D2D-63B972CAF0C2}" dt="2022-03-05T00:46:32.789" v="257" actId="1076"/>
          <ac:spMkLst>
            <pc:docMk/>
            <pc:sldMk cId="1240930998" sldId="319"/>
            <ac:spMk id="5" creationId="{01EF40C5-D96A-4B81-8ED3-3F4425189137}"/>
          </ac:spMkLst>
        </pc:spChg>
        <pc:spChg chg="add mod">
          <ac:chgData name="Weifeng Xu" userId="e7aed605-a3dd-4d5a-a692-a87037af107b" providerId="ADAL" clId="{EED90DE7-6D29-4C7A-9D2D-63B972CAF0C2}" dt="2022-03-05T03:10:25.986" v="818" actId="6549"/>
          <ac:spMkLst>
            <pc:docMk/>
            <pc:sldMk cId="1240930998" sldId="319"/>
            <ac:spMk id="9" creationId="{B72D23D1-A4D2-4642-8D55-2BFC6315356B}"/>
          </ac:spMkLst>
        </pc:spChg>
        <pc:picChg chg="add mod modCrop">
          <ac:chgData name="Weifeng Xu" userId="e7aed605-a3dd-4d5a-a692-a87037af107b" providerId="ADAL" clId="{EED90DE7-6D29-4C7A-9D2D-63B972CAF0C2}" dt="2022-03-05T00:46:28.812" v="256" actId="1076"/>
          <ac:picMkLst>
            <pc:docMk/>
            <pc:sldMk cId="1240930998" sldId="319"/>
            <ac:picMk id="3" creationId="{9BB405C7-44B9-4D4A-AE50-53D08AF12BF2}"/>
          </ac:picMkLst>
        </pc:picChg>
        <pc:picChg chg="add mod">
          <ac:chgData name="Weifeng Xu" userId="e7aed605-a3dd-4d5a-a692-a87037af107b" providerId="ADAL" clId="{EED90DE7-6D29-4C7A-9D2D-63B972CAF0C2}" dt="2022-03-05T00:46:39.906" v="260" actId="1076"/>
          <ac:picMkLst>
            <pc:docMk/>
            <pc:sldMk cId="1240930998" sldId="319"/>
            <ac:picMk id="7" creationId="{754A51E5-5699-417E-B0A9-2DD1B6735CA5}"/>
          </ac:picMkLst>
        </pc:picChg>
      </pc:sldChg>
      <pc:sldChg chg="addSp delSp modSp new mod">
        <pc:chgData name="Weifeng Xu" userId="e7aed605-a3dd-4d5a-a692-a87037af107b" providerId="ADAL" clId="{EED90DE7-6D29-4C7A-9D2D-63B972CAF0C2}" dt="2022-03-05T03:10:20.883" v="817" actId="6549"/>
        <pc:sldMkLst>
          <pc:docMk/>
          <pc:sldMk cId="2541891351" sldId="320"/>
        </pc:sldMkLst>
        <pc:spChg chg="add mod">
          <ac:chgData name="Weifeng Xu" userId="e7aed605-a3dd-4d5a-a692-a87037af107b" providerId="ADAL" clId="{EED90DE7-6D29-4C7A-9D2D-63B972CAF0C2}" dt="2022-03-05T03:10:20.883" v="817" actId="6549"/>
          <ac:spMkLst>
            <pc:docMk/>
            <pc:sldMk cId="2541891351" sldId="320"/>
            <ac:spMk id="5" creationId="{552CA392-C5E1-4D96-83B6-B6EC45A8D6DD}"/>
          </ac:spMkLst>
        </pc:spChg>
        <pc:spChg chg="add mod">
          <ac:chgData name="Weifeng Xu" userId="e7aed605-a3dd-4d5a-a692-a87037af107b" providerId="ADAL" clId="{EED90DE7-6D29-4C7A-9D2D-63B972CAF0C2}" dt="2022-03-05T01:28:59.886" v="286" actId="207"/>
          <ac:spMkLst>
            <pc:docMk/>
            <pc:sldMk cId="2541891351" sldId="320"/>
            <ac:spMk id="8" creationId="{48655E06-23CF-4633-8249-4CC45A1DCF04}"/>
          </ac:spMkLst>
        </pc:spChg>
        <pc:spChg chg="add del mod">
          <ac:chgData name="Weifeng Xu" userId="e7aed605-a3dd-4d5a-a692-a87037af107b" providerId="ADAL" clId="{EED90DE7-6D29-4C7A-9D2D-63B972CAF0C2}" dt="2022-03-05T01:28:35.886" v="281"/>
          <ac:spMkLst>
            <pc:docMk/>
            <pc:sldMk cId="2541891351" sldId="320"/>
            <ac:spMk id="9" creationId="{F84C9E97-0AD6-4F1C-A87A-2CA187CABF6E}"/>
          </ac:spMkLst>
        </pc:spChg>
        <pc:picChg chg="add mod modCrop">
          <ac:chgData name="Weifeng Xu" userId="e7aed605-a3dd-4d5a-a692-a87037af107b" providerId="ADAL" clId="{EED90DE7-6D29-4C7A-9D2D-63B972CAF0C2}" dt="2022-03-05T01:28:05.546" v="277" actId="732"/>
          <ac:picMkLst>
            <pc:docMk/>
            <pc:sldMk cId="2541891351" sldId="320"/>
            <ac:picMk id="3" creationId="{550CF067-C8C5-465D-A40A-32E693B231E7}"/>
          </ac:picMkLst>
        </pc:picChg>
        <pc:picChg chg="add mod">
          <ac:chgData name="Weifeng Xu" userId="e7aed605-a3dd-4d5a-a692-a87037af107b" providerId="ADAL" clId="{EED90DE7-6D29-4C7A-9D2D-63B972CAF0C2}" dt="2022-03-05T01:27:55.696" v="276" actId="1076"/>
          <ac:picMkLst>
            <pc:docMk/>
            <pc:sldMk cId="2541891351" sldId="320"/>
            <ac:picMk id="7" creationId="{A9D70DEF-95D0-4E92-8C7A-B00CE2A7D11D}"/>
          </ac:picMkLst>
        </pc:picChg>
      </pc:sldChg>
      <pc:sldChg chg="addSp delSp modSp new mod">
        <pc:chgData name="Weifeng Xu" userId="e7aed605-a3dd-4d5a-a692-a87037af107b" providerId="ADAL" clId="{EED90DE7-6D29-4C7A-9D2D-63B972CAF0C2}" dt="2022-03-05T03:10:14.081" v="816" actId="6549"/>
        <pc:sldMkLst>
          <pc:docMk/>
          <pc:sldMk cId="3548938981" sldId="321"/>
        </pc:sldMkLst>
        <pc:spChg chg="add mod">
          <ac:chgData name="Weifeng Xu" userId="e7aed605-a3dd-4d5a-a692-a87037af107b" providerId="ADAL" clId="{EED90DE7-6D29-4C7A-9D2D-63B972CAF0C2}" dt="2022-03-05T03:10:11.995" v="815" actId="6549"/>
          <ac:spMkLst>
            <pc:docMk/>
            <pc:sldMk cId="3548938981" sldId="321"/>
            <ac:spMk id="4" creationId="{4C0D9066-4FC2-4BC3-B779-7FA794B1EB65}"/>
          </ac:spMkLst>
        </pc:spChg>
        <pc:spChg chg="add mod">
          <ac:chgData name="Weifeng Xu" userId="e7aed605-a3dd-4d5a-a692-a87037af107b" providerId="ADAL" clId="{EED90DE7-6D29-4C7A-9D2D-63B972CAF0C2}" dt="2022-03-05T03:10:14.081" v="816" actId="6549"/>
          <ac:spMkLst>
            <pc:docMk/>
            <pc:sldMk cId="3548938981" sldId="321"/>
            <ac:spMk id="8" creationId="{DD7757F2-A5EF-4E0A-9618-C964613B2D91}"/>
          </ac:spMkLst>
        </pc:spChg>
        <pc:spChg chg="add del mod">
          <ac:chgData name="Weifeng Xu" userId="e7aed605-a3dd-4d5a-a692-a87037af107b" providerId="ADAL" clId="{EED90DE7-6D29-4C7A-9D2D-63B972CAF0C2}" dt="2022-03-05T01:53:11.320" v="445" actId="478"/>
          <ac:spMkLst>
            <pc:docMk/>
            <pc:sldMk cId="3548938981" sldId="321"/>
            <ac:spMk id="9" creationId="{48A92085-5067-4E3B-A693-849B064DA829}"/>
          </ac:spMkLst>
        </pc:spChg>
        <pc:picChg chg="add mod">
          <ac:chgData name="Weifeng Xu" userId="e7aed605-a3dd-4d5a-a692-a87037af107b" providerId="ADAL" clId="{EED90DE7-6D29-4C7A-9D2D-63B972CAF0C2}" dt="2022-03-05T01:42:40.533" v="358" actId="1076"/>
          <ac:picMkLst>
            <pc:docMk/>
            <pc:sldMk cId="3548938981" sldId="321"/>
            <ac:picMk id="3" creationId="{11BF7377-6ABA-4A0F-BC26-9790FE1EAC46}"/>
          </ac:picMkLst>
        </pc:picChg>
        <pc:picChg chg="add del mod">
          <ac:chgData name="Weifeng Xu" userId="e7aed605-a3dd-4d5a-a692-a87037af107b" providerId="ADAL" clId="{EED90DE7-6D29-4C7A-9D2D-63B972CAF0C2}" dt="2022-03-05T01:53:58.047" v="447" actId="478"/>
          <ac:picMkLst>
            <pc:docMk/>
            <pc:sldMk cId="3548938981" sldId="321"/>
            <ac:picMk id="6" creationId="{5D4E95D5-7B9F-4AA9-B6A2-C5CE89F13DF7}"/>
          </ac:picMkLst>
        </pc:picChg>
        <pc:picChg chg="add del mod">
          <ac:chgData name="Weifeng Xu" userId="e7aed605-a3dd-4d5a-a692-a87037af107b" providerId="ADAL" clId="{EED90DE7-6D29-4C7A-9D2D-63B972CAF0C2}" dt="2022-03-05T01:54:21.409" v="457" actId="22"/>
          <ac:picMkLst>
            <pc:docMk/>
            <pc:sldMk cId="3548938981" sldId="321"/>
            <ac:picMk id="11" creationId="{3F596D9A-8A18-46D5-BB7A-DC5B3BDFDC16}"/>
          </ac:picMkLst>
        </pc:picChg>
        <pc:picChg chg="add mod">
          <ac:chgData name="Weifeng Xu" userId="e7aed605-a3dd-4d5a-a692-a87037af107b" providerId="ADAL" clId="{EED90DE7-6D29-4C7A-9D2D-63B972CAF0C2}" dt="2022-03-05T01:56:00.915" v="459" actId="1076"/>
          <ac:picMkLst>
            <pc:docMk/>
            <pc:sldMk cId="3548938981" sldId="321"/>
            <ac:picMk id="15" creationId="{FEAA7A4B-4851-4C80-8868-6F2BD51E9B88}"/>
          </ac:picMkLst>
        </pc:picChg>
        <pc:cxnChg chg="add del mod">
          <ac:chgData name="Weifeng Xu" userId="e7aed605-a3dd-4d5a-a692-a87037af107b" providerId="ADAL" clId="{EED90DE7-6D29-4C7A-9D2D-63B972CAF0C2}" dt="2022-03-05T01:54:20.392" v="455" actId="11529"/>
          <ac:cxnSpMkLst>
            <pc:docMk/>
            <pc:sldMk cId="3548938981" sldId="321"/>
            <ac:cxnSpMk id="13" creationId="{64AF9D41-5980-44C2-9E88-C455A3DFD6CF}"/>
          </ac:cxnSpMkLst>
        </pc:cxnChg>
      </pc:sldChg>
      <pc:sldChg chg="addSp modSp new mod modClrScheme chgLayout">
        <pc:chgData name="Weifeng Xu" userId="e7aed605-a3dd-4d5a-a692-a87037af107b" providerId="ADAL" clId="{EED90DE7-6D29-4C7A-9D2D-63B972CAF0C2}" dt="2022-03-05T01:46:50.703" v="415" actId="20577"/>
        <pc:sldMkLst>
          <pc:docMk/>
          <pc:sldMk cId="3102221820" sldId="322"/>
        </pc:sldMkLst>
        <pc:spChg chg="add mod">
          <ac:chgData name="Weifeng Xu" userId="e7aed605-a3dd-4d5a-a692-a87037af107b" providerId="ADAL" clId="{EED90DE7-6D29-4C7A-9D2D-63B972CAF0C2}" dt="2022-03-05T01:46:50.703" v="415" actId="20577"/>
          <ac:spMkLst>
            <pc:docMk/>
            <pc:sldMk cId="3102221820" sldId="322"/>
            <ac:spMk id="2" creationId="{E67CC78D-0597-49CF-AFF5-0CE633832E0F}"/>
          </ac:spMkLst>
        </pc:spChg>
        <pc:spChg chg="add mod">
          <ac:chgData name="Weifeng Xu" userId="e7aed605-a3dd-4d5a-a692-a87037af107b" providerId="ADAL" clId="{EED90DE7-6D29-4C7A-9D2D-63B972CAF0C2}" dt="2022-03-05T01:46:06.375" v="368" actId="700"/>
          <ac:spMkLst>
            <pc:docMk/>
            <pc:sldMk cId="3102221820" sldId="322"/>
            <ac:spMk id="3" creationId="{D9C8E34B-BBBB-4F44-A78F-DEF9A129A1CA}"/>
          </ac:spMkLst>
        </pc:spChg>
      </pc:sldChg>
      <pc:sldChg chg="addSp delSp modSp new mod modClrScheme chgLayout">
        <pc:chgData name="Weifeng Xu" userId="e7aed605-a3dd-4d5a-a692-a87037af107b" providerId="ADAL" clId="{EED90DE7-6D29-4C7A-9D2D-63B972CAF0C2}" dt="2022-03-05T03:01:49.161" v="733" actId="20577"/>
        <pc:sldMkLst>
          <pc:docMk/>
          <pc:sldMk cId="3959149998" sldId="323"/>
        </pc:sldMkLst>
        <pc:spChg chg="add del mod">
          <ac:chgData name="Weifeng Xu" userId="e7aed605-a3dd-4d5a-a692-a87037af107b" providerId="ADAL" clId="{EED90DE7-6D29-4C7A-9D2D-63B972CAF0C2}" dt="2022-03-05T02:44:22.412" v="626" actId="478"/>
          <ac:spMkLst>
            <pc:docMk/>
            <pc:sldMk cId="3959149998" sldId="323"/>
            <ac:spMk id="4" creationId="{631882FF-EAF4-4DE3-BBA2-62E6A1C3276A}"/>
          </ac:spMkLst>
        </pc:spChg>
        <pc:spChg chg="add del mod ord">
          <ac:chgData name="Weifeng Xu" userId="e7aed605-a3dd-4d5a-a692-a87037af107b" providerId="ADAL" clId="{EED90DE7-6D29-4C7A-9D2D-63B972CAF0C2}" dt="2022-03-05T02:43:00.436" v="579" actId="700"/>
          <ac:spMkLst>
            <pc:docMk/>
            <pc:sldMk cId="3959149998" sldId="323"/>
            <ac:spMk id="5" creationId="{06E239B6-E46C-4A7C-A379-7A186B1BC0A9}"/>
          </ac:spMkLst>
        </pc:spChg>
        <pc:spChg chg="add mod ord">
          <ac:chgData name="Weifeng Xu" userId="e7aed605-a3dd-4d5a-a692-a87037af107b" providerId="ADAL" clId="{EED90DE7-6D29-4C7A-9D2D-63B972CAF0C2}" dt="2022-03-05T03:01:49.161" v="733" actId="20577"/>
          <ac:spMkLst>
            <pc:docMk/>
            <pc:sldMk cId="3959149998" sldId="323"/>
            <ac:spMk id="6" creationId="{9D41179B-A5B8-4A8B-82E6-634D7C55E9B6}"/>
          </ac:spMkLst>
        </pc:spChg>
        <pc:picChg chg="add mod">
          <ac:chgData name="Weifeng Xu" userId="e7aed605-a3dd-4d5a-a692-a87037af107b" providerId="ADAL" clId="{EED90DE7-6D29-4C7A-9D2D-63B972CAF0C2}" dt="2022-03-05T02:43:20.599" v="584" actId="1076"/>
          <ac:picMkLst>
            <pc:docMk/>
            <pc:sldMk cId="3959149998" sldId="323"/>
            <ac:picMk id="3" creationId="{C49734BB-268E-407D-A4BB-88478C057BB2}"/>
          </ac:picMkLst>
        </pc:picChg>
      </pc:sldChg>
      <pc:sldChg chg="addSp delSp modSp new mod">
        <pc:chgData name="Weifeng Xu" userId="e7aed605-a3dd-4d5a-a692-a87037af107b" providerId="ADAL" clId="{EED90DE7-6D29-4C7A-9D2D-63B972CAF0C2}" dt="2022-03-05T03:10:01.002" v="813" actId="6549"/>
        <pc:sldMkLst>
          <pc:docMk/>
          <pc:sldMk cId="1547861225" sldId="324"/>
        </pc:sldMkLst>
        <pc:spChg chg="add mod">
          <ac:chgData name="Weifeng Xu" userId="e7aed605-a3dd-4d5a-a692-a87037af107b" providerId="ADAL" clId="{EED90DE7-6D29-4C7A-9D2D-63B972CAF0C2}" dt="2022-03-05T03:09:59.139" v="812" actId="6549"/>
          <ac:spMkLst>
            <pc:docMk/>
            <pc:sldMk cId="1547861225" sldId="324"/>
            <ac:spMk id="3" creationId="{12BA1C1A-FC36-4A96-A17A-09903B431F90}"/>
          </ac:spMkLst>
        </pc:spChg>
        <pc:spChg chg="add mod">
          <ac:chgData name="Weifeng Xu" userId="e7aed605-a3dd-4d5a-a692-a87037af107b" providerId="ADAL" clId="{EED90DE7-6D29-4C7A-9D2D-63B972CAF0C2}" dt="2022-03-05T03:10:01.002" v="813" actId="6549"/>
          <ac:spMkLst>
            <pc:docMk/>
            <pc:sldMk cId="1547861225" sldId="324"/>
            <ac:spMk id="9" creationId="{3BDB6D1B-BEA0-4DCE-B116-25578DE5409A}"/>
          </ac:spMkLst>
        </pc:spChg>
        <pc:picChg chg="add mod">
          <ac:chgData name="Weifeng Xu" userId="e7aed605-a3dd-4d5a-a692-a87037af107b" providerId="ADAL" clId="{EED90DE7-6D29-4C7A-9D2D-63B972CAF0C2}" dt="2022-03-05T02:55:15.189" v="634" actId="1076"/>
          <ac:picMkLst>
            <pc:docMk/>
            <pc:sldMk cId="1547861225" sldId="324"/>
            <ac:picMk id="5" creationId="{1EEA714D-5E26-4360-A373-0417243CAC45}"/>
          </ac:picMkLst>
        </pc:picChg>
        <pc:picChg chg="add del mod">
          <ac:chgData name="Weifeng Xu" userId="e7aed605-a3dd-4d5a-a692-a87037af107b" providerId="ADAL" clId="{EED90DE7-6D29-4C7A-9D2D-63B972CAF0C2}" dt="2022-03-05T02:28:35.580" v="576" actId="478"/>
          <ac:picMkLst>
            <pc:docMk/>
            <pc:sldMk cId="1547861225" sldId="324"/>
            <ac:picMk id="7" creationId="{39D2EDE5-240E-4445-A612-FA7229142DF4}"/>
          </ac:picMkLst>
        </pc:picChg>
        <pc:picChg chg="add del mod">
          <ac:chgData name="Weifeng Xu" userId="e7aed605-a3dd-4d5a-a692-a87037af107b" providerId="ADAL" clId="{EED90DE7-6D29-4C7A-9D2D-63B972CAF0C2}" dt="2022-03-05T02:54:52.249" v="630" actId="478"/>
          <ac:picMkLst>
            <pc:docMk/>
            <pc:sldMk cId="1547861225" sldId="324"/>
            <ac:picMk id="11" creationId="{154778E4-6265-42AE-838F-711513DF0AC1}"/>
          </ac:picMkLst>
        </pc:picChg>
        <pc:picChg chg="add mod">
          <ac:chgData name="Weifeng Xu" userId="e7aed605-a3dd-4d5a-a692-a87037af107b" providerId="ADAL" clId="{EED90DE7-6D29-4C7A-9D2D-63B972CAF0C2}" dt="2022-03-05T02:55:08.380" v="632" actId="1076"/>
          <ac:picMkLst>
            <pc:docMk/>
            <pc:sldMk cId="1547861225" sldId="324"/>
            <ac:picMk id="13" creationId="{A0A14824-2101-4F78-BE3B-7948DCA8D6AE}"/>
          </ac:picMkLst>
        </pc:picChg>
      </pc:sldChg>
      <pc:sldChg chg="addSp modSp new mod modNotesTx">
        <pc:chgData name="Weifeng Xu" userId="e7aed605-a3dd-4d5a-a692-a87037af107b" providerId="ADAL" clId="{EED90DE7-6D29-4C7A-9D2D-63B972CAF0C2}" dt="2022-03-05T03:10:05.754" v="814" actId="6549"/>
        <pc:sldMkLst>
          <pc:docMk/>
          <pc:sldMk cId="2109313402" sldId="325"/>
        </pc:sldMkLst>
        <pc:spChg chg="add mod">
          <ac:chgData name="Weifeng Xu" userId="e7aed605-a3dd-4d5a-a692-a87037af107b" providerId="ADAL" clId="{EED90DE7-6D29-4C7A-9D2D-63B972CAF0C2}" dt="2022-03-05T03:10:05.754" v="814" actId="6549"/>
          <ac:spMkLst>
            <pc:docMk/>
            <pc:sldMk cId="2109313402" sldId="325"/>
            <ac:spMk id="4" creationId="{8FFDA8C0-4ACF-4535-ADE3-D3D74F51B5AE}"/>
          </ac:spMkLst>
        </pc:spChg>
        <pc:spChg chg="add mod">
          <ac:chgData name="Weifeng Xu" userId="e7aed605-a3dd-4d5a-a692-a87037af107b" providerId="ADAL" clId="{EED90DE7-6D29-4C7A-9D2D-63B972CAF0C2}" dt="2022-03-05T02:57:08.406" v="682" actId="1076"/>
          <ac:spMkLst>
            <pc:docMk/>
            <pc:sldMk cId="2109313402" sldId="325"/>
            <ac:spMk id="5" creationId="{34DC0F1B-70F5-43B7-B1BE-ACEDED61D42B}"/>
          </ac:spMkLst>
        </pc:spChg>
        <pc:spChg chg="add mod">
          <ac:chgData name="Weifeng Xu" userId="e7aed605-a3dd-4d5a-a692-a87037af107b" providerId="ADAL" clId="{EED90DE7-6D29-4C7A-9D2D-63B972CAF0C2}" dt="2022-03-05T02:59:02.112" v="685" actId="1076"/>
          <ac:spMkLst>
            <pc:docMk/>
            <pc:sldMk cId="2109313402" sldId="325"/>
            <ac:spMk id="7" creationId="{003F248E-FD95-4A8E-A441-EAFAC3DF36CD}"/>
          </ac:spMkLst>
        </pc:spChg>
        <pc:picChg chg="add mod">
          <ac:chgData name="Weifeng Xu" userId="e7aed605-a3dd-4d5a-a692-a87037af107b" providerId="ADAL" clId="{EED90DE7-6D29-4C7A-9D2D-63B972CAF0C2}" dt="2022-03-05T02:56:25.413" v="637" actId="1076"/>
          <ac:picMkLst>
            <pc:docMk/>
            <pc:sldMk cId="2109313402" sldId="325"/>
            <ac:picMk id="3" creationId="{DCB913BE-34E7-4501-B98B-E245DA1BCED4}"/>
          </ac:picMkLst>
        </pc:picChg>
      </pc:sldChg>
      <pc:sldChg chg="new del">
        <pc:chgData name="Weifeng Xu" userId="e7aed605-a3dd-4d5a-a692-a87037af107b" providerId="ADAL" clId="{EED90DE7-6D29-4C7A-9D2D-63B972CAF0C2}" dt="2022-03-14T21:33:07.879" v="819" actId="47"/>
        <pc:sldMkLst>
          <pc:docMk/>
          <pc:sldMk cId="4102500662" sldId="326"/>
        </pc:sldMkLst>
      </pc:sldChg>
      <pc:sldChg chg="addSp modSp new mod">
        <pc:chgData name="Weifeng Xu" userId="e7aed605-a3dd-4d5a-a692-a87037af107b" providerId="ADAL" clId="{EED90DE7-6D29-4C7A-9D2D-63B972CAF0C2}" dt="2022-03-05T03:09:44.340" v="811" actId="108"/>
        <pc:sldMkLst>
          <pc:docMk/>
          <pc:sldMk cId="4291488049" sldId="327"/>
        </pc:sldMkLst>
        <pc:spChg chg="add mod">
          <ac:chgData name="Weifeng Xu" userId="e7aed605-a3dd-4d5a-a692-a87037af107b" providerId="ADAL" clId="{EED90DE7-6D29-4C7A-9D2D-63B972CAF0C2}" dt="2022-03-05T03:09:44.340" v="811" actId="108"/>
          <ac:spMkLst>
            <pc:docMk/>
            <pc:sldMk cId="4291488049" sldId="327"/>
            <ac:spMk id="4" creationId="{5FDB0195-3E7E-4849-BBB2-7C07D6320A72}"/>
          </ac:spMkLst>
        </pc:spChg>
        <pc:picChg chg="add mod">
          <ac:chgData name="Weifeng Xu" userId="e7aed605-a3dd-4d5a-a692-a87037af107b" providerId="ADAL" clId="{EED90DE7-6D29-4C7A-9D2D-63B972CAF0C2}" dt="2022-03-05T03:09:14.866" v="776" actId="1076"/>
          <ac:picMkLst>
            <pc:docMk/>
            <pc:sldMk cId="4291488049" sldId="327"/>
            <ac:picMk id="3" creationId="{E2297685-97FB-4C0D-8C85-DEF08298CAB4}"/>
          </ac:picMkLst>
        </pc:picChg>
      </pc:sldChg>
      <pc:sldChg chg="addSp modSp new mod modClrScheme chgLayout">
        <pc:chgData name="Weifeng Xu" userId="e7aed605-a3dd-4d5a-a692-a87037af107b" providerId="ADAL" clId="{EED90DE7-6D29-4C7A-9D2D-63B972CAF0C2}" dt="2022-10-03T23:31:34.492" v="1317" actId="313"/>
        <pc:sldMkLst>
          <pc:docMk/>
          <pc:sldMk cId="767581564" sldId="328"/>
        </pc:sldMkLst>
        <pc:spChg chg="add mod">
          <ac:chgData name="Weifeng Xu" userId="e7aed605-a3dd-4d5a-a692-a87037af107b" providerId="ADAL" clId="{EED90DE7-6D29-4C7A-9D2D-63B972CAF0C2}" dt="2022-08-30T15:22:56.774" v="839" actId="20577"/>
          <ac:spMkLst>
            <pc:docMk/>
            <pc:sldMk cId="767581564" sldId="328"/>
            <ac:spMk id="2" creationId="{9E903F67-5A6F-068A-5801-2467B7B6DF15}"/>
          </ac:spMkLst>
        </pc:spChg>
        <pc:spChg chg="add mod">
          <ac:chgData name="Weifeng Xu" userId="e7aed605-a3dd-4d5a-a692-a87037af107b" providerId="ADAL" clId="{EED90DE7-6D29-4C7A-9D2D-63B972CAF0C2}" dt="2022-10-03T23:31:34.492" v="1317" actId="313"/>
          <ac:spMkLst>
            <pc:docMk/>
            <pc:sldMk cId="767581564" sldId="328"/>
            <ac:spMk id="3" creationId="{5C2B458C-46D2-76A0-F400-0FA4D0E46FBC}"/>
          </ac:spMkLst>
        </pc:spChg>
      </pc:sldChg>
      <pc:sldChg chg="addSp delSp modSp new mod modClrScheme chgLayout modNotesTx">
        <pc:chgData name="Weifeng Xu" userId="e7aed605-a3dd-4d5a-a692-a87037af107b" providerId="ADAL" clId="{EED90DE7-6D29-4C7A-9D2D-63B972CAF0C2}" dt="2022-09-27T02:16:33.215" v="1170" actId="1076"/>
        <pc:sldMkLst>
          <pc:docMk/>
          <pc:sldMk cId="124935828" sldId="329"/>
        </pc:sldMkLst>
        <pc:spChg chg="del">
          <ac:chgData name="Weifeng Xu" userId="e7aed605-a3dd-4d5a-a692-a87037af107b" providerId="ADAL" clId="{EED90DE7-6D29-4C7A-9D2D-63B972CAF0C2}" dt="2022-09-27T02:11:22.089" v="1159" actId="700"/>
          <ac:spMkLst>
            <pc:docMk/>
            <pc:sldMk cId="124935828" sldId="329"/>
            <ac:spMk id="2" creationId="{8BCF9AA2-E4DC-FF26-0014-73AC42EC1FB8}"/>
          </ac:spMkLst>
        </pc:spChg>
        <pc:spChg chg="add del">
          <ac:chgData name="Weifeng Xu" userId="e7aed605-a3dd-4d5a-a692-a87037af107b" providerId="ADAL" clId="{EED90DE7-6D29-4C7A-9D2D-63B972CAF0C2}" dt="2022-09-27T02:11:33.922" v="1164" actId="22"/>
          <ac:spMkLst>
            <pc:docMk/>
            <pc:sldMk cId="124935828" sldId="329"/>
            <ac:spMk id="4" creationId="{88652230-388B-78C2-D771-7AAE842FEDFD}"/>
          </ac:spMkLst>
        </pc:spChg>
        <pc:spChg chg="add mod">
          <ac:chgData name="Weifeng Xu" userId="e7aed605-a3dd-4d5a-a692-a87037af107b" providerId="ADAL" clId="{EED90DE7-6D29-4C7A-9D2D-63B972CAF0C2}" dt="2022-09-27T02:16:33.215" v="1170" actId="1076"/>
          <ac:spMkLst>
            <pc:docMk/>
            <pc:sldMk cId="124935828" sldId="329"/>
            <ac:spMk id="6" creationId="{D789651B-EC3D-60CF-D751-76C4C1409479}"/>
          </ac:spMkLst>
        </pc:spChg>
        <pc:picChg chg="add del mod">
          <ac:chgData name="Weifeng Xu" userId="e7aed605-a3dd-4d5a-a692-a87037af107b" providerId="ADAL" clId="{EED90DE7-6D29-4C7A-9D2D-63B972CAF0C2}" dt="2022-09-27T02:14:27.936" v="1166" actId="478"/>
          <ac:picMkLst>
            <pc:docMk/>
            <pc:sldMk cId="124935828" sldId="329"/>
            <ac:picMk id="1026" creationId="{AEA75A75-F1EE-B817-C6F0-090383E8C9EC}"/>
          </ac:picMkLst>
        </pc:picChg>
        <pc:picChg chg="add">
          <ac:chgData name="Weifeng Xu" userId="e7aed605-a3dd-4d5a-a692-a87037af107b" providerId="ADAL" clId="{EED90DE7-6D29-4C7A-9D2D-63B972CAF0C2}" dt="2022-09-27T02:14:29.686" v="1167"/>
          <ac:picMkLst>
            <pc:docMk/>
            <pc:sldMk cId="124935828" sldId="329"/>
            <ac:picMk id="1028" creationId="{5CBF26FF-5041-27CC-0139-075505B9407C}"/>
          </ac:picMkLst>
        </pc:picChg>
      </pc:sldChg>
      <pc:sldChg chg="addSp modSp new mod modClrScheme chgLayout">
        <pc:chgData name="Weifeng Xu" userId="e7aed605-a3dd-4d5a-a692-a87037af107b" providerId="ADAL" clId="{EED90DE7-6D29-4C7A-9D2D-63B972CAF0C2}" dt="2022-09-27T02:26:16.122" v="1313" actId="6549"/>
        <pc:sldMkLst>
          <pc:docMk/>
          <pc:sldMk cId="654124419" sldId="330"/>
        </pc:sldMkLst>
        <pc:spChg chg="add mod">
          <ac:chgData name="Weifeng Xu" userId="e7aed605-a3dd-4d5a-a692-a87037af107b" providerId="ADAL" clId="{EED90DE7-6D29-4C7A-9D2D-63B972CAF0C2}" dt="2022-09-27T02:20:43.120" v="1182" actId="20577"/>
          <ac:spMkLst>
            <pc:docMk/>
            <pc:sldMk cId="654124419" sldId="330"/>
            <ac:spMk id="2" creationId="{4532DC30-6F27-F5A9-8367-92782BD62C9F}"/>
          </ac:spMkLst>
        </pc:spChg>
        <pc:spChg chg="add mod">
          <ac:chgData name="Weifeng Xu" userId="e7aed605-a3dd-4d5a-a692-a87037af107b" providerId="ADAL" clId="{EED90DE7-6D29-4C7A-9D2D-63B972CAF0C2}" dt="2022-09-27T02:26:16.122" v="1313" actId="6549"/>
          <ac:spMkLst>
            <pc:docMk/>
            <pc:sldMk cId="654124419" sldId="330"/>
            <ac:spMk id="3" creationId="{45C3F099-5EE8-199E-2C63-7A9563ADDE0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3:49.9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0 24575,'0'540'0,"0"-525"0,-2-1 0,-6 28 0,-2 14 0,13-79 0,2 1 0,0 0 0,2 0 0,0 0 0,1 1 0,1 0 0,1 1 0,18-28 0,19-14 0,-36 50 0,0-2 0,-1 1 0,-1-2 0,0 1 0,7-17 0,-14 25 0,0 1 0,1 0 0,0 0 0,0 1 0,0-1 0,1 0 0,-1 1 0,1 0 0,0 0 0,6-4 0,-9 7 0,0 0 0,1 0 0,-1 0 0,1 0 0,-1 1 0,1-1 0,0 1 0,-1-1 0,1 1 0,0-1 0,-1 1 0,1 0 0,0 0 0,-1 0 0,1 0 0,0 0 0,0 0 0,-1 0 0,1 0 0,0 1 0,-1-1 0,1 1 0,0-1 0,-1 1 0,1 0 0,-1 0 0,1-1 0,-1 1 0,0 0 0,1 0 0,-1 1 0,0-1 0,1 0 0,-1 0 0,0 1 0,0-1 0,1 3 0,2 2 0,-1 1 0,0-1 0,-1 1 0,0 0 0,0 0 0,0-1 0,-1 1 0,0 0 0,0 0 0,-1 0 0,0 1 0,0-1 0,-2 9 0,1-5 0,1 0 0,0 1 0,1-1 0,3 14 0,0 2 0,0 0 0,-1 0 0,-2 0 0,-2 34 0,1-38 0,2-44 0,2 1 0,0-1 0,1 1 0,1 0 0,1 0 0,1 1 0,14-27 0,4 4 0,18-37 0,-41 74 0,0 1 0,-1-1 0,2 1 0,-1-1 0,0 1 0,1 0 0,0 0 0,0 1 0,0-1 0,0 1 0,1 0 0,-1 0 0,1 0 0,8-3 0,-11 5 0,0 1 0,0-1 0,0 0 0,0 1 0,1 0 0,-1-1 0,0 1 0,0 0 0,1 0 0,-1 0 0,0 0 0,0 1 0,1-1 0,-1 1 0,0-1 0,0 1 0,0 0 0,0 0 0,0 0 0,0 0 0,0 0 0,0 0 0,0 0 0,0 1 0,-1-1 0,1 1 0,0-1 0,-1 1 0,1 0 0,-1 0 0,0-1 0,1 1 0,-1 0 0,0 0 0,0 0 0,-1 0 0,2 3 0,2 6 0,-1-1 0,-1 1 0,1 0 0,0 12 0,-2-11 0,1 0 0,1 0 0,4 15 0,10 20 0,-3 0 0,10 51 0,-6-18-1365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27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24575,'2'0'0,"-1"0"0,1 1 0,-1-1 0,0 1 0,1-1 0,-1 1 0,0-1 0,1 1 0,-1 0 0,0-1 0,0 1 0,0 0 0,0 0 0,0 0 0,0 0 0,0 0 0,0 0 0,0 0 0,0 1 0,1 1 0,15 34 0,-5-13 0,1-1 0,-2 1 0,0 0 0,-1 1 0,-2 0 0,8 36 0,-12-45 0,0 10 0,-5-23 0,2 1 0,-1 0 0,0-1 0,1 1 0,-1-1 0,1 1 0,0-1 0,0 1 0,1-1 0,-1 0 0,4 6 0,-4-10 0,0-1 0,0 1 0,0-1 0,0 1 0,0-1 0,0 1 0,0-1 0,0 0 0,-1 1 0,1-1 0,0 0 0,-1 0 0,0 0 0,1 1 0,-1-3 0,1-1 0,4-6 0,0 1 0,0 0 0,1 0 0,1 0 0,-1 1 0,14-14 0,8-12 0,-24 31 0,0 0 0,0 1 0,0-1 0,0 1 0,1 0 0,-1 0 0,1 1 0,0-1 0,0 1 0,0 0 0,0 0 0,0 1 0,0-1 0,0 1 0,1 0 0,-1 1 0,0-1 0,1 1 0,-1 0 0,0 0 0,1 1 0,-1 0 0,0 0 0,0 0 0,1 0 0,-1 1 0,0 0 0,0 0 0,0 0 0,6 5 0,-3 0 0,0 0 0,-1 0 0,0 1 0,0 0 0,-1 1 0,0-1 0,0 1 0,-1 0 0,0 0 0,-1 1 0,0 0 0,-1-1 0,4 16 0,0 2 0,-2 0 0,-1 0 0,0 53 0,-4-80 0,0 0 0,0 0 0,0 0 0,0 0 0,0 1 0,0-1 0,0 0 0,0 0 0,0 0 0,0 0 0,0 0 0,0 0 0,0 0 0,1 1 0,-1-1 0,0 0 0,0 0 0,0 0 0,0 0 0,0 0 0,0 0 0,0 0 0,0 1 0,0-1 0,0 0 0,0 0 0,1 0 0,-1 0 0,0 0 0,0 0 0,0 0 0,0 0 0,0 0 0,0 0 0,0 0 0,1 0 0,-1 0 0,0 0 0,0 0 0,0 0 0,0 0 0,0 0 0,0 0 0,0 0 0,1 0 0,-1 0 0,0 0 0,0 0 0,0 0 0,0 0 0,0 0 0,0 0 0,1 0 0,-1 0 0,0 0 0,0 0 0,0 0 0,0 0 0,0-1 0,0 1 0,0 0 0,11-9 0,8-13 0,67-109 0,-49 71 0,-29 46 0,15-22 0,-22 35 0,0-1 0,0 1 0,0-1 0,0 1 0,1-1 0,-1 1 0,0 0 0,1 0 0,-1 0 0,1 0 0,0 0 0,-1 0 0,1 0 0,0 0 0,0 0 0,2 0 0,-3 1 0,0 1 0,1-1 0,-1 0 0,0 1 0,0-1 0,1 1 0,-1 0 0,0-1 0,0 1 0,0 0 0,0 0 0,0-1 0,0 1 0,0 0 0,0 0 0,0 0 0,0 0 0,0 0 0,-1 1 0,1-1 0,0 0 0,-1 0 0,1 0 0,0 3 0,13 37 0,-11-30 0,16 39 36,-12-35-503,0 1 0,7 32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29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20 24575,'0'-1'0,"-1"0"0,1 0 0,0 1 0,-1-1 0,1 0 0,-1 0 0,1 0 0,-1 1 0,1-1 0,-1 0 0,0 1 0,1-1 0,-1 1 0,0-1 0,0 0 0,1 1 0,-1 0 0,0-1 0,0 1 0,0-1 0,0 1 0,1 0 0,-1 0 0,0-1 0,0 1 0,0 0 0,-1 0 0,-30-4 0,28 4 0,-2 0 0,0-1 0,1 1 0,-1 1 0,0-1 0,0 1 0,0 0 0,0 0 0,1 1 0,-1-1 0,1 1 0,-8 4 0,10-4 0,-1 0 0,2 0 0,-1 1 0,0-1 0,0 1 0,1 0 0,-1 0 0,1 0 0,0 0 0,0 0 0,0 0 0,1 1 0,-1-1 0,1 1 0,-1-1 0,1 1 0,0-1 0,1 1 0,-1 5 0,-8 28 0,6-30 0,1-1 0,0 1 0,1 0 0,-1-1 0,1 1 0,1 0 0,-1 0 0,1 0 0,1 0 0,-1 0 0,3 9 0,-3-14 0,1-1 0,-1 1 0,1-1 0,0 1 0,0-1 0,0 0 0,0 1 0,0-1 0,0 0 0,0 0 0,0 1 0,1-1 0,-1 0 0,0 0 0,1 0 0,-1-1 0,1 1 0,-1 0 0,1 0 0,-1-1 0,1 1 0,-1-1 0,1 0 0,-1 1 0,1-1 0,0 0 0,-1 0 0,1 0 0,0 0 0,-1 0 0,1 0 0,0 0 0,-1-1 0,1 1 0,-1-1 0,1 1 0,0-1 0,-1 0 0,0 1 0,1-1 0,1-1 0,5-2 0,0-1 0,-1 1 0,0-1 0,0-1 0,0 1 0,7-10 0,-13 14 0,0 0 0,0 0 0,0 0 0,0 0 0,0 0 0,0 0 0,1 0 0,-1 0 0,0 0 0,0 1 0,1-1 0,-1 0 0,0 1 0,1-1 0,1 0 0,-2 1 0,-1 0 0,1 1 0,-1-1 0,1 0 0,0 0 0,-1 0 0,1 1 0,-1-1 0,1 0 0,-1 0 0,0 1 0,1-1 0,-1 1 0,1-1 0,-1 0 0,0 1 0,1-1 0,-1 1 0,0-1 0,1 1 0,-1-1 0,0 1 0,0-1 0,1 1 0,-1-1 0,0 1 0,0 0 0,2 8 0,0-1 0,-1 1 0,-1 0 0,1 11 0,0 8 0,13 91 0,-12-96 0,7 45 0,-5-38 0,2 45 0,-6-49 0,0 3 0,-1-1 0,-4 29 0,3-46 0,0-1 0,-1 0 0,0 0 0,-1 0 0,0 0 0,-1-1 0,0 1 0,0-1 0,-7 9 0,-4 7-61,14-21-16,0-1 0,0 1 1,0 0-1,0-1 0,-1 1 1,1-1-1,-1 0 0,0 0 1,0 0-1,0 0 0,0 0 0,-1-1 1,1 1-1,-1-1 0,0 0 1,-4 2-1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30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294 1 24575,'0'12'0,"0"-1"0,-1 1 0,0 0 0,0-1 0,-2 1 0,1-1 0,-1 0 0,-1 0 0,0 0 0,-1 0 0,0 0 0,0-1 0,-1 0 0,-9 12 0,7-11 0,1 1 0,0 1 0,0-1 0,2 1 0,-6 17 0,-10 20 0,9-20 0,2 1 0,1 0 0,1 0 0,-6 51 0,2-9 0,6-43 0,-15 94 0,12-70 0,-1 27 0,8-66-136,0 0-1,-1 0 1,-1 0-1,-1 0 1,0 0-1,0-1 1,-2 0-1,0 0 0,-15 22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38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230 686 24575,'-22'0'0,"-1"1"0,0 1 0,-31 7 0,46-8 0,1 1 0,0 0 0,-1 0 0,1 1 0,-12 6 0,16-7 0,0 0 0,0 1 0,1-1 0,-1 0 0,1 1 0,0 0 0,0 0 0,0 0 0,0 0 0,0 0 0,1 0 0,-1 0 0,1 0 0,-2 7 0,-1 4 0,0-5 0,2 1 0,-1-1 0,1 1 0,-1 12 0,3-20 0,0 1 0,0 0 0,0-1 0,0 1 0,1-1 0,-1 1 0,1-1 0,0 1 0,-1-1 0,1 1 0,0-1 0,1 1 0,-1-1 0,0 0 0,1 0 0,-1 0 0,1 0 0,0 0 0,-1 0 0,1 0 0,3 1 0,29 28 0,-30-26 0,1 0 0,-1-1 0,1 1 0,0-1 0,1 0 0,-1-1 0,1 1 0,-1-1 0,1 0 0,0 0 0,0-1 0,1 0 0,-1 0 0,0 0 0,7 0 0,-4-1 0,0 0 0,0-1 0,1 0 0,-1-1 0,11-1 0,-17 1 0,0 0 0,1 0 0,-1 0 0,0-1 0,0 1 0,1-1 0,-1 0 0,0 0 0,-1 0 0,1 0 0,0 0 0,-1-1 0,1 1 0,-1-1 0,0 0 0,3-3 0,9-13 0,26-27 0,-30 36 0,-1 1 0,-1-1 0,1-1 0,-1 0 0,-1 0 0,0-1 0,-1 1 0,6-17 0,-5 12 0,0-1 0,16-27 0,-13 28 0,-1-1 0,8-24 0,12-24 0,-21 49 0,-1 0 0,0-1 0,6-24 0,5-24 0,-11 41 0,8-40 0,2-19 0,-11 61 0,-1 0 0,-1-1 0,2-39 0,-7-27 0,2 108 0,-1 0 0,-1-1 0,-1 1 0,0-1 0,-2 0 0,-6 24 0,0-12 0,1 0 0,2 1 0,1 0 0,2 1 0,0-1 0,3 1 0,2 35 0,-1 510 0,0-572 0,-1-1 0,2 1 0,-1-1 0,0 1 0,1-1 0,0 0 0,0 1 0,0-1 0,1 0 0,-1 0 0,4 6 0,27-51 0,45-31-1365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39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24575,'0'0'0,"0"-1"0,0 1 0,0-1 0,0 1 0,0-1 0,0 1 0,0-1 0,0 1 0,0-1 0,1 1 0,-1 0 0,0-1 0,0 1 0,0-1 0,1 1 0,-1 0 0,0-1 0,0 1 0,1-1 0,-1 1 0,0 0 0,1-1 0,-1 1 0,0 0 0,1 0 0,-1-1 0,1 1 0,-1 0 0,0 0 0,1 0 0,0-1 0,16 3 0,-13-1 0,0 1 0,-1-1 0,1 1 0,-1 0 0,1 0 0,5 5 0,-5-2 0,1 1 0,-1 0 0,-1-1 0,1 1 0,-1 1 0,0-1 0,-1 0 0,1 1 0,-1-1 0,2 14 0,0 5 0,-1 44 0,-3-49 0,1 1 0,6 35 0,-4-40-1365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39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24575,'0'3'0,"0"4"0,0 5 0,0 3 0,0 3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41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191 13 24575,'0'0'0,"0"0"0,0-1 0,0 1 0,0-1 0,0 1 0,0-1 0,0 1 0,0-1 0,0 1 0,0-1 0,0 1 0,0-1 0,-1 1 0,1-1 0,0 1 0,0 0 0,-1-1 0,1 1 0,0-1 0,0 1 0,-1 0 0,1-1 0,0 1 0,-1 0 0,1 0 0,-1-1 0,1 1 0,0 0 0,-1 0 0,1-1 0,-1 1 0,1 0 0,-1 0 0,1 0 0,-1 0 0,1 0 0,-1 0 0,1 0 0,-1 0 0,1 0 0,-1 0 0,1 0 0,0 0 0,-1 0 0,1 0 0,-1 0 0,1 0 0,-1 0 0,1 1 0,-1-1 0,1 0 0,0 0 0,-1 1 0,1-1 0,-1 0 0,1 0 0,0 1 0,-1-1 0,1 1 0,-25 18 0,-17 24 0,27-30 0,1 1 0,1 0 0,0 2 0,1-1 0,-15 26 0,25-38 0,1 0 0,-1-1 0,1 1 0,0 0 0,0 0 0,0 0 0,1 0 0,-1 0 0,1 0 0,0 0 0,-1 0 0,1 0 0,0 0 0,1 0 0,-1 0 0,1 0 0,-1 0 0,2 3 0,-1-4 0,0 0 0,1 0 0,-1-1 0,1 1 0,-1 0 0,1 0 0,0-1 0,0 1 0,0-1 0,-1 0 0,1 1 0,1-1 0,-1 0 0,0 0 0,0 0 0,0-1 0,0 1 0,1 0 0,-1-1 0,0 1 0,1-1 0,-1 0 0,4 0 0,54-2 0,-50 1 0,1-1 0,-1 2 0,0 0 0,0 0 0,0 1 0,1 0 0,-1 1 0,17 4 0,-25-4 0,0-1 0,0 1 0,0-1 0,0 1 0,0 0 0,0 0 0,0-1 0,-1 1 0,1 0 0,-1 1 0,1-1 0,-1 0 0,0 0 0,0 1 0,0-1 0,0 1 0,0-1 0,0 0 0,-1 1 0,1 0 0,-1-1 0,0 4 0,1 9 0,0 0 0,-4 26 0,2-17 0,0-15 15,0 1 0,0-1 0,-1 1 0,0-1 0,-1 0 0,1 1 0,-8 13 0,9-21-66,0 1 0,-1 0-1,1-1 1,-1 1 0,1-1 0,-1 0 0,0 1-1,0-1 1,0 0 0,0 0 0,0 0 0,-1 0-1,1-1 1,-1 1 0,1 0 0,-1-1-1,1 0 1,-1 0 0,0 0 0,0 0 0,0 0-1,1 0 1,-1-1 0,0 1 0,0-1 0,0 0-1,0 0 1,-6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43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1 24575,'0'539'0,"-1"-524"0,-1 0 0,-5 24 0,-3 27 0,8-31 0,-10 45 0,12-75 0,-3 17 0,2 1 0,1 29 0,-1 19 0,1-69-105,-1 0 0,1 0 0,0 0 0,-1 0 0,1 0 0,-1 0 0,0 0 0,0 0 0,0 0 0,0 0 0,0 0 0,-2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45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0 24575,'-4'2'0,"1"1"0,0-1 0,0 1 0,1-1 0,-1 1 0,0 0 0,1 0 0,0 0 0,-4 7 0,-2 0 0,-43 47 0,29-34 0,1 1 0,-24 36 0,42-56 0,1 1 0,0 0 0,1-1 0,-1 1 0,1 0 0,0 0 0,0 0 0,0 0 0,1 0 0,-1 0 0,1 0 0,1 0 0,-1 0 0,1 0 0,-1 0 0,2 0 0,-1 0 0,0-1 0,1 1 0,0 0 0,0-1 0,0 1 0,1-1 0,-1 0 0,1 1 0,0-1 0,1-1 0,-1 1 0,7 5 0,1 2 0,0 0 0,-1 1 0,0 0 0,10 17 0,-12-16 0,0-1 0,1-1 0,1 1 0,20 18 0,-23-26 0,-1 0 0,1-1 0,0 0 0,1 0 0,-1-1 0,0 1 0,1-2 0,-1 1 0,1-1 0,0 0 0,13 0 0,-20-2 0,1 0 0,-1 1 0,1-1 0,-1 0 0,0 0 0,0 0 0,0 0 0,1-1 0,-1 1 0,0 0 0,0 0 0,0-1 0,-1 1 0,1 0 0,0-1 0,0 1 0,-1-1 0,1 1 0,-1-1 0,1 1 0,-1-1 0,0 1 0,0-1 0,0-2 0,1-45 0,-1 37 0,-1-11-1365,0 2-5461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5:22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0 24575,'0'560'0,"-1"-546"0,-1 1 0,-5 25 0,-3 25 0,11 22 0,-2 37 0,-3-96 0,-2-1 0,-1 0 0,-13 35 0,2-10 0,-3 23 0,21-74 0,0 0 0,0 0 0,-1 0 0,1 0 0,0 0 0,0 0 0,-1 0 0,1 0 0,-1 0 0,1 0 0,-1 0 0,1 0 0,-1 0 0,1 0 0,-1 0 0,0 0 0,1-1 0,-1 1 0,0 0 0,0-1 0,0 1 0,-1 1 0,1-2 0,0 0 0,0 0 0,0-1 0,1 1 0,-1 0 0,0 0 0,0 0 0,0-1 0,0 1 0,1 0 0,-1-1 0,0 1 0,0-1 0,1 1 0,-1-1 0,0 1 0,1-1 0,-1 0 0,1 1 0,-1-1 0,0-1 0,-3-2 0,1-1 0,0 0 0,0 0 0,0 0 0,1 0 0,0 0 0,-3-8 0,2-11 0,0 0 0,2 0 0,2-48 0,1 17 0,-1 43 0,0 0 0,1 0 0,0 0 0,1 0 0,0 1 0,1-1 0,0 1 0,1 0 0,0 0 0,1 0 0,0 1 0,0-1 0,1 2 0,11-12 0,-14 16 0,0 0 0,-1 0 0,1 0 0,-1-1 0,5-9 0,-6 10 0,0 0 0,0 1 0,0-1 0,1 1 0,0 0 0,0 0 0,0 0 0,1 0 0,-1 1 0,6-5 0,-2 3 0,0 0 0,1 0 0,-1 1 0,1 0 0,-1 0 0,1 1 0,1 0 0,8-2 0,-12 4 0,0-1 0,0 0 0,0 0 0,-1 0 0,9-6 0,-9 5 0,0 0 0,1 1 0,-1 0 0,1 0 0,-1 0 0,1 0 0,6-1 0,6 1 0,-1 0 0,1 1 0,0 1 0,0 0 0,29 6 0,-38-5 0,-1 0 0,0 1 0,0 0 0,0 1 0,0-1 0,0 1 0,0 0 0,-1 1 0,0 0 0,1 0 0,-1 0 0,-1 1 0,1 0 0,-1 0 0,8 9 0,2 6 0,-11-16 0,-1-1 0,0 1 0,-1 0 0,1 0 0,-1 0 0,0 0 0,0 0 0,0 1 0,0-1 0,-1 1 0,1-1 0,-1 1 0,-1-1 0,2 7 0,-1 2 0,0 1 0,-1-1 0,0 0 0,-1 1 0,0-1 0,-1 0 0,-1 0 0,0 0 0,0 0 0,-2-1 0,1 1 0,-2-1 0,0 0 0,-8 14 0,6-18 0,0-1 0,0 0 0,0 0 0,-1 0 0,0-1 0,0-1 0,-1 1 0,-15 5 0,-10 7 0,30-15 20,-1 0 0,0 0 0,0-1 0,0 0 0,-7 2 0,11-4-98,0 1 0,0-1 0,0 0-1,0 1 1,-1-1 0,1 0 0,0 0 0,0-1 0,0 1-1,0 0 1,0-1 0,0 1 0,0-1 0,0 0 0,0 0-1,0 0 1,0 1 0,-3-4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3:53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24575,'1'8'0,"0"0"0,0 0 0,1 1 0,3 7 0,4 30 0,6 76 0,2-4 0,-8-42 0,-8-55 0,8 36 0,-6-33 0,-3-20 0,0-1 0,0 1 0,1 0 0,-1 0 0,1-1 0,0 1 0,0-1 0,0 1 0,0-1 0,1 1 0,3 5 0,-5-9 0,1 0 0,-1 0 0,1 1 0,-1-1 0,0 0 0,1 0 0,-1 0 0,1 0 0,-1 0 0,1 0 0,-1 0 0,1 0 0,-1-1 0,0 1 0,1 0 0,-1 0 0,1 0 0,-1 0 0,1 0 0,-1-1 0,0 1 0,1 0 0,-1 0 0,0-1 0,1 1 0,-1 0 0,0-1 0,1 1 0,-1 0 0,0-1 0,0 1 0,1-1 0,-1 1 0,0 0 0,0-1 0,0 1 0,0-1 0,1 0 0,7-16 0,4-23 0,9-28 0,-15 51 0,0 0 0,3-18 0,9-29 0,-5 20 0,-10 31 0,1-1 0,0 0 0,9-18 0,-11 29 0,-1 0 0,1 0 0,0 1 0,-1-1 0,1 1 0,0-1 0,1 1 0,-1 0 0,0 0 0,1 0 0,-1 0 0,1 0 0,-1 0 0,1 1 0,0-1 0,0 1 0,0 0 0,0 0 0,0 0 0,5-1 0,-6 2 0,0 0 0,1 0 0,-1 0 0,0 1 0,0-1 0,0 0 0,0 1 0,0 0 0,0-1 0,0 1 0,0 0 0,0 0 0,0 0 0,-1 0 0,1 1 0,0-1 0,-1 0 0,1 1 0,-1-1 0,1 1 0,1 2 0,28 44 0,-14-19 0,-13-22 0,0 1 0,0 0 0,-1 0 0,0 0 0,0 0 0,-1 0 0,0 1 0,-1-1 0,1 16 0,4 18 0,-2-18 0,-1-1 0,-1 41 0,-3-42 0,2 0 0,1 0 0,6 33 0,0 6 0,3-75 0,3-12 0,-7 9 0,0 0 0,-1-1 0,-1 1 0,3-21 0,-1 8 0,16-51 0,-2 12 0,-18 57 0,0 0 0,1 1 0,1-1 0,0 1 0,11-17 0,-14 23 0,1 1 0,0 0 0,1 0 0,-1 0 0,1 1 0,0-1 0,0 1 0,0 0 0,0 0 0,0 0 0,1 0 0,-1 1 0,1 0 0,0 0 0,-1 0 0,7-1 0,-8 2 0,0 1 0,0 0 0,0 0 0,1 0 0,-1 0 0,0 0 0,0 1 0,1 0 0,-1-1 0,0 1 0,0 0 0,0 0 0,0 1 0,0-1 0,0 1 0,-1-1 0,1 1 0,3 3 0,3 3 0,0 0 0,0 1 0,10 13 0,-15-17 0,4 7 0,0 0 0,-1 0 0,-1 1 0,0 0 0,7 24 0,-6-18 0,17 34 0,-16-37 0,-2 0 0,1 0 0,6 31 0,3 8 0,-16-55-28,0 0-1,0 0 1,0 1-1,0-1 1,0 0 0,1 0-1,-1 1 1,0-1-1,0 0 1,0 0-1,0 0 1,0 1-1,0-1 1,0 0 0,0 0-1,0 0 1,1 0-1,-1 1 1,0-1-1,0 0 1,0 0-1,0 0 1,1 0 0,-1 0-1,0 0 1,0 1-1,0-1 1,1 0-1,-1 0 1,0 0-1,0 0 1,0 0 0,1 0-1,-1 0 1,0 0-1,0 0 1,0 0-1,1 0 1,-1 0-1,0 0 1,0 0 0,0 0-1,1 0 1,-1 0-1,0 0 1,0 0-1,1-1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5:24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24575,'2'0'0,"1"0"0,-1 1 0,0-1 0,1 1 0,-1 0 0,1 0 0,-1 0 0,0 0 0,0 0 0,0 0 0,0 0 0,1 1 0,-2-1 0,1 1 0,0 0 0,0 0 0,0-1 0,-1 1 0,1 0 0,-1 0 0,0 1 0,1-1 0,-1 0 0,0 0 0,0 0 0,0 1 0,-1-1 0,1 1 0,-1-1 0,1 4 0,2 8 0,-1 0 0,0 0 0,-2 26 0,1-21 0,1 0 0,4 22 0,-2-21 0,2 36 0,-7 561 0,2-603 0,0 1 0,7 25 0,1 25 0,-8-53 0,-1 11 0,1 0 0,9 42 0,-7-49-1365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5:25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24575,'1'14'0,"0"0"0,1-1 0,4 15 0,-2-13 0,-2 0 0,2 21 0,-1 0 0,8 46 0,-10-79 0,4 44 0,-2 1 0,-5 71 0,0-30 0,2 448 0,0-531 0,0-3 0,0-1 0,-1 1 0,1-1 0,1 1 0,-1-1 0,0 1 0,1 0 0,-1-1 0,1 1 0,0-1 0,-1 0 0,1 1 0,3 3 0,-4-6 0,1 0 0,-1 0 0,0 0 0,1 0 0,-1 1 0,1-1 0,-1-1 0,1 1 0,-1 0 0,1 0 0,-1 0 0,0 0 0,1 0 0,-1 0 0,1 0 0,-1 0 0,0-1 0,1 1 0,-1 0 0,1 0 0,-1-1 0,0 1 0,1 0 0,-1-1 0,0 1 0,1 0 0,-1-1 0,0 1 0,0 0 0,1-1 0,11-14 0,-10 13 0,3-6 0,0 1 0,-1-1 0,0 0 0,6-16 0,8-17 0,-9 30-1365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5:26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304 0 24575,'-23'26'0,"1"1"0,-22 34 0,-27 34 0,63-88 0,1-1 0,-1 1 0,-15 8 0,-17 16 0,34-26 0,-1 1 0,1 0 0,-1 1 0,1 0 0,1 0 0,-10 15 0,14-20 0,0 0 0,0 1 0,0-1 0,1 0 0,-1 1 0,1-1 0,0 1 0,-1-1 0,1 0 0,0 1 0,0-1 0,0 1 0,1-1 0,-1 1 0,1-1 0,-1 1 0,1-1 0,0 0 0,0 0 0,0 1 0,0-1 0,0 0 0,1 0 0,-1 0 0,0 0 0,4 3 0,58 61 0,-39-44 0,23 30 0,-41-44 0,1 0 0,0 0 0,0-1 0,1 0 0,0 0 0,0-1 0,1 0 0,13 8 0,4 7-284,-20-16-797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5:32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0 272 24575,'10'-1'0,"-1"-1"0,0 1 0,1-1 0,-1-1 0,0 0 0,0 0 0,-1-1 0,1 0 0,-1 0 0,0-1 0,11-8 0,25-13 0,-39 23 0,0 0 0,0-1 0,0 0 0,-1 0 0,1 0 0,-1 0 0,0-1 0,-1 0 0,7-9 0,-8 10 0,1 0 0,-1 0 0,1 0 0,1 0 0,-1 0 0,0 1 0,1-1 0,-1 1 0,1 0 0,0 0 0,0 0 0,1 1 0,-1 0 0,7-3 0,-6 3 0,-1 1 0,0-1 0,0 0 0,0 0 0,0 0 0,0 0 0,0-1 0,0 1 0,-1-1 0,1 0 0,-1 0 0,0-1 0,0 1 0,0-1 0,0 1 0,-1-1 0,1 0 0,-1 0 0,0 0 0,0 0 0,-1 0 0,1-1 0,0-4 0,-1 7 0,-1 1 0,0 0 0,0 0 0,1 0 0,-1-1 0,1 1 0,-1 0 0,1 0 0,-1 0 0,1 0 0,0 0 0,-1 0 0,1 0 0,0 0 0,1-1 0,-1 2 0,-1 0 0,1 0 0,-1 1 0,0-1 0,1 0 0,-1 0 0,0 1 0,1-1 0,-1 0 0,0 1 0,1-1 0,-1 1 0,0-1 0,0 0 0,1 1 0,-1-1 0,0 1 0,0-1 0,0 0 0,1 1 0,-1-1 0,0 1 0,0-1 0,0 1 0,0-1 0,0 1 0,5 43 0,-6 309 0,0-339 0,-1 1 0,-5 25 0,-3 25 0,10-53 0,1 111 0,-1-121 0,1 0 0,-1 0 0,1 0 0,0 0 0,-1 0 0,1-1 0,0 1 0,0 0 0,0 0 0,0 0 0,1-1 0,-1 1 0,0 0 0,1-1 0,-1 0 0,1 1 0,0-1 0,-1 0 0,1 0 0,0 1 0,0-1 0,-1-1 0,1 1 0,0 0 0,0 0 0,0-1 0,0 1 0,0-1 0,3 1 0,0 0 0,1-1 0,0 1 0,0-1 0,-1 0 0,1-1 0,0 1 0,0-1 0,-1 0 0,9-3 0,-14 4-42,1 0-1,-1 0 0,1 0 1,-1 0-1,1 0 0,-1 0 1,0 0-1,1 0 0,-1-1 1,1 1-1,-1 0 0,0 0 1,1-1-1,-1 1 0,1 0 1,-1 0-1,0-1 0,1 1 1,-1 0-1,0-1 0,0 1 1,1-1-1,-1 1 0,0 0 1,0-1-1,0 1 0,1-1 1,-1 1-1,0-1 0,0 1 1,0-1-1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5:33.8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24575,'0'4'0,"3"3"0,2 5 0,2 0 0,4 1 0,0 1 0,1-1 0,-1 1 0,0-3 0,-1 1 0,1 1 0,-2 1 0,-1 3 0,0-3 0,-1 0 0,1-2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5:36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274 20 24575,'0'-1'0,"0"0"0,-1 0 0,1 0 0,0 0 0,-1 1 0,1-1 0,-1 0 0,1 0 0,-1 1 0,0-1 0,1 0 0,-1 1 0,0-1 0,1 1 0,-1-1 0,0 1 0,0-1 0,0 1 0,1-1 0,-1 1 0,0 0 0,0-1 0,0 1 0,0 0 0,0 0 0,0 0 0,-1 0 0,-30-4 0,29 4 0,-2 0 0,0-1 0,1 2 0,-1-1 0,0 0 0,1 1 0,-1 0 0,1 0 0,-1 0 0,1 1 0,-1 0 0,1-1 0,0 2 0,0-1 0,0 0 0,0 1 0,0 0 0,0-1 0,1 2 0,0-1 0,-1 0 0,-4 7 0,-2 5 0,2 0 0,-1 0 0,2 1 0,-9 26 0,0-3 0,-22 77 0,34-106 0,1 0 0,0 0 0,1 0 0,0 1 0,0-1 0,1 14 0,3 69 0,0-34 0,-2 614-1365,0-656-5461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5:38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24575,'101'-2'0,"107"4"0,-151 8 0,-39-7 0,-1 0 0,25 1 0,42-3 0,141-4 0,-179-8-1365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00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24575,'2'1'0,"0"-1"0,0 0 0,0 1 0,0-1 0,-1 1 0,1-1 0,0 1 0,-1 0 0,1 0 0,0 0 0,-1 0 0,1 0 0,-1 0 0,1 0 0,-1 1 0,0-1 0,0 1 0,1-1 0,-1 0 0,0 1 0,0 0 0,0-1 0,-1 1 0,1 0 0,0-1 0,-1 1 0,1 0 0,-1 0 0,1 0 0,-1-1 0,0 1 0,0 2 0,2 11 0,-1 0 0,0-1 0,-3 18 0,2-16 0,0 69 0,-2 62 0,-8-95 0,7-38 0,0-1 0,-1 24 0,5 232 0,-1-265 0,0 0 0,1 0 0,-1 0 0,1-1 0,0 1 0,0 0 0,1-1 0,-1 1 0,1 0 0,-1-1 0,1 0 0,0 1 0,1-1 0,-1 0 0,0 0 0,1 0 0,0-1 0,0 1 0,6 4 0,21 25 0,-28-29 0,0 0 0,1 0 0,-1-1 0,0 0 0,1 1 0,0-1 0,-1 0 0,1 0 0,0 0 0,0-1 0,0 1 0,1-1 0,-1 1 0,0-1 0,0 0 0,1-1 0,-1 1 0,0 0 0,1-1 0,-1 0 0,1 0 0,-1 0 0,1 0 0,-1 0 0,0-1 0,1 1 0,-1-1 0,1 0 0,-1 0 0,4-2 0,1-1 0,0 1 0,-1-1 0,0 0 0,0-1 0,0 0 0,0 0 0,-1 0 0,0-1 0,0 0 0,0 0 0,7-11 0,40-75-1365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01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 24575,'27'0'0,"1"1"0,-1-2 0,1 0 0,44-10 0,-37 3-455,1 1 0,58-5 0,-78 12-6371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03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13 24575,'0'-1'0,"1"0"0,-1 0 0,0 1 0,1-1 0,-1 0 0,1 0 0,-1 1 0,1-1 0,-1 1 0,1-1 0,-1 0 0,1 1 0,0-1 0,-1 1 0,1-1 0,0 1 0,-1-1 0,2 1 0,-2 0 0,0 0 0,0 0 0,0 0 0,0 0 0,0 0 0,0 1 0,0-1 0,0 0 0,0 0 0,0 0 0,0 0 0,0 1 0,0-1 0,0 0 0,0 0 0,0 0 0,0 1 0,0-1 0,0 0 0,0 0 0,0 0 0,0 0 0,0 0 0,1 1 0,-1-1 0,0 0 0,0 0 0,0 0 0,0 0 0,0 0 0,0 0 0,1 1 0,-1-1 0,0 0 0,0 0 0,0 0 0,0 0 0,0 0 0,1 0 0,-1 0 0,0 0 0,0 0 0,0 0 0,0 0 0,1 0 0,-1 0 0,0 0 0,0 0 0,0 0 0,0 0 0,1 0 0,-1 0 0,0 0 0,0 0 0,0 0 0,0 0 0,1 0 0,-1 0 0,-12 21 0,-2-1 0,0 0 0,-21 23 0,32-41 0,1 1 0,-1 0 0,1 0 0,0 0 0,0 0 0,0 1 0,1-1 0,-1 0 0,1 1 0,0-1 0,0 1 0,0 0 0,-1 4 0,3-6 0,-1 0 0,0 0 0,0 1 0,1-1 0,0 0 0,-1 0 0,1 0 0,0 0 0,0 0 0,0 0 0,0-1 0,0 1 0,0 0 0,1 0 0,-1-1 0,0 1 0,1-1 0,0 1 0,-1-1 0,1 0 0,0 1 0,0-1 0,3 1 0,35 16 0,-35-17 0,1 1 0,-1 0 0,1 1 0,-1-1 0,0 1 0,0 0 0,0 1 0,0-1 0,-1 1 0,6 4 0,46 51 0,-35-39 0,-19-18 0,1 0 0,-1 0 0,0 0 0,0 0 0,0 1 0,0-1 0,0 1 0,0-1 0,0 1 0,-1 0 0,0-1 0,1 1 0,-1 0 0,0 0 0,1 6 0,3 12 0,3 19 0,-8-39 0,0 0 0,0 1 0,0-1 0,0 1 0,0-1 0,-1 0 0,1 1 0,0-1 0,-1 1 0,1-1 0,-1 0 0,0 1 0,1-1 0,-1 0 0,0 0 0,0 0 0,0 0 0,0 0 0,0 0 0,0 0 0,0 0 0,0 0 0,-2 1 0,-8 5 0,-12 7 0,-35 26 0,57-39 4,1-1 0,-1 1-1,0-1 1,1 1-1,-1-1 1,1 0 0,-1 1-1,0-1 1,1 1 0,-1-1-1,0 0 1,0 0-1,1 1 1,-1-1 0,0 0-1,0 0 1,1 0 0,-1 0-1,0 0 1,0 0-1,1 0 1,-1 0 0,0 0-1,0 0 1,1-1 0,-1 1-1,0 0 1,0 0-1,1-1 1,-1 1 0,0 0-1,0-1 1,-1-1-118,1 1-1,0 0 1,0-1 0,0 1 0,0-1 0,0 1-1,0-1 1,0 0 0,0 1 0,1-1-1,-1 0 1,0-1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04.6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24575,'1'23'0,"8"42"0,-5-42 0,2 40 0,-8 63 0,4 95 0,7-164 0,-6-39 0,0-1 0,1 25 0,-5 556 0,1-594 0,0-1 0,0-1 0,-1 0 0,1 1 0,1-1 0,-1 1 0,0-1 0,1 0 0,-1 1 0,1-1 0,-1 0 0,1 1 0,0-1 0,0 0 0,2 3 0,-3-5 0,1 0 0,-1 0 0,1-1 0,-1 1 0,1 0 0,-1 0 0,1 0 0,-1-1 0,0 1 0,1 0 0,-1-1 0,1 1 0,-1 0 0,0-1 0,1 1 0,-1-1 0,0 1 0,0 0 0,1-1 0,-1 1 0,0-1 0,0 1 0,0-1 0,1 1 0,-1-1 0,0 1 0,0-1 0,0 1 0,0-1 0,0 1 0,0-1 0,0 1 0,0-1 0,0 1 0,-1-1 0,5-23 0,-3-17-97,3-35 314,-3 70-352,0 1 0,1-1 0,-1 1 0,1-1 0,0 1 0,0-1 0,1 1 0,0 0 0,0 0 0,6-7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05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246 0 24575,'-5'2'0,"-1"0"0,1 1 0,0 0 0,0-1 0,0 2 0,0-1 0,0 1 0,-6 6 0,0 1 0,1 1 0,0 1 0,-11 18 0,-15 19 0,9-24 0,22-22 0,0 0 0,0 1 0,0 0 0,1 0 0,-1 0 0,-4 10 0,-5 5 0,10-14 0,0 0 0,0 0 0,0 1 0,1-1 0,-3 8 0,6-13 0,-1 1 0,1-1 0,0 0 0,-1 1 0,1-1 0,0 0 0,0 1 0,0-1 0,0 1 0,0-1 0,1 0 0,-1 1 0,0-1 0,0 0 0,1 1 0,-1-1 0,1 0 0,0 1 0,-1-1 0,1 0 0,0 0 0,-1 0 0,1 0 0,0 0 0,0 0 0,0 0 0,0 0 0,0 0 0,0 0 0,1 0 0,1 1 0,24 16 0,1 2 0,27 27 0,-44-38 16,0-1 0,0-1 0,1 0 0,25 10 0,7 5-1461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23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24575,'1'1'0,"0"-1"0,0 0 0,-1 1 0,1-1 0,0 1 0,0-1 0,0 1 0,-1 0 0,1-1 0,0 1 0,-1 0 0,1 0 0,-1-1 0,1 1 0,0 0 0,-1 0 0,0 0 0,1 0 0,0 1 0,9 24 0,-8-19 0,3 6 0,-2 0 0,0 1 0,0 0 0,0 22 0,5 27 0,3 2 53,-7-38-762,11 42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54:25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24575,'0'3'0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nw23q14vzsykyup/Ch01InChap01.dd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http://www.sleuthkit.org/sleuthkit/docs/api-docs/4.9.0/basicpage.html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http://www.sleuthkit.org/sleuthkit/docs/api-docs/4.9.0/basicpage.html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2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https://wiki.sleuthkit.org/index.php?title=TSK_Tool_Overview</a:t>
            </a:r>
          </a:p>
          <a:p>
            <a:r>
              <a:rPr lang="en-US" dirty="0"/>
              <a:t>https://linuxhint.com/kali_linux_top_forensic_tools/</a:t>
            </a:r>
          </a:p>
          <a:p>
            <a:r>
              <a:rPr lang="en-US" dirty="0"/>
              <a:t>https://linuxhint.com/kali_linux_top_forensic_tools_2020_part_2/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https://upload.wikimedia.org/wikipedia/en/5/5f/Hpacreate.png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7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6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https://www.dropbox.com/s/nw23q14vzsykyup/Ch01InChap01.dd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53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echo "$((16#1ff))"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99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sudo</a:t>
            </a:r>
            <a:r>
              <a:rPr lang="en-GB" dirty="0"/>
              <a:t> </a:t>
            </a:r>
            <a:r>
              <a:rPr lang="en-GB" dirty="0" err="1"/>
              <a:t>losetup</a:t>
            </a:r>
            <a:r>
              <a:rPr lang="en-GB" dirty="0"/>
              <a:t> --</a:t>
            </a:r>
            <a:r>
              <a:rPr lang="en-GB" dirty="0" err="1"/>
              <a:t>partscan</a:t>
            </a:r>
            <a:r>
              <a:rPr lang="en-GB" dirty="0"/>
              <a:t>  --find --show  --read-only  </a:t>
            </a:r>
            <a:r>
              <a:rPr lang="en-US" dirty="0"/>
              <a:t>Ch01InChap01.dd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7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2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316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82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62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4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09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7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1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1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1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8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3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75183344-A8B4-4A49-9242-FADBD50B878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13" y="6152355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sleuthkit.org/index.php?title=Ils" TargetMode="External"/><Relationship Id="rId13" Type="http://schemas.openxmlformats.org/officeDocument/2006/relationships/hyperlink" Target="https://wiki.sleuthkit.org/index.php?title=Blkcalc" TargetMode="External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" Type="http://schemas.openxmlformats.org/officeDocument/2006/relationships/hyperlink" Target="https://wiki.sleuthkit.org/index.php?title=Fsstat" TargetMode="External"/><Relationship Id="rId21" Type="http://schemas.openxmlformats.org/officeDocument/2006/relationships/image" Target="../media/image36.png"/><Relationship Id="rId7" Type="http://schemas.openxmlformats.org/officeDocument/2006/relationships/hyperlink" Target="https://wiki.sleuthkit.org/index.php?title=Ifind" TargetMode="External"/><Relationship Id="rId12" Type="http://schemas.openxmlformats.org/officeDocument/2006/relationships/hyperlink" Target="https://wiki.sleuthkit.org/index.php?title=Blkstat" TargetMode="External"/><Relationship Id="rId17" Type="http://schemas.openxmlformats.org/officeDocument/2006/relationships/image" Target="../media/image34.png"/><Relationship Id="rId25" Type="http://schemas.openxmlformats.org/officeDocument/2006/relationships/image" Target="../media/image38.png"/><Relationship Id="rId2" Type="http://schemas.openxmlformats.org/officeDocument/2006/relationships/image" Target="../media/image10.png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iki.sleuthkit.org/index.php?title=Icat" TargetMode="External"/><Relationship Id="rId11" Type="http://schemas.openxmlformats.org/officeDocument/2006/relationships/hyperlink" Target="https://wiki.sleuthkit.org/index.php?title=Blkls" TargetMode="External"/><Relationship Id="rId24" Type="http://schemas.openxmlformats.org/officeDocument/2006/relationships/customXml" Target="../ink/ink24.xml"/><Relationship Id="rId5" Type="http://schemas.openxmlformats.org/officeDocument/2006/relationships/hyperlink" Target="https://wiki.sleuthkit.org/index.php?title=Fls" TargetMode="External"/><Relationship Id="rId15" Type="http://schemas.openxmlformats.org/officeDocument/2006/relationships/image" Target="../media/image330.png"/><Relationship Id="rId23" Type="http://schemas.openxmlformats.org/officeDocument/2006/relationships/image" Target="../media/image37.png"/><Relationship Id="rId28" Type="http://schemas.openxmlformats.org/officeDocument/2006/relationships/customXml" Target="../ink/ink26.xml"/><Relationship Id="rId10" Type="http://schemas.openxmlformats.org/officeDocument/2006/relationships/hyperlink" Target="https://wiki.sleuthkit.org/index.php?title=Blkcat" TargetMode="External"/><Relationship Id="rId19" Type="http://schemas.openxmlformats.org/officeDocument/2006/relationships/image" Target="../media/image35.png"/><Relationship Id="rId4" Type="http://schemas.openxmlformats.org/officeDocument/2006/relationships/hyperlink" Target="https://wiki.sleuthkit.org/index.php?title=Ffind" TargetMode="External"/><Relationship Id="rId9" Type="http://schemas.openxmlformats.org/officeDocument/2006/relationships/hyperlink" Target="https://wiki.sleuthkit.org/index.php?title=Istat" TargetMode="External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inuxhint.com/kali_linux_top_forensic_tools_2020_part_2/" TargetMode="External"/><Relationship Id="rId2" Type="http://schemas.openxmlformats.org/officeDocument/2006/relationships/hyperlink" Target="https://linuxhint.com/kali_linux_top_forensic_tool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wiki.sleuthkit.org/index.php?title=Fls" TargetMode="External"/><Relationship Id="rId18" Type="http://schemas.openxmlformats.org/officeDocument/2006/relationships/customXml" Target="../ink/ink2.xml"/><Relationship Id="rId26" Type="http://schemas.openxmlformats.org/officeDocument/2006/relationships/customXml" Target="../ink/ink6.xml"/><Relationship Id="rId39" Type="http://schemas.openxmlformats.org/officeDocument/2006/relationships/image" Target="../media/image26.png"/><Relationship Id="rId21" Type="http://schemas.openxmlformats.org/officeDocument/2006/relationships/image" Target="../media/image17.png"/><Relationship Id="rId34" Type="http://schemas.openxmlformats.org/officeDocument/2006/relationships/customXml" Target="../ink/ink10.xml"/><Relationship Id="rId42" Type="http://schemas.openxmlformats.org/officeDocument/2006/relationships/customXml" Target="../ink/ink14.xml"/><Relationship Id="rId47" Type="http://schemas.openxmlformats.org/officeDocument/2006/relationships/image" Target="../media/image30.png"/><Relationship Id="rId50" Type="http://schemas.openxmlformats.org/officeDocument/2006/relationships/customXml" Target="../ink/ink18.xml"/><Relationship Id="rId7" Type="http://schemas.openxmlformats.org/officeDocument/2006/relationships/hyperlink" Target="https://wiki.sleuthkit.org/index.php?title=Img_cat" TargetMode="External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.xml"/><Relationship Id="rId29" Type="http://schemas.openxmlformats.org/officeDocument/2006/relationships/image" Target="../media/image21.png"/><Relationship Id="rId11" Type="http://schemas.openxmlformats.org/officeDocument/2006/relationships/hyperlink" Target="https://wiki.sleuthkit.org/index.php?title=Tsk_gettimes" TargetMode="External"/><Relationship Id="rId24" Type="http://schemas.openxmlformats.org/officeDocument/2006/relationships/customXml" Target="../ink/ink5.xml"/><Relationship Id="rId32" Type="http://schemas.openxmlformats.org/officeDocument/2006/relationships/customXml" Target="../ink/ink9.xml"/><Relationship Id="rId37" Type="http://schemas.openxmlformats.org/officeDocument/2006/relationships/image" Target="../media/image25.png"/><Relationship Id="rId40" Type="http://schemas.openxmlformats.org/officeDocument/2006/relationships/customXml" Target="../ink/ink13.xml"/><Relationship Id="rId45" Type="http://schemas.openxmlformats.org/officeDocument/2006/relationships/image" Target="../media/image29.png"/><Relationship Id="rId5" Type="http://schemas.openxmlformats.org/officeDocument/2006/relationships/hyperlink" Target="https://wiki.sleuthkit.org/index.php?title=Mmstat" TargetMode="External"/><Relationship Id="rId15" Type="http://schemas.openxmlformats.org/officeDocument/2006/relationships/hyperlink" Target="https://wiki.sleuthkit.org/index.php?title=Tsk_recover" TargetMode="External"/><Relationship Id="rId23" Type="http://schemas.openxmlformats.org/officeDocument/2006/relationships/image" Target="../media/image18.png"/><Relationship Id="rId28" Type="http://schemas.openxmlformats.org/officeDocument/2006/relationships/customXml" Target="../ink/ink7.xml"/><Relationship Id="rId36" Type="http://schemas.openxmlformats.org/officeDocument/2006/relationships/customXml" Target="../ink/ink11.xml"/><Relationship Id="rId49" Type="http://schemas.openxmlformats.org/officeDocument/2006/relationships/image" Target="../media/image31.png"/><Relationship Id="rId10" Type="http://schemas.openxmlformats.org/officeDocument/2006/relationships/hyperlink" Target="https://wiki.sleuthkit.org/index.php?title=Tsk_comparedir" TargetMode="External"/><Relationship Id="rId19" Type="http://schemas.openxmlformats.org/officeDocument/2006/relationships/image" Target="../media/image16.png"/><Relationship Id="rId31" Type="http://schemas.openxmlformats.org/officeDocument/2006/relationships/image" Target="../media/image22.png"/><Relationship Id="rId44" Type="http://schemas.openxmlformats.org/officeDocument/2006/relationships/customXml" Target="../ink/ink15.xml"/><Relationship Id="rId4" Type="http://schemas.openxmlformats.org/officeDocument/2006/relationships/hyperlink" Target="https://wiki.sleuthkit.org/index.php?title=Mmls" TargetMode="External"/><Relationship Id="rId9" Type="http://schemas.openxmlformats.org/officeDocument/2006/relationships/hyperlink" Target="https://wiki.sleuthkit.org/index.php?title=Disk_stat" TargetMode="External"/><Relationship Id="rId14" Type="http://schemas.openxmlformats.org/officeDocument/2006/relationships/hyperlink" Target="https://wiki.sleuthkit.org/index.php?title=Tsk_loaddb" TargetMode="External"/><Relationship Id="rId22" Type="http://schemas.openxmlformats.org/officeDocument/2006/relationships/customXml" Target="../ink/ink4.xml"/><Relationship Id="rId27" Type="http://schemas.openxmlformats.org/officeDocument/2006/relationships/image" Target="../media/image20.png"/><Relationship Id="rId30" Type="http://schemas.openxmlformats.org/officeDocument/2006/relationships/customXml" Target="../ink/ink8.xml"/><Relationship Id="rId35" Type="http://schemas.openxmlformats.org/officeDocument/2006/relationships/image" Target="../media/image24.png"/><Relationship Id="rId43" Type="http://schemas.openxmlformats.org/officeDocument/2006/relationships/image" Target="../media/image28.png"/><Relationship Id="rId48" Type="http://schemas.openxmlformats.org/officeDocument/2006/relationships/customXml" Target="../ink/ink17.xml"/><Relationship Id="rId8" Type="http://schemas.openxmlformats.org/officeDocument/2006/relationships/hyperlink" Target="https://wiki.sleuthkit.org/index.php?title=Disk_sreset" TargetMode="External"/><Relationship Id="rId51" Type="http://schemas.openxmlformats.org/officeDocument/2006/relationships/image" Target="../media/image32.png"/><Relationship Id="rId3" Type="http://schemas.openxmlformats.org/officeDocument/2006/relationships/image" Target="../media/image4.png"/><Relationship Id="rId12" Type="http://schemas.openxmlformats.org/officeDocument/2006/relationships/hyperlink" Target="https://wiki.sleuthkit.org/index.php?title=Timeline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38" Type="http://schemas.openxmlformats.org/officeDocument/2006/relationships/customXml" Target="../ink/ink12.xml"/><Relationship Id="rId46" Type="http://schemas.openxmlformats.org/officeDocument/2006/relationships/customXml" Target="../ink/ink16.xml"/><Relationship Id="rId20" Type="http://schemas.openxmlformats.org/officeDocument/2006/relationships/customXml" Target="../ink/ink3.xml"/><Relationship Id="rId41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iki.sleuthkit.org/index.php?title=Mmca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 spa stone with needles for acupuncture">
            <a:extLst>
              <a:ext uri="{FF2B5EF4-FFF2-40B4-BE49-F238E27FC236}">
                <a16:creationId xmlns:a16="http://schemas.microsoft.com/office/drawing/2014/main" id="{07F1805C-1C79-B481-B6D0-B14549AD8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</a:blip>
          <a:srcRect l="23140" r="8092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r>
              <a:rPr lang="en-US" sz="4800"/>
              <a:t>The Sleuth Kit (TSK)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5113217" cy="1096901"/>
          </a:xfrm>
        </p:spPr>
        <p:txBody>
          <a:bodyPr>
            <a:normAutofit/>
          </a:bodyPr>
          <a:lstStyle/>
          <a:p>
            <a:r>
              <a:rPr lang="en-US" sz="1600"/>
              <a:t>Version 4.9.0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78" y="1649871"/>
            <a:ext cx="7640507" cy="31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Tools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8863" y="1311105"/>
            <a:ext cx="7793417" cy="338554"/>
          </a:xfrm>
          <a:prstGeom prst="rect">
            <a:avLst/>
          </a:prstGeom>
          <a:solidFill>
            <a:srgbClr val="FFF13F"/>
          </a:solidFill>
        </p:spPr>
        <p:txBody>
          <a:bodyPr wrap="square">
            <a:spAutoFit/>
          </a:bodyPr>
          <a:lstStyle/>
          <a:p>
            <a:r>
              <a:rPr lang="en-US" sz="1600" u="sng" dirty="0" err="1">
                <a:solidFill>
                  <a:srgbClr val="5A3696"/>
                </a:solidFill>
                <a:latin typeface="Arial" panose="020B0604020202020204" pitchFamily="34" charset="0"/>
                <a:hlinkClick r:id="rId3" tooltip="Fsstat"/>
              </a:rPr>
              <a:t>fsstat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: Shows file system details and statistics including layout, sizes, and labels.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114" y="2533840"/>
            <a:ext cx="3444240" cy="1169551"/>
          </a:xfrm>
          <a:prstGeom prst="rect">
            <a:avLst/>
          </a:prstGeom>
          <a:solidFill>
            <a:srgbClr val="FFBF93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4" tooltip="Ffind"/>
              </a:rPr>
              <a:t>ffind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Finds allocated and unallocated file names that point to a given meta data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5" tooltip="Fls"/>
              </a:rPr>
              <a:t>fls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Lists allocated and deleted file names in a directory.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2238" y="4782519"/>
            <a:ext cx="7595042" cy="1600438"/>
          </a:xfrm>
          <a:prstGeom prst="rect">
            <a:avLst/>
          </a:prstGeom>
          <a:solidFill>
            <a:srgbClr val="7FD0F3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6" tooltip="Icat"/>
              </a:rPr>
              <a:t>icat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Extracts the data units of a file, which is specified by its meta data address (instead of the file name).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7" tooltip="Ifind"/>
              </a:rPr>
              <a:t>ifind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Finds the meta data structure that has a given file name pointing to it or the meta data structure that points to a given data unit.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8" tooltip="Ils"/>
              </a:rPr>
              <a:t>ils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Lists the meta data structures and their contents in a pipe delimited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9" tooltip="Istat"/>
              </a:rPr>
              <a:t>istat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Displays the statistics and details about a given meta data structure in an easy to read format.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971354" y="3857279"/>
            <a:ext cx="92646" cy="155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97511" y="1814850"/>
            <a:ext cx="4694489" cy="2031325"/>
          </a:xfrm>
          <a:prstGeom prst="rect">
            <a:avLst/>
          </a:prstGeom>
          <a:solidFill>
            <a:srgbClr val="D1A4D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10" tooltip="Blkcat"/>
              </a:rPr>
              <a:t>blkcat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Extracts the contents of a given data unit.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11" tooltip="Blkls"/>
              </a:rPr>
              <a:t>blkls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Lists the details about data units and can extract the unallocated space of the file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12" tooltip="Blkstat"/>
              </a:rPr>
              <a:t>blkstat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Displays the statistics about a given data unit in an easy to read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13" tooltip="Blkcalc"/>
              </a:rPr>
              <a:t>blkcalc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Calculates where data in the unallocated space image (from </a:t>
            </a: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11" tooltip="Blkls"/>
              </a:rPr>
              <a:t>blkls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) exists in the original image. This is used when evidence is found in unallocated space.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0A1B63-04D0-56EA-8A33-90624121B7C0}"/>
              </a:ext>
            </a:extLst>
          </p:cNvPr>
          <p:cNvGrpSpPr/>
          <p:nvPr/>
        </p:nvGrpSpPr>
        <p:grpSpPr>
          <a:xfrm>
            <a:off x="9765698" y="1135625"/>
            <a:ext cx="722520" cy="473400"/>
            <a:chOff x="9765698" y="1135625"/>
            <a:chExt cx="72252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4FBF0B6-8D6A-9599-9125-BCE2B58611AA}"/>
                    </a:ext>
                  </a:extLst>
                </p14:cNvPr>
                <p14:cNvContentPartPr/>
                <p14:nvPr/>
              </p14:nvContentPartPr>
              <p14:xfrm>
                <a:off x="9765698" y="1177385"/>
                <a:ext cx="210960" cy="431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4FBF0B6-8D6A-9599-9125-BCE2B58611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48058" y="1159385"/>
                  <a:ext cx="2466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9974F8F-3E9B-ECF1-1315-66DF4B675206}"/>
                    </a:ext>
                  </a:extLst>
                </p14:cNvPr>
                <p14:cNvContentPartPr/>
                <p14:nvPr/>
              </p14:nvContentPartPr>
              <p14:xfrm>
                <a:off x="10085738" y="1135625"/>
                <a:ext cx="40320" cy="424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9974F8F-3E9B-ECF1-1315-66DF4B6752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68098" y="1117985"/>
                  <a:ext cx="7596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E5BE820-DC9B-25E2-C344-635A4D148287}"/>
                    </a:ext>
                  </a:extLst>
                </p14:cNvPr>
                <p14:cNvContentPartPr/>
                <p14:nvPr/>
              </p14:nvContentPartPr>
              <p14:xfrm>
                <a:off x="10307498" y="1170545"/>
                <a:ext cx="46440" cy="411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E5BE820-DC9B-25E2-C344-635A4D14828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89498" y="1152545"/>
                  <a:ext cx="8208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97BAA35-04BA-F243-1452-7CDAFB7DAEF0}"/>
                    </a:ext>
                  </a:extLst>
                </p14:cNvPr>
                <p14:cNvContentPartPr/>
                <p14:nvPr/>
              </p14:nvContentPartPr>
              <p14:xfrm>
                <a:off x="10378418" y="1288265"/>
                <a:ext cx="109800" cy="229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97BAA35-04BA-F243-1452-7CDAFB7DAEF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60418" y="1270265"/>
                  <a:ext cx="14544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040BD1-4C8F-E505-E6DC-95AAA97A7927}"/>
              </a:ext>
            </a:extLst>
          </p:cNvPr>
          <p:cNvGrpSpPr/>
          <p:nvPr/>
        </p:nvGrpSpPr>
        <p:grpSpPr>
          <a:xfrm>
            <a:off x="1835618" y="5299385"/>
            <a:ext cx="168120" cy="445320"/>
            <a:chOff x="1835618" y="5299385"/>
            <a:chExt cx="16812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B34674-2330-091E-8902-9EB043640992}"/>
                    </a:ext>
                  </a:extLst>
                </p14:cNvPr>
                <p14:cNvContentPartPr/>
                <p14:nvPr/>
              </p14:nvContentPartPr>
              <p14:xfrm>
                <a:off x="1835618" y="5485505"/>
                <a:ext cx="168120" cy="259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B34674-2330-091E-8902-9EB0436409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17618" y="5467865"/>
                  <a:ext cx="203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F8BB5C8-CD57-6935-FA21-F26AD8D35FFB}"/>
                    </a:ext>
                  </a:extLst>
                </p14:cNvPr>
                <p14:cNvContentPartPr/>
                <p14:nvPr/>
              </p14:nvContentPartPr>
              <p14:xfrm>
                <a:off x="1918778" y="5299385"/>
                <a:ext cx="47880" cy="70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F8BB5C8-CD57-6935-FA21-F26AD8D35FF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00778" y="5281385"/>
                  <a:ext cx="8352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1CB8DE-05AE-FFF7-3EC6-95E57809A882}"/>
              </a:ext>
            </a:extLst>
          </p:cNvPr>
          <p:cNvGrpSpPr/>
          <p:nvPr/>
        </p:nvGrpSpPr>
        <p:grpSpPr>
          <a:xfrm>
            <a:off x="1198058" y="1946345"/>
            <a:ext cx="287280" cy="442800"/>
            <a:chOff x="1198058" y="1946345"/>
            <a:chExt cx="28728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6755F47-4065-5D6E-D360-7B81EFC054A4}"/>
                    </a:ext>
                  </a:extLst>
                </p14:cNvPr>
                <p14:cNvContentPartPr/>
                <p14:nvPr/>
              </p14:nvContentPartPr>
              <p14:xfrm>
                <a:off x="1376618" y="1946345"/>
                <a:ext cx="99000" cy="442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6755F47-4065-5D6E-D360-7B81EFC054A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58978" y="1928345"/>
                  <a:ext cx="1346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198223-E5A8-03EF-9C9D-1D4040217B54}"/>
                    </a:ext>
                  </a:extLst>
                </p14:cNvPr>
                <p14:cNvContentPartPr/>
                <p14:nvPr/>
              </p14:nvContentPartPr>
              <p14:xfrm>
                <a:off x="1198058" y="2153345"/>
                <a:ext cx="287280" cy="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198223-E5A8-03EF-9C9D-1D4040217B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80058" y="2135705"/>
                  <a:ext cx="322920" cy="4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937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4E7D01D-361A-4E10-A910-E55BEA88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Exam a file in USB using TSK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CFE43-7D90-4362-B9CE-876BC4717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1120" y="2510119"/>
            <a:ext cx="3602567" cy="18292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 deleted file letter1.txt</a:t>
            </a:r>
          </a:p>
        </p:txBody>
      </p:sp>
    </p:spTree>
    <p:extLst>
      <p:ext uri="{BB962C8B-B14F-4D97-AF65-F5344CB8AC3E}">
        <p14:creationId xmlns:p14="http://schemas.microsoft.com/office/powerpoint/2010/main" val="228734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F7CC6-D50F-490F-9383-8ADE3DFA0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25" y="1445441"/>
            <a:ext cx="7759750" cy="2630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792CE4-21CE-404C-B366-E6C403278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125" y="4076114"/>
            <a:ext cx="7759750" cy="17526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9099EF-CF85-49C0-90DB-EC320EF8B782}"/>
              </a:ext>
            </a:extLst>
          </p:cNvPr>
          <p:cNvSpPr txBox="1"/>
          <p:nvPr/>
        </p:nvSpPr>
        <p:spPr>
          <a:xfrm>
            <a:off x="2216125" y="1076109"/>
            <a:ext cx="236032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Download a USB image</a:t>
            </a:r>
          </a:p>
        </p:txBody>
      </p:sp>
    </p:spTree>
    <p:extLst>
      <p:ext uri="{BB962C8B-B14F-4D97-AF65-F5344CB8AC3E}">
        <p14:creationId xmlns:p14="http://schemas.microsoft.com/office/powerpoint/2010/main" val="300098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405C7-44B9-4D4A-AE50-53D08AF12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46"/>
          <a:stretch/>
        </p:blipFill>
        <p:spPr>
          <a:xfrm>
            <a:off x="4406900" y="972664"/>
            <a:ext cx="5207923" cy="19737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F40C5-D96A-4B81-8ED3-3F4425189137}"/>
              </a:ext>
            </a:extLst>
          </p:cNvPr>
          <p:cNvSpPr txBox="1"/>
          <p:nvPr/>
        </p:nvSpPr>
        <p:spPr>
          <a:xfrm>
            <a:off x="949960" y="972664"/>
            <a:ext cx="3456940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tool will show the details of the image format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4A51E5-5699-417E-B0A9-2DD1B6735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88" y="3143042"/>
            <a:ext cx="5143946" cy="2773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2D23D1-A4D2-4642-8D55-2BFC6315356B}"/>
              </a:ext>
            </a:extLst>
          </p:cNvPr>
          <p:cNvSpPr txBox="1"/>
          <p:nvPr/>
        </p:nvSpPr>
        <p:spPr>
          <a:xfrm>
            <a:off x="949961" y="3143042"/>
            <a:ext cx="3456940" cy="92333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Show file system details and statistics including layout, sizes, and labels.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3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CF067-C8C5-465D-A40A-32E693B23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18"/>
          <a:stretch/>
        </p:blipFill>
        <p:spPr>
          <a:xfrm>
            <a:off x="4722932" y="1076206"/>
            <a:ext cx="4084677" cy="2949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CA392-C5E1-4D96-83B6-B6EC45A8D6DD}"/>
              </a:ext>
            </a:extLst>
          </p:cNvPr>
          <p:cNvSpPr txBox="1"/>
          <p:nvPr/>
        </p:nvSpPr>
        <p:spPr>
          <a:xfrm>
            <a:off x="1019612" y="1076206"/>
            <a:ext cx="3703320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List allocated and deleted file names in a directory.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70DEF-95D0-4E92-8C7A-B00CE2A7D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452" y="4422386"/>
            <a:ext cx="4115157" cy="15698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655E06-23CF-4633-8249-4CC45A1DCF04}"/>
              </a:ext>
            </a:extLst>
          </p:cNvPr>
          <p:cNvSpPr txBox="1"/>
          <p:nvPr/>
        </p:nvSpPr>
        <p:spPr>
          <a:xfrm>
            <a:off x="989132" y="4422386"/>
            <a:ext cx="370332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</a:rPr>
              <a:t>-d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Display deleted entries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9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297685-97FB-4C0D-8C85-DEF08298C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41" y="2026807"/>
            <a:ext cx="7346317" cy="2606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DB0195-3E7E-4849-BBB2-7C07D6320A72}"/>
              </a:ext>
            </a:extLst>
          </p:cNvPr>
          <p:cNvSpPr txBox="1"/>
          <p:nvPr/>
        </p:nvSpPr>
        <p:spPr>
          <a:xfrm>
            <a:off x="2422841" y="1657475"/>
            <a:ext cx="370332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Recover deleted file using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inode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8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BF7377-6ABA-4A0F-BC26-9790FE1EA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532" y="693261"/>
            <a:ext cx="7559695" cy="1836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0D9066-4FC2-4BC3-B779-7FA794B1EB65}"/>
              </a:ext>
            </a:extLst>
          </p:cNvPr>
          <p:cNvSpPr txBox="1"/>
          <p:nvPr/>
        </p:nvSpPr>
        <p:spPr>
          <a:xfrm>
            <a:off x="1043284" y="693261"/>
            <a:ext cx="2027248" cy="92333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Extract the data units of letter1.txt (inode15)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7757F2-A5EF-4E0A-9618-C964613B2D91}"/>
              </a:ext>
            </a:extLst>
          </p:cNvPr>
          <p:cNvSpPr txBox="1"/>
          <p:nvPr/>
        </p:nvSpPr>
        <p:spPr>
          <a:xfrm>
            <a:off x="960120" y="2752189"/>
            <a:ext cx="2110412" cy="120032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Display the statistics and details about a given meta data structure 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AA7A4B-4851-4C80-8868-6F2BD51E9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532" y="2752189"/>
            <a:ext cx="4968671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38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BA1C1A-FC36-4A96-A17A-09903B431F90}"/>
              </a:ext>
            </a:extLst>
          </p:cNvPr>
          <p:cNvSpPr txBox="1"/>
          <p:nvPr/>
        </p:nvSpPr>
        <p:spPr>
          <a:xfrm>
            <a:off x="1702755" y="762724"/>
            <a:ext cx="454564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Extract the contents of a given data unit.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A714D-5E26-4360-A373-0417243CA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55" y="1155139"/>
            <a:ext cx="7262489" cy="17832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B6D1B-BEA0-4DCE-B116-25578DE5409A}"/>
              </a:ext>
            </a:extLst>
          </p:cNvPr>
          <p:cNvSpPr txBox="1"/>
          <p:nvPr/>
        </p:nvSpPr>
        <p:spPr>
          <a:xfrm>
            <a:off x="1702755" y="3273295"/>
            <a:ext cx="61722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 the details about data units and can extract the unallocated space of the file system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A14824-2101-4F78-BE3B-7948DCA8D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755" y="3919626"/>
            <a:ext cx="7315834" cy="17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6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913BE-34E7-4501-B98B-E245DA1BC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066" y="0"/>
            <a:ext cx="671003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FDA8C0-4ACF-4535-ADE3-D3D74F51B5AE}"/>
              </a:ext>
            </a:extLst>
          </p:cNvPr>
          <p:cNvSpPr txBox="1"/>
          <p:nvPr/>
        </p:nvSpPr>
        <p:spPr>
          <a:xfrm>
            <a:off x="1151901" y="240535"/>
            <a:ext cx="2991165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Extract the contents of a given data unit in Hex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C0F1B-70F5-43B7-B1BE-ACEDED61D42B}"/>
              </a:ext>
            </a:extLst>
          </p:cNvPr>
          <p:cNvSpPr txBox="1"/>
          <p:nvPr/>
        </p:nvSpPr>
        <p:spPr>
          <a:xfrm>
            <a:off x="1133844" y="2331720"/>
            <a:ext cx="300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size of the sector?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F248E-FD95-4A8E-A441-EAFAC3DF36CD}"/>
              </a:ext>
            </a:extLst>
          </p:cNvPr>
          <p:cNvSpPr txBox="1"/>
          <p:nvPr/>
        </p:nvSpPr>
        <p:spPr>
          <a:xfrm>
            <a:off x="929640" y="590371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echo "$((16#1ff))"</a:t>
            </a:r>
          </a:p>
        </p:txBody>
      </p:sp>
    </p:spTree>
    <p:extLst>
      <p:ext uri="{BB962C8B-B14F-4D97-AF65-F5344CB8AC3E}">
        <p14:creationId xmlns:p14="http://schemas.microsoft.com/office/powerpoint/2010/main" val="2109313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9734BB-268E-407D-A4BB-88478C057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7661"/>
            <a:ext cx="6713802" cy="43666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41179B-A5B8-4A8B-82E6-634D7C55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A file with multiple sectors</a:t>
            </a:r>
          </a:p>
        </p:txBody>
      </p:sp>
    </p:spTree>
    <p:extLst>
      <p:ext uri="{BB962C8B-B14F-4D97-AF65-F5344CB8AC3E}">
        <p14:creationId xmlns:p14="http://schemas.microsoft.com/office/powerpoint/2010/main" val="395914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942F69-0583-43B4-97E2-A99DDD7B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521232-DA9F-4C94-9BE6-17798B6A4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Autopsy vs. The Sleuth Kit</a:t>
            </a:r>
          </a:p>
          <a:p>
            <a:r>
              <a:rPr lang="en-GB" dirty="0"/>
              <a:t>The layer of the TSK architecture</a:t>
            </a:r>
          </a:p>
          <a:p>
            <a:r>
              <a:rPr lang="en-GB" dirty="0"/>
              <a:t>The tools provided by each layer of TSK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61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67CC78D-0597-49CF-AFF5-0CE633832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Mounting a USB image</a:t>
            </a:r>
          </a:p>
        </p:txBody>
      </p:sp>
    </p:spTree>
    <p:extLst>
      <p:ext uri="{BB962C8B-B14F-4D97-AF65-F5344CB8AC3E}">
        <p14:creationId xmlns:p14="http://schemas.microsoft.com/office/powerpoint/2010/main" val="3102221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619B0-9079-4650-9006-31C5CE676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02" y="1340939"/>
            <a:ext cx="8619845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525D1-DDC8-4391-BE00-7DE62BA68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956" y="1794572"/>
            <a:ext cx="6317527" cy="3718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18E83C-2A6C-4713-9B6A-32391EF33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95" y="1794572"/>
            <a:ext cx="1729890" cy="1440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55AAF9-CC7D-46D7-B586-BE4C189C0A85}"/>
              </a:ext>
            </a:extLst>
          </p:cNvPr>
          <p:cNvSpPr txBox="1"/>
          <p:nvPr/>
        </p:nvSpPr>
        <p:spPr>
          <a:xfrm>
            <a:off x="3735674" y="1425240"/>
            <a:ext cx="147514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5C5061-E383-4F22-88B0-733481174BB8}"/>
              </a:ext>
            </a:extLst>
          </p:cNvPr>
          <p:cNvSpPr txBox="1"/>
          <p:nvPr/>
        </p:nvSpPr>
        <p:spPr>
          <a:xfrm>
            <a:off x="521895" y="1425240"/>
            <a:ext cx="2243691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Mount the USB image</a:t>
            </a:r>
          </a:p>
        </p:txBody>
      </p:sp>
    </p:spTree>
    <p:extLst>
      <p:ext uri="{BB962C8B-B14F-4D97-AF65-F5344CB8AC3E}">
        <p14:creationId xmlns:p14="http://schemas.microsoft.com/office/powerpoint/2010/main" val="2381815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293576-E692-495A-BD4C-8A0003C07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893" y="677924"/>
            <a:ext cx="7308213" cy="5913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2AE4BC-A035-4AC8-AD72-EAE6BE2AC761}"/>
              </a:ext>
            </a:extLst>
          </p:cNvPr>
          <p:cNvSpPr txBox="1"/>
          <p:nvPr/>
        </p:nvSpPr>
        <p:spPr>
          <a:xfrm>
            <a:off x="2441893" y="308592"/>
            <a:ext cx="2459712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the mounted path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E5D52-0C7B-4D1F-9BF2-DAF748163D0C}"/>
              </a:ext>
            </a:extLst>
          </p:cNvPr>
          <p:cNvSpPr txBox="1"/>
          <p:nvPr/>
        </p:nvSpPr>
        <p:spPr>
          <a:xfrm>
            <a:off x="7246620" y="3265408"/>
            <a:ext cx="296087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student is your account name</a:t>
            </a:r>
          </a:p>
        </p:txBody>
      </p:sp>
    </p:spTree>
    <p:extLst>
      <p:ext uri="{BB962C8B-B14F-4D97-AF65-F5344CB8AC3E}">
        <p14:creationId xmlns:p14="http://schemas.microsoft.com/office/powerpoint/2010/main" val="2188277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4ECE67-F190-40BE-A7D9-4927E17B2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00" y="2064929"/>
            <a:ext cx="7849280" cy="2088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09CDEB-DE82-4701-A565-AEF2747C849E}"/>
              </a:ext>
            </a:extLst>
          </p:cNvPr>
          <p:cNvSpPr txBox="1"/>
          <p:nvPr/>
        </p:nvSpPr>
        <p:spPr>
          <a:xfrm>
            <a:off x="1881800" y="1695597"/>
            <a:ext cx="226382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the disk content</a:t>
            </a:r>
          </a:p>
        </p:txBody>
      </p:sp>
    </p:spTree>
    <p:extLst>
      <p:ext uri="{BB962C8B-B14F-4D97-AF65-F5344CB8AC3E}">
        <p14:creationId xmlns:p14="http://schemas.microsoft.com/office/powerpoint/2010/main" val="1763997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d computer monitors">
            <a:extLst>
              <a:ext uri="{FF2B5EF4-FFF2-40B4-BE49-F238E27FC236}">
                <a16:creationId xmlns:a16="http://schemas.microsoft.com/office/drawing/2014/main" id="{AB42D8E1-92BB-64B1-037A-A301BCDCA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27" r="15231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03F67-5A6F-068A-5801-2467B7B6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B458C-46D2-76A0-F400-0FA4D0E46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Follow the PPTs and practice all Linux commands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deleted files in the disk image?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Recover all deleted files</a:t>
            </a:r>
          </a:p>
          <a:p>
            <a:pPr lvl="1"/>
            <a:r>
              <a:rPr lang="en-US" dirty="0"/>
              <a:t>Without mounting</a:t>
            </a:r>
          </a:p>
          <a:p>
            <a:pPr lvl="1"/>
            <a:r>
              <a:rPr lang="en-US" dirty="0"/>
              <a:t>Only using the commands introduced in this lecture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7581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82D1CBBC-6E9F-4212-9806-7A638C82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8EC26330-6D02-4C84-B89F-C5A8CF2B5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5297F0-74D7-4E56-8C85-DD608539D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2">
              <a:extLst>
                <a:ext uri="{FF2B5EF4-FFF2-40B4-BE49-F238E27FC236}">
                  <a16:creationId xmlns:a16="http://schemas.microsoft.com/office/drawing/2014/main" id="{6E424313-B840-4A19-A378-B1D1774B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72B411D-D18B-488A-B22A-9F139EED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9519FBF2-9C9F-49B5-AE1A-AB5049D5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30DE6B7-51C9-49A9-9B80-91E1A8D60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DFE8946-BACE-4C56-9B6E-85E11C099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90A658F-D524-467C-BDFC-D37A227BF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4F01FE87-3030-45CD-B330-DBA287297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89C2E5F-7F20-475D-88BE-29D4128DD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8EC6EDD-78EB-4A50-85CB-7C3CE363A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4543E-EB57-4939-A8DE-34C9821FC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5470"/>
            <a:ext cx="8596668" cy="388077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/>
              <a:t>How to pick up three tools?  You last four student ID/SSN digital mod 28. Example, if you last four digital ID is 1234 you need to pick questions 2, 3, 4 because 1234 mod 28 = 2. Note that the index of questions starts from 0</a:t>
            </a:r>
          </a:p>
          <a:p>
            <a:pPr>
              <a:lnSpc>
                <a:spcPct val="90000"/>
              </a:lnSpc>
            </a:pPr>
            <a:r>
              <a:rPr lang="en-US"/>
              <a:t>What are the inputs? where are the inputs (url or customize made inputs)</a:t>
            </a:r>
          </a:p>
          <a:p>
            <a:pPr>
              <a:lnSpc>
                <a:spcPct val="90000"/>
              </a:lnSpc>
            </a:pPr>
            <a:r>
              <a:rPr lang="en-US"/>
              <a:t>What is the command?</a:t>
            </a:r>
          </a:p>
          <a:p>
            <a:pPr>
              <a:lnSpc>
                <a:spcPct val="90000"/>
              </a:lnSpc>
            </a:pPr>
            <a:r>
              <a:rPr lang="en-US"/>
              <a:t>What are the outputs?</a:t>
            </a:r>
          </a:p>
          <a:p>
            <a:pPr>
              <a:lnSpc>
                <a:spcPct val="90000"/>
              </a:lnSpc>
            </a:pPr>
            <a:r>
              <a:rPr lang="en-US"/>
              <a:t>Explain each command and how does each parament determines the outputs?</a:t>
            </a:r>
          </a:p>
          <a:p>
            <a:pPr>
              <a:lnSpc>
                <a:spcPct val="90000"/>
              </a:lnSpc>
            </a:pPr>
            <a:r>
              <a:rPr lang="en-US"/>
              <a:t>Capture all screenshots. </a:t>
            </a:r>
          </a:p>
          <a:p>
            <a:pPr>
              <a:lnSpc>
                <a:spcPct val="90000"/>
              </a:lnSpc>
            </a:pPr>
            <a:r>
              <a:rPr lang="en-US"/>
              <a:t>If you use your own inputs, upload inputs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>
                <a:hlinkClick r:id="rId2"/>
              </a:rPr>
              <a:t>https://linuxhint.com/kali_linux_top_forensic_tools/</a:t>
            </a:r>
            <a:r>
              <a:rPr lang="en-US"/>
              <a:t> [0-13]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>
                <a:hlinkClick r:id="rId3"/>
              </a:rPr>
              <a:t>https://linuxhint.com/kali_linux_top_forensic_tools_2020_part_2/</a:t>
            </a:r>
            <a:r>
              <a:rPr lang="en-US"/>
              <a:t>   [14-27]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C0F097-7109-4F29-88C2-FD56C88E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400">
                <a:solidFill>
                  <a:schemeClr val="bg1"/>
                </a:solidFill>
              </a:rPr>
              <a:t>Assignment: three </a:t>
            </a:r>
            <a:r>
              <a:rPr lang="en-US" sz="4400">
                <a:solidFill>
                  <a:schemeClr val="bg1"/>
                </a:solidFill>
              </a:rPr>
              <a:t>tools demo in classes (option)</a:t>
            </a:r>
          </a:p>
        </p:txBody>
      </p:sp>
    </p:spTree>
    <p:extLst>
      <p:ext uri="{BB962C8B-B14F-4D97-AF65-F5344CB8AC3E}">
        <p14:creationId xmlns:p14="http://schemas.microsoft.com/office/powerpoint/2010/main" val="200367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FF31E4-C818-41B6-9B7D-F5C842816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86" y="324378"/>
            <a:ext cx="7552713" cy="62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3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077" y="168450"/>
            <a:ext cx="5976723" cy="6618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TSK Layers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135" y="1251251"/>
            <a:ext cx="5147563" cy="369332"/>
          </a:xfrm>
          <a:prstGeom prst="rect">
            <a:avLst/>
          </a:prstGeom>
          <a:solidFill>
            <a:srgbClr val="FFD6E4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/>
              </a:rPr>
              <a:t>error handling, types, and convenience functions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5256" y="2330278"/>
            <a:ext cx="5634086" cy="369332"/>
          </a:xfrm>
          <a:prstGeom prst="rect">
            <a:avLst/>
          </a:prstGeom>
          <a:solidFill>
            <a:srgbClr val="90D8A5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/>
              </a:rPr>
              <a:t>Can open and process disk images in various formats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3342" y="3606329"/>
            <a:ext cx="5057582" cy="615553"/>
          </a:xfrm>
          <a:prstGeom prst="rect">
            <a:avLst/>
          </a:prstGeom>
          <a:solidFill>
            <a:srgbClr val="CAC3E8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/>
              </a:rPr>
              <a:t>Processing data as a volume system, e.g., </a:t>
            </a:r>
            <a:r>
              <a:rPr lang="en-US" sz="1600" dirty="0">
                <a:solidFill>
                  <a:srgbClr val="000000"/>
                </a:solidFill>
                <a:latin typeface="Roboto"/>
              </a:rPr>
              <a:t>DOS partition tables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342" y="4943935"/>
            <a:ext cx="5857309" cy="369332"/>
          </a:xfrm>
          <a:prstGeom prst="rect">
            <a:avLst/>
          </a:prstGeom>
          <a:solidFill>
            <a:srgbClr val="FFF87F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/>
              </a:rPr>
              <a:t>processing data as a file system, such as FAT or NTFS.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5997" y="3069606"/>
            <a:ext cx="1991774" cy="1232276"/>
          </a:xfrm>
          <a:prstGeom prst="rect">
            <a:avLst/>
          </a:prstGeom>
          <a:solidFill>
            <a:srgbClr val="7FD0F3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/>
              </a:rPr>
              <a:t>create an index of hashes and perform fast lookups of them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55187" y="6195804"/>
            <a:ext cx="3749744" cy="369332"/>
          </a:xfrm>
          <a:prstGeom prst="rect">
            <a:avLst/>
          </a:prstGeom>
          <a:solidFill>
            <a:srgbClr val="DCBCAB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/>
              </a:rPr>
              <a:t>integrates all of the previous layers</a:t>
            </a:r>
            <a:endParaRPr lang="en-US" dirty="0"/>
          </a:p>
        </p:txBody>
      </p:sp>
      <p:pic>
        <p:nvPicPr>
          <p:cNvPr id="1028" name="Picture 4" descr="File:PartitionManager ico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66" y="3110079"/>
            <a:ext cx="558482" cy="55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tup nfs server in ubunt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411" y="4943935"/>
            <a:ext cx="585173" cy="5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56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947B-AC4E-43B3-8E10-F086AF20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Storage management vs File System management</a:t>
            </a:r>
            <a:endParaRPr lang="en-US" dirty="0"/>
          </a:p>
        </p:txBody>
      </p:sp>
      <p:pic>
        <p:nvPicPr>
          <p:cNvPr id="1026" name="Picture 2" descr="Storage Unit">
            <a:extLst>
              <a:ext uri="{FF2B5EF4-FFF2-40B4-BE49-F238E27FC236}">
                <a16:creationId xmlns:a16="http://schemas.microsoft.com/office/drawing/2014/main" id="{08097FE0-29C2-49C8-8FC0-215DC73E87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70" y="2027717"/>
            <a:ext cx="6255132" cy="417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C1141-755E-4EE2-9AE9-FE82CB423BFC}"/>
              </a:ext>
            </a:extLst>
          </p:cNvPr>
          <p:cNvSpPr txBox="1"/>
          <p:nvPr/>
        </p:nvSpPr>
        <p:spPr>
          <a:xfrm>
            <a:off x="6692760" y="6538239"/>
            <a:ext cx="31792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https://www.geico.com/living/home/home-protection/storage-units/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0866F-680A-4EBD-B7B8-2B205A9D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98" y="2013122"/>
            <a:ext cx="2859709" cy="1497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75F3CF-24F3-4BCD-8ADE-F312D70B1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67" y="3887276"/>
            <a:ext cx="1841867" cy="2385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6976F5-618E-4806-80B8-86F1D47E00E6}"/>
              </a:ext>
            </a:extLst>
          </p:cNvPr>
          <p:cNvSpPr txBox="1"/>
          <p:nvPr/>
        </p:nvSpPr>
        <p:spPr>
          <a:xfrm>
            <a:off x="1598144" y="4457133"/>
            <a:ext cx="1596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Customer</a:t>
            </a:r>
            <a:r>
              <a:rPr lang="en-GB" sz="1200" dirty="0">
                <a:solidFill>
                  <a:srgbClr val="002060"/>
                </a:solidFill>
              </a:rPr>
              <a:t>: Frank</a:t>
            </a:r>
          </a:p>
          <a:p>
            <a:r>
              <a:rPr lang="en-GB" sz="1200" dirty="0">
                <a:solidFill>
                  <a:srgbClr val="FF0000"/>
                </a:solidFill>
              </a:rPr>
              <a:t>in date</a:t>
            </a:r>
            <a:r>
              <a:rPr lang="en-GB" sz="1200" dirty="0">
                <a:solidFill>
                  <a:srgbClr val="002060"/>
                </a:solidFill>
              </a:rPr>
              <a:t>: 10/01/2021</a:t>
            </a:r>
          </a:p>
          <a:p>
            <a:r>
              <a:rPr lang="en-GB" sz="1200" dirty="0">
                <a:solidFill>
                  <a:srgbClr val="FF0000"/>
                </a:solidFill>
              </a:rPr>
              <a:t>out date</a:t>
            </a:r>
            <a:r>
              <a:rPr lang="en-GB" sz="1200" dirty="0">
                <a:solidFill>
                  <a:srgbClr val="002060"/>
                </a:solidFill>
              </a:rPr>
              <a:t>: 11/01/2021</a:t>
            </a:r>
          </a:p>
          <a:p>
            <a:r>
              <a:rPr lang="en-GB" sz="1200" dirty="0">
                <a:solidFill>
                  <a:srgbClr val="FF0000"/>
                </a:solidFill>
              </a:rPr>
              <a:t>occupied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FF0000"/>
                </a:solidFill>
              </a:rPr>
              <a:t>space</a:t>
            </a:r>
            <a:r>
              <a:rPr lang="en-GB" sz="1200" dirty="0">
                <a:solidFill>
                  <a:srgbClr val="002060"/>
                </a:solidFill>
              </a:rPr>
              <a:t>: 3</a:t>
            </a:r>
          </a:p>
          <a:p>
            <a:r>
              <a:rPr lang="en-GB" sz="1200" dirty="0">
                <a:solidFill>
                  <a:srgbClr val="FF0000"/>
                </a:solidFill>
              </a:rPr>
              <a:t>location</a:t>
            </a:r>
            <a:r>
              <a:rPr lang="en-GB" sz="1200" dirty="0">
                <a:solidFill>
                  <a:srgbClr val="002060"/>
                </a:solidFill>
              </a:rPr>
              <a:t>: B3, B4, B5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EB6B0A-FA78-4429-A20F-FA01798CA510}"/>
              </a:ext>
            </a:extLst>
          </p:cNvPr>
          <p:cNvSpPr/>
          <p:nvPr/>
        </p:nvSpPr>
        <p:spPr>
          <a:xfrm rot="16200000">
            <a:off x="2108410" y="3598680"/>
            <a:ext cx="379270" cy="204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E63FFEE-3CE6-4B70-97F4-55A5C0D888CA}"/>
              </a:ext>
            </a:extLst>
          </p:cNvPr>
          <p:cNvSpPr/>
          <p:nvPr/>
        </p:nvSpPr>
        <p:spPr>
          <a:xfrm>
            <a:off x="3733170" y="4844053"/>
            <a:ext cx="1057984" cy="241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3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917" y="1789430"/>
            <a:ext cx="7968191" cy="3237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Layers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3602" y="1690688"/>
            <a:ext cx="3031583" cy="1200329"/>
          </a:xfrm>
          <a:prstGeom prst="rect">
            <a:avLst/>
          </a:prstGeom>
          <a:solidFill>
            <a:srgbClr val="FFF87F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/>
              </a:rPr>
              <a:t>Describe the layout and general features of the file system. Allow others to read, write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327194" y="4118865"/>
            <a:ext cx="1769951" cy="939780"/>
          </a:xfrm>
          <a:prstGeom prst="rect">
            <a:avLst/>
          </a:prstGeom>
          <a:solidFill>
            <a:srgbClr val="D1A4D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/>
              </a:rPr>
              <a:t>data units (i.e. blocks and clusters)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3452" y="5084717"/>
            <a:ext cx="2871093" cy="1477328"/>
          </a:xfrm>
          <a:prstGeom prst="rect">
            <a:avLst/>
          </a:prstGeom>
          <a:solidFill>
            <a:srgbClr val="7ED0F3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/>
              </a:rPr>
              <a:t>files and directories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inode</a:t>
            </a:r>
            <a:r>
              <a:rPr lang="en-US" dirty="0"/>
              <a:t> structures in UNIX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MFT entries in NTFS,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directory entry structures in FAT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7913" y="4118864"/>
            <a:ext cx="2146688" cy="1754326"/>
          </a:xfrm>
          <a:prstGeom prst="rect">
            <a:avLst/>
          </a:prstGeom>
          <a:solidFill>
            <a:srgbClr val="FFBF93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/>
              </a:rPr>
              <a:t>a different structure than the metadata structure, exception FAT file system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89203" y="1208046"/>
            <a:ext cx="3632458" cy="1477328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Roboto"/>
              </a:rPr>
              <a:t>non-essential file system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journals that record file system updates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lists that record what files have recently been updated</a:t>
            </a:r>
          </a:p>
        </p:txBody>
      </p:sp>
      <p:pic>
        <p:nvPicPr>
          <p:cNvPr id="9" name="Picture 6" descr="setup nfs server in ubunt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78" y="1920061"/>
            <a:ext cx="585173" cy="5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torage - EBUS2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81" y="5157388"/>
            <a:ext cx="2378515" cy="15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202" y="5084717"/>
            <a:ext cx="1274250" cy="14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8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405" y="121316"/>
            <a:ext cx="5976723" cy="6618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TSK Tools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57431" y="3302887"/>
            <a:ext cx="4155440" cy="1384995"/>
          </a:xfrm>
          <a:prstGeom prst="rect">
            <a:avLst/>
          </a:prstGeom>
          <a:solidFill>
            <a:srgbClr val="CAC3E8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4" tooltip="Mmls"/>
              </a:rPr>
              <a:t>mmls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Displays the layout of a disk, including the unallocated spaces.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5" tooltip="Mmstat"/>
              </a:rPr>
              <a:t>mmstat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Display details about a volume system (typically only the type).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6" tooltip="Mmcat"/>
              </a:rPr>
              <a:t>mmcat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Extracts the contents of a specific volume to STDOUT.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347" y="1468150"/>
            <a:ext cx="5612136" cy="1815882"/>
          </a:xfrm>
          <a:prstGeom prst="rect">
            <a:avLst/>
          </a:prstGeom>
          <a:solidFill>
            <a:srgbClr val="90D8A5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Image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 err="1">
                <a:solidFill>
                  <a:srgbClr val="5A3696"/>
                </a:solidFill>
                <a:latin typeface="Arial" panose="020B0604020202020204" pitchFamily="34" charset="0"/>
              </a:rPr>
              <a:t>img_stat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tool will show the details of the image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7" tooltip="Img cat"/>
              </a:rPr>
              <a:t>img_cat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This tool will show the raw contents of an image file.</a:t>
            </a:r>
          </a:p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Disk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 err="1">
                <a:solidFill>
                  <a:srgbClr val="5A3696"/>
                </a:solidFill>
                <a:latin typeface="Arial" panose="020B0604020202020204" pitchFamily="34" charset="0"/>
                <a:hlinkClick r:id="rId8" tooltip="Disk sreset"/>
              </a:rPr>
              <a:t>disk_sreset</a:t>
            </a:r>
            <a:r>
              <a:rPr lang="en-US" sz="1400" dirty="0"/>
              <a:t>: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This tool will temporarily remove a Host Protected Area (HPA) if one exists. After the disk is reset, the HPA will return.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hlinkClick r:id="rId9" tooltip="Disk stat"/>
              </a:rPr>
              <a:t>disk_stat</a:t>
            </a:r>
            <a:r>
              <a:rPr lang="en-US" sz="1400" dirty="0"/>
              <a:t>: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This tool will show if an HPA exists.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347" y="4351114"/>
            <a:ext cx="6096000" cy="2031325"/>
          </a:xfrm>
          <a:prstGeom prst="rect">
            <a:avLst/>
          </a:prstGeom>
          <a:solidFill>
            <a:srgbClr val="DCBCAB"/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10" tooltip="Tsk comparedir"/>
              </a:rPr>
              <a:t>tsk_comparedir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Compares a local directory hierarchy with the contents of raw device (or disk image). This can be used to detect rootkits.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11" tooltip="Tsk gettimes"/>
              </a:rPr>
              <a:t>tsk_gettimes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Extracts all of the temporal data from the image to make a </a:t>
            </a:r>
            <a:r>
              <a:rPr lang="en-US" sz="1400" dirty="0">
                <a:solidFill>
                  <a:srgbClr val="5A3696"/>
                </a:solidFill>
                <a:latin typeface="Arial" panose="020B0604020202020204" pitchFamily="34" charset="0"/>
                <a:hlinkClick r:id="rId12" tooltip="Timeline"/>
              </a:rPr>
              <a:t>timeline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Equivalent to running </a:t>
            </a: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13" tooltip="Fls"/>
              </a:rPr>
              <a:t>fls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 with the '-m' option.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14" tooltip="Tsk loaddb"/>
              </a:rPr>
              <a:t>tsk_loaddb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Loads the metadata from an image into a SQLite database. This allows other tools to be easily written in a variety of languages and give them access to the image contents.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A3696"/>
                </a:solidFill>
                <a:latin typeface="Arial" panose="020B0604020202020204" pitchFamily="34" charset="0"/>
                <a:hlinkClick r:id="rId15" tooltip="Tsk recover"/>
              </a:rPr>
              <a:t>tsk_recover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: Extracts the unallocated (or allocated) files from a disk image to a local directory.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0BDC4F-B50B-5673-38CC-DCB52AF43930}"/>
                  </a:ext>
                </a:extLst>
              </p14:cNvPr>
              <p14:cNvContentPartPr/>
              <p14:nvPr/>
            </p14:nvContentPartPr>
            <p14:xfrm>
              <a:off x="8062898" y="2943905"/>
              <a:ext cx="249480" cy="243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0BDC4F-B50B-5673-38CC-DCB52AF4393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44898" y="2925905"/>
                <a:ext cx="2851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BB259E0-D72F-E408-807C-810A4E6685A0}"/>
                  </a:ext>
                </a:extLst>
              </p14:cNvPr>
              <p14:cNvContentPartPr/>
              <p14:nvPr/>
            </p14:nvContentPartPr>
            <p14:xfrm>
              <a:off x="8416418" y="2985305"/>
              <a:ext cx="320400" cy="240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BB259E0-D72F-E408-807C-810A4E6685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98418" y="2967665"/>
                <a:ext cx="356040" cy="27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DA50F2F-1798-88B0-19C4-A982E442E5BA}"/>
              </a:ext>
            </a:extLst>
          </p:cNvPr>
          <p:cNvGrpSpPr/>
          <p:nvPr/>
        </p:nvGrpSpPr>
        <p:grpSpPr>
          <a:xfrm>
            <a:off x="1530698" y="3754265"/>
            <a:ext cx="584640" cy="466560"/>
            <a:chOff x="1530698" y="3754265"/>
            <a:chExt cx="5846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D54D315-B768-7B07-40DF-31487702CE39}"/>
                    </a:ext>
                  </a:extLst>
                </p14:cNvPr>
                <p14:cNvContentPartPr/>
                <p14:nvPr/>
              </p14:nvContentPartPr>
              <p14:xfrm>
                <a:off x="1572098" y="3837425"/>
                <a:ext cx="118800" cy="320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D54D315-B768-7B07-40DF-31487702CE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54098" y="3819425"/>
                  <a:ext cx="1544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320BD9-8392-DAA6-0C2C-38CE27BAEF3E}"/>
                    </a:ext>
                  </a:extLst>
                </p14:cNvPr>
                <p14:cNvContentPartPr/>
                <p14:nvPr/>
              </p14:nvContentPartPr>
              <p14:xfrm>
                <a:off x="1530698" y="3975665"/>
                <a:ext cx="131040" cy="14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320BD9-8392-DAA6-0C2C-38CE27BAEF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12698" y="3958025"/>
                  <a:ext cx="166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C9F452-A8AD-4131-3D14-50FD6EF2232A}"/>
                    </a:ext>
                  </a:extLst>
                </p14:cNvPr>
                <p14:cNvContentPartPr/>
                <p14:nvPr/>
              </p14:nvContentPartPr>
              <p14:xfrm>
                <a:off x="1791698" y="3957665"/>
                <a:ext cx="90360" cy="194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C9F452-A8AD-4131-3D14-50FD6EF2232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73698" y="3940025"/>
                  <a:ext cx="126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9D7AF1D-ED02-34C0-2DE7-8173683A37CB}"/>
                    </a:ext>
                  </a:extLst>
                </p14:cNvPr>
                <p14:cNvContentPartPr/>
                <p14:nvPr/>
              </p14:nvContentPartPr>
              <p14:xfrm>
                <a:off x="1980698" y="3754265"/>
                <a:ext cx="33480" cy="466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9D7AF1D-ED02-34C0-2DE7-8173683A37C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63058" y="3736265"/>
                  <a:ext cx="691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43BA05D-EF8E-DA97-0573-7A363A42CC0F}"/>
                    </a:ext>
                  </a:extLst>
                </p14:cNvPr>
                <p14:cNvContentPartPr/>
                <p14:nvPr/>
              </p14:nvContentPartPr>
              <p14:xfrm>
                <a:off x="2023898" y="3906905"/>
                <a:ext cx="91440" cy="172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43BA05D-EF8E-DA97-0573-7A363A42CC0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05898" y="3888905"/>
                  <a:ext cx="12708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2067BE-E94B-620C-ECA7-219DA12D8FF9}"/>
              </a:ext>
            </a:extLst>
          </p:cNvPr>
          <p:cNvGrpSpPr/>
          <p:nvPr/>
        </p:nvGrpSpPr>
        <p:grpSpPr>
          <a:xfrm>
            <a:off x="3068258" y="976505"/>
            <a:ext cx="721440" cy="512280"/>
            <a:chOff x="3068258" y="976505"/>
            <a:chExt cx="72144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9D14D0A-5AC6-01F3-890B-045BEC132BB2}"/>
                    </a:ext>
                  </a:extLst>
                </p14:cNvPr>
                <p14:cNvContentPartPr/>
                <p14:nvPr/>
              </p14:nvContentPartPr>
              <p14:xfrm>
                <a:off x="3068258" y="1191425"/>
                <a:ext cx="29520" cy="130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9D14D0A-5AC6-01F3-890B-045BEC132B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50618" y="1173425"/>
                  <a:ext cx="65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1E1A33C-B677-2CC0-7D8C-16D337F02700}"/>
                    </a:ext>
                  </a:extLst>
                </p14:cNvPr>
                <p14:cNvContentPartPr/>
                <p14:nvPr/>
              </p14:nvContentPartPr>
              <p14:xfrm>
                <a:off x="3075098" y="1059665"/>
                <a:ext cx="360" cy="1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1E1A33C-B677-2CC0-7D8C-16D337F0270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57458" y="1042025"/>
                  <a:ext cx="36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E33EF2-A2BE-3AD5-658B-501BE47EFEE2}"/>
                    </a:ext>
                  </a:extLst>
                </p14:cNvPr>
                <p14:cNvContentPartPr/>
                <p14:nvPr/>
              </p14:nvContentPartPr>
              <p14:xfrm>
                <a:off x="3130898" y="1156505"/>
                <a:ext cx="290160" cy="172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E33EF2-A2BE-3AD5-658B-501BE47EFE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12898" y="1138865"/>
                  <a:ext cx="325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D87328-1A01-FB24-D2C9-C569C19F64C3}"/>
                    </a:ext>
                  </a:extLst>
                </p14:cNvPr>
                <p14:cNvContentPartPr/>
                <p14:nvPr/>
              </p14:nvContentPartPr>
              <p14:xfrm>
                <a:off x="3477218" y="1163345"/>
                <a:ext cx="70200" cy="325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D87328-1A01-FB24-D2C9-C569C19F64C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59218" y="1145345"/>
                  <a:ext cx="1058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109F13-0A4D-9C26-E9F8-62CC857B34A1}"/>
                    </a:ext>
                  </a:extLst>
                </p14:cNvPr>
                <p14:cNvContentPartPr/>
                <p14:nvPr/>
              </p14:nvContentPartPr>
              <p14:xfrm>
                <a:off x="3683498" y="976505"/>
                <a:ext cx="106200" cy="379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109F13-0A4D-9C26-E9F8-62CC857B34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65498" y="958865"/>
                  <a:ext cx="141840" cy="41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B9F920-9E23-766F-ADA7-7D025EB300F3}"/>
              </a:ext>
            </a:extLst>
          </p:cNvPr>
          <p:cNvGrpSpPr/>
          <p:nvPr/>
        </p:nvGrpSpPr>
        <p:grpSpPr>
          <a:xfrm>
            <a:off x="3872498" y="923585"/>
            <a:ext cx="770040" cy="392040"/>
            <a:chOff x="3872498" y="923585"/>
            <a:chExt cx="77004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14751D-E893-E587-31B5-38C22C11CD9A}"/>
                    </a:ext>
                  </a:extLst>
                </p14:cNvPr>
                <p14:cNvContentPartPr/>
                <p14:nvPr/>
              </p14:nvContentPartPr>
              <p14:xfrm>
                <a:off x="3872498" y="923585"/>
                <a:ext cx="244080" cy="386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14751D-E893-E587-31B5-38C22C11CD9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54858" y="905585"/>
                  <a:ext cx="2797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0A27FF1-5D8F-1F74-B027-6AA20779FB33}"/>
                    </a:ext>
                  </a:extLst>
                </p14:cNvPr>
                <p14:cNvContentPartPr/>
                <p14:nvPr/>
              </p14:nvContentPartPr>
              <p14:xfrm>
                <a:off x="4190738" y="1166225"/>
                <a:ext cx="40320" cy="110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0A27FF1-5D8F-1F74-B027-6AA20779FB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72738" y="1148225"/>
                  <a:ext cx="75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FB891C4-CB4E-ED81-BD60-25104D94B086}"/>
                    </a:ext>
                  </a:extLst>
                </p14:cNvPr>
                <p14:cNvContentPartPr/>
                <p14:nvPr/>
              </p14:nvContentPartPr>
              <p14:xfrm>
                <a:off x="4225298" y="1038785"/>
                <a:ext cx="360" cy="27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FB891C4-CB4E-ED81-BD60-25104D94B08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07298" y="1021145"/>
                  <a:ext cx="36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83DAED1-44C9-3340-B8E7-38B997CEFBC0}"/>
                    </a:ext>
                  </a:extLst>
                </p14:cNvPr>
                <p14:cNvContentPartPr/>
                <p14:nvPr/>
              </p14:nvContentPartPr>
              <p14:xfrm>
                <a:off x="4322858" y="1117265"/>
                <a:ext cx="91800" cy="198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83DAED1-44C9-3340-B8E7-38B997CEFB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04858" y="1099625"/>
                  <a:ext cx="127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00E21E6-F54C-57B1-DA45-F1A0C65967D7}"/>
                    </a:ext>
                  </a:extLst>
                </p14:cNvPr>
                <p14:cNvContentPartPr/>
                <p14:nvPr/>
              </p14:nvContentPartPr>
              <p14:xfrm>
                <a:off x="4498538" y="948785"/>
                <a:ext cx="18000" cy="356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00E21E6-F54C-57B1-DA45-F1A0C65967D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80538" y="931145"/>
                  <a:ext cx="536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A8A568-AC8F-8CD1-61CD-7714061FD31F}"/>
                    </a:ext>
                  </a:extLst>
                </p14:cNvPr>
                <p14:cNvContentPartPr/>
                <p14:nvPr/>
              </p14:nvContentPartPr>
              <p14:xfrm>
                <a:off x="4537058" y="1094225"/>
                <a:ext cx="105480" cy="192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A8A568-AC8F-8CD1-61CD-7714061FD3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19058" y="1076225"/>
                  <a:ext cx="141120" cy="22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8049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CBF26FF-5041-27CC-0139-075505B9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0"/>
            <a:ext cx="8339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9651B-EC3D-60CF-D751-76C4C1409479}"/>
              </a:ext>
            </a:extLst>
          </p:cNvPr>
          <p:cNvSpPr txBox="1"/>
          <p:nvPr/>
        </p:nvSpPr>
        <p:spPr>
          <a:xfrm>
            <a:off x="508380" y="314868"/>
            <a:ext cx="6175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Creation of an HPA. The diagram shows how a host protected area (HPA) is created.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2DC30-6F27-F5A9-8367-92782BD6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HPA Usages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3F099-5EE8-199E-2C63-7A9563ADD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firmware company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BIOS </a:t>
            </a:r>
            <a:endParaRPr lang="en-US"/>
          </a:p>
          <a:p>
            <a:pPr>
              <a:lnSpc>
                <a:spcPct val="90000"/>
              </a:lnSpc>
            </a:pPr>
            <a:r>
              <a:rPr lang="en-GB" dirty="0"/>
              <a:t>Computer manufacturers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Preloaded OS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Booting and diagnostic utilities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Dell notebooks hide Dell </a:t>
            </a:r>
            <a:r>
              <a:rPr lang="en-GB" dirty="0" err="1"/>
              <a:t>MediaDirect</a:t>
            </a:r>
            <a:r>
              <a:rPr lang="en-GB" dirty="0"/>
              <a:t> utility in HPA.</a:t>
            </a:r>
            <a:endParaRPr lang="en-GB"/>
          </a:p>
          <a:p>
            <a:pPr>
              <a:lnSpc>
                <a:spcPct val="90000"/>
              </a:lnSpc>
            </a:pPr>
            <a:r>
              <a:rPr lang="en-GB" dirty="0"/>
              <a:t>Hacker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Some rootkits hide in the HPA to avoid being detected by anti-rootkit and antivirus software</a:t>
            </a:r>
            <a:endParaRPr lang="en-GB"/>
          </a:p>
          <a:p>
            <a:pPr>
              <a:lnSpc>
                <a:spcPct val="90000"/>
              </a:lnSpc>
            </a:pPr>
            <a:r>
              <a:rPr lang="en-GB" dirty="0"/>
              <a:t>Government 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NSA for application persistence.</a:t>
            </a:r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41244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14584</TotalTime>
  <Words>1230</Words>
  <Application>Microsoft Office PowerPoint</Application>
  <PresentationFormat>Widescreen</PresentationFormat>
  <Paragraphs>124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Roboto</vt:lpstr>
      <vt:lpstr>Trebuchet MS</vt:lpstr>
      <vt:lpstr>Wingdings 3</vt:lpstr>
      <vt:lpstr>Facet</vt:lpstr>
      <vt:lpstr>The Sleuth Kit (TSK)</vt:lpstr>
      <vt:lpstr>Overview</vt:lpstr>
      <vt:lpstr>PowerPoint Presentation</vt:lpstr>
      <vt:lpstr>TSK Layers</vt:lpstr>
      <vt:lpstr>Storage management vs File System management</vt:lpstr>
      <vt:lpstr>File System Layers</vt:lpstr>
      <vt:lpstr>TSK Tools</vt:lpstr>
      <vt:lpstr>PowerPoint Presentation</vt:lpstr>
      <vt:lpstr>HPA Usages</vt:lpstr>
      <vt:lpstr>File System Tools</vt:lpstr>
      <vt:lpstr>Exam a file in USB using TSK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Show A file with multiple sectors</vt:lpstr>
      <vt:lpstr>Mounting a USB image</vt:lpstr>
      <vt:lpstr>PowerPoint Presentation</vt:lpstr>
      <vt:lpstr>PowerPoint Presentation</vt:lpstr>
      <vt:lpstr>PowerPoint Presentation</vt:lpstr>
      <vt:lpstr>PowerPoint Presentation</vt:lpstr>
      <vt:lpstr>Assignment</vt:lpstr>
      <vt:lpstr>Assignment: three tools demo in classes (option)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1138</cp:revision>
  <dcterms:created xsi:type="dcterms:W3CDTF">2020-09-14T14:43:27Z</dcterms:created>
  <dcterms:modified xsi:type="dcterms:W3CDTF">2022-11-23T07:55:02Z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46707a-0714-4b19-9e75-9e86a08e862d_Enabled">
    <vt:lpwstr>true</vt:lpwstr>
  </property>
  <property fmtid="{D5CDD505-2E9C-101B-9397-08002B2CF9AE}" pid="3" name="MSIP_Label_2f46707a-0714-4b19-9e75-9e86a08e862d_SetDate">
    <vt:lpwstr>2022-09-05T12:53:09Z</vt:lpwstr>
  </property>
  <property fmtid="{D5CDD505-2E9C-101B-9397-08002B2CF9AE}" pid="4" name="MSIP_Label_2f46707a-0714-4b19-9e75-9e86a08e862d_Method">
    <vt:lpwstr>Standard</vt:lpwstr>
  </property>
  <property fmtid="{D5CDD505-2E9C-101B-9397-08002B2CF9AE}" pid="5" name="MSIP_Label_2f46707a-0714-4b19-9e75-9e86a08e862d_Name">
    <vt:lpwstr>defa4170-0d19-0005-0004-bc88714345d2</vt:lpwstr>
  </property>
  <property fmtid="{D5CDD505-2E9C-101B-9397-08002B2CF9AE}" pid="6" name="MSIP_Label_2f46707a-0714-4b19-9e75-9e86a08e862d_SiteId">
    <vt:lpwstr>e902b1b3-068c-446e-83b4-e3dfa474e6f9</vt:lpwstr>
  </property>
  <property fmtid="{D5CDD505-2E9C-101B-9397-08002B2CF9AE}" pid="7" name="MSIP_Label_2f46707a-0714-4b19-9e75-9e86a08e862d_ActionId">
    <vt:lpwstr>49028c47-ca4d-4816-93e6-663f42086a9d</vt:lpwstr>
  </property>
  <property fmtid="{D5CDD505-2E9C-101B-9397-08002B2CF9AE}" pid="8" name="MSIP_Label_2f46707a-0714-4b19-9e75-9e86a08e862d_ContentBits">
    <vt:lpwstr>0</vt:lpwstr>
  </property>
</Properties>
</file>