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487" r:id="rId3"/>
    <p:sldId id="499" r:id="rId4"/>
    <p:sldId id="485" r:id="rId5"/>
    <p:sldId id="486" r:id="rId6"/>
    <p:sldId id="500" r:id="rId7"/>
    <p:sldId id="429" r:id="rId8"/>
    <p:sldId id="430" r:id="rId9"/>
    <p:sldId id="431" r:id="rId10"/>
    <p:sldId id="491" r:id="rId11"/>
    <p:sldId id="492" r:id="rId12"/>
    <p:sldId id="494" r:id="rId13"/>
    <p:sldId id="495" r:id="rId14"/>
    <p:sldId id="496" r:id="rId15"/>
    <p:sldId id="497" r:id="rId16"/>
    <p:sldId id="498" r:id="rId17"/>
    <p:sldId id="488" r:id="rId18"/>
    <p:sldId id="489" r:id="rId19"/>
    <p:sldId id="501" r:id="rId20"/>
    <p:sldId id="502" r:id="rId21"/>
    <p:sldId id="503" r:id="rId22"/>
    <p:sldId id="504" r:id="rId23"/>
    <p:sldId id="3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  <a:srgbClr val="FFC00F"/>
    <a:srgbClr val="AB51D6"/>
    <a:srgbClr val="AEAEAE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084CD0B9-21FA-4B25-8955-38F4B9A57E09}"/>
    <pc:docChg chg="custSel modSld">
      <pc:chgData name="Weifeng Xu" userId="e7aed605-a3dd-4d5a-a692-a87037af107b" providerId="ADAL" clId="{084CD0B9-21FA-4B25-8955-38F4B9A57E09}" dt="2022-04-21T14:50:27.607" v="15" actId="6549"/>
      <pc:docMkLst>
        <pc:docMk/>
      </pc:docMkLst>
      <pc:sldChg chg="addSp modSp mod chgLayout">
        <pc:chgData name="Weifeng Xu" userId="e7aed605-a3dd-4d5a-a692-a87037af107b" providerId="ADAL" clId="{084CD0B9-21FA-4B25-8955-38F4B9A57E09}" dt="2022-04-21T14:49:36.241" v="8" actId="20577"/>
        <pc:sldMkLst>
          <pc:docMk/>
          <pc:sldMk cId="3478959226" sldId="487"/>
        </pc:sldMkLst>
        <pc:spChg chg="add mod ord">
          <ac:chgData name="Weifeng Xu" userId="e7aed605-a3dd-4d5a-a692-a87037af107b" providerId="ADAL" clId="{084CD0B9-21FA-4B25-8955-38F4B9A57E09}" dt="2022-04-21T14:49:36.241" v="8" actId="20577"/>
          <ac:spMkLst>
            <pc:docMk/>
            <pc:sldMk cId="3478959226" sldId="487"/>
            <ac:spMk id="2" creationId="{513A5608-9A97-4B05-8388-A94E64860560}"/>
          </ac:spMkLst>
        </pc:spChg>
        <pc:spChg chg="mod ord">
          <ac:chgData name="Weifeng Xu" userId="e7aed605-a3dd-4d5a-a692-a87037af107b" providerId="ADAL" clId="{084CD0B9-21FA-4B25-8955-38F4B9A57E09}" dt="2022-04-21T14:49:30.449" v="0" actId="700"/>
          <ac:spMkLst>
            <pc:docMk/>
            <pc:sldMk cId="3478959226" sldId="487"/>
            <ac:spMk id="3" creationId="{0CB7E75D-835F-4EAC-83B9-528D0685AC95}"/>
          </ac:spMkLst>
        </pc:spChg>
      </pc:sldChg>
      <pc:sldChg chg="addSp modSp mod modClrScheme chgLayout">
        <pc:chgData name="Weifeng Xu" userId="e7aed605-a3dd-4d5a-a692-a87037af107b" providerId="ADAL" clId="{084CD0B9-21FA-4B25-8955-38F4B9A57E09}" dt="2022-04-21T14:50:04.586" v="11" actId="20577"/>
        <pc:sldMkLst>
          <pc:docMk/>
          <pc:sldMk cId="3736109426" sldId="499"/>
        </pc:sldMkLst>
        <pc:spChg chg="add mod ord">
          <ac:chgData name="Weifeng Xu" userId="e7aed605-a3dd-4d5a-a692-a87037af107b" providerId="ADAL" clId="{084CD0B9-21FA-4B25-8955-38F4B9A57E09}" dt="2022-04-21T14:50:04.586" v="11" actId="20577"/>
          <ac:spMkLst>
            <pc:docMk/>
            <pc:sldMk cId="3736109426" sldId="499"/>
            <ac:spMk id="2" creationId="{FE0F0AA8-7662-4AFF-A40D-B1370BA1773F}"/>
          </ac:spMkLst>
        </pc:spChg>
        <pc:spChg chg="mod ord">
          <ac:chgData name="Weifeng Xu" userId="e7aed605-a3dd-4d5a-a692-a87037af107b" providerId="ADAL" clId="{084CD0B9-21FA-4B25-8955-38F4B9A57E09}" dt="2022-04-21T14:49:50.441" v="9" actId="700"/>
          <ac:spMkLst>
            <pc:docMk/>
            <pc:sldMk cId="3736109426" sldId="499"/>
            <ac:spMk id="3" creationId="{4B8393BE-1DC2-8542-A18F-B677657A8638}"/>
          </ac:spMkLst>
        </pc:spChg>
      </pc:sldChg>
      <pc:sldChg chg="addSp modSp mod modClrScheme chgLayout">
        <pc:chgData name="Weifeng Xu" userId="e7aed605-a3dd-4d5a-a692-a87037af107b" providerId="ADAL" clId="{084CD0B9-21FA-4B25-8955-38F4B9A57E09}" dt="2022-04-21T14:50:27.607" v="15" actId="6549"/>
        <pc:sldMkLst>
          <pc:docMk/>
          <pc:sldMk cId="3274460241" sldId="500"/>
        </pc:sldMkLst>
        <pc:spChg chg="add mod ord">
          <ac:chgData name="Weifeng Xu" userId="e7aed605-a3dd-4d5a-a692-a87037af107b" providerId="ADAL" clId="{084CD0B9-21FA-4B25-8955-38F4B9A57E09}" dt="2022-04-21T14:50:24.648" v="14" actId="20577"/>
          <ac:spMkLst>
            <pc:docMk/>
            <pc:sldMk cId="3274460241" sldId="500"/>
            <ac:spMk id="2" creationId="{5D954BB0-47D4-4A30-91D2-5C0413A0440B}"/>
          </ac:spMkLst>
        </pc:spChg>
        <pc:spChg chg="mod ord">
          <ac:chgData name="Weifeng Xu" userId="e7aed605-a3dd-4d5a-a692-a87037af107b" providerId="ADAL" clId="{084CD0B9-21FA-4B25-8955-38F4B9A57E09}" dt="2022-04-21T14:50:27.607" v="15" actId="6549"/>
          <ac:spMkLst>
            <pc:docMk/>
            <pc:sldMk cId="3274460241" sldId="500"/>
            <ac:spMk id="3" creationId="{27AA81B5-9E06-F14D-9174-248FA82C77D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BF6D4-C190-4061-82F2-3E79E0D7D1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24C0AA-D430-42EF-8BBC-A6E54459DFFE}">
      <dgm:prSet/>
      <dgm:spPr/>
      <dgm:t>
        <a:bodyPr/>
        <a:lstStyle/>
        <a:p>
          <a:r>
            <a:rPr lang="en-US"/>
            <a:t>Introduction to Photos App</a:t>
          </a:r>
        </a:p>
      </dgm:t>
    </dgm:pt>
    <dgm:pt modelId="{9C5E054B-4B75-4871-8E45-ECD236624D9B}" type="parTrans" cxnId="{E3121FDB-FA3D-4EB4-90CE-698E1907C8EC}">
      <dgm:prSet/>
      <dgm:spPr/>
      <dgm:t>
        <a:bodyPr/>
        <a:lstStyle/>
        <a:p>
          <a:endParaRPr lang="en-US"/>
        </a:p>
      </dgm:t>
    </dgm:pt>
    <dgm:pt modelId="{DE7FD353-2522-4682-A216-7DE5F4A4F025}" type="sibTrans" cxnId="{E3121FDB-FA3D-4EB4-90CE-698E1907C8EC}">
      <dgm:prSet/>
      <dgm:spPr/>
      <dgm:t>
        <a:bodyPr/>
        <a:lstStyle/>
        <a:p>
          <a:endParaRPr lang="en-US"/>
        </a:p>
      </dgm:t>
    </dgm:pt>
    <dgm:pt modelId="{70FD2815-366F-4A53-8659-D5B6D7F0E19C}">
      <dgm:prSet/>
      <dgm:spPr/>
      <dgm:t>
        <a:bodyPr/>
        <a:lstStyle/>
        <a:p>
          <a:r>
            <a:rPr lang="en-US"/>
            <a:t>Introduction to Photos database</a:t>
          </a:r>
        </a:p>
      </dgm:t>
    </dgm:pt>
    <dgm:pt modelId="{19C8B58B-876D-4536-9B36-680D0A5252E3}" type="parTrans" cxnId="{B0953B4F-2B5D-4C71-84DC-86DCB7540290}">
      <dgm:prSet/>
      <dgm:spPr/>
      <dgm:t>
        <a:bodyPr/>
        <a:lstStyle/>
        <a:p>
          <a:endParaRPr lang="en-US"/>
        </a:p>
      </dgm:t>
    </dgm:pt>
    <dgm:pt modelId="{A4AEC6C1-8477-4EB0-B074-0085AAA11B46}" type="sibTrans" cxnId="{B0953B4F-2B5D-4C71-84DC-86DCB7540290}">
      <dgm:prSet/>
      <dgm:spPr/>
      <dgm:t>
        <a:bodyPr/>
        <a:lstStyle/>
        <a:p>
          <a:endParaRPr lang="en-US"/>
        </a:p>
      </dgm:t>
    </dgm:pt>
    <dgm:pt modelId="{D4E03798-5AD6-4906-8B47-3B9E6E06ED56}">
      <dgm:prSet/>
      <dgm:spPr/>
      <dgm:t>
        <a:bodyPr/>
        <a:lstStyle/>
        <a:p>
          <a:r>
            <a:rPr lang="en-US"/>
            <a:t>Scenario Questions</a:t>
          </a:r>
        </a:p>
      </dgm:t>
    </dgm:pt>
    <dgm:pt modelId="{483829B5-4BE0-43C7-B17C-97D78FD6BA5F}" type="parTrans" cxnId="{D413A9A7-7A59-495D-BAB8-EDFAC6A4471C}">
      <dgm:prSet/>
      <dgm:spPr/>
      <dgm:t>
        <a:bodyPr/>
        <a:lstStyle/>
        <a:p>
          <a:endParaRPr lang="en-US"/>
        </a:p>
      </dgm:t>
    </dgm:pt>
    <dgm:pt modelId="{514B329E-05AA-4E20-AB9C-39561962BEB6}" type="sibTrans" cxnId="{D413A9A7-7A59-495D-BAB8-EDFAC6A4471C}">
      <dgm:prSet/>
      <dgm:spPr/>
      <dgm:t>
        <a:bodyPr/>
        <a:lstStyle/>
        <a:p>
          <a:endParaRPr lang="en-US"/>
        </a:p>
      </dgm:t>
    </dgm:pt>
    <dgm:pt modelId="{C641C70F-1554-4290-9BA9-C7FF0F951168}">
      <dgm:prSet/>
      <dgm:spPr/>
      <dgm:t>
        <a:bodyPr/>
        <a:lstStyle/>
        <a:p>
          <a:r>
            <a:rPr lang="en-US"/>
            <a:t>Summary</a:t>
          </a:r>
        </a:p>
      </dgm:t>
    </dgm:pt>
    <dgm:pt modelId="{723946F3-5B62-49A4-96C3-9FF9E3A621C0}" type="parTrans" cxnId="{51A03D8E-6D05-4BF2-8285-47E36261094B}">
      <dgm:prSet/>
      <dgm:spPr/>
      <dgm:t>
        <a:bodyPr/>
        <a:lstStyle/>
        <a:p>
          <a:endParaRPr lang="en-US"/>
        </a:p>
      </dgm:t>
    </dgm:pt>
    <dgm:pt modelId="{896D800F-46E7-4C29-83B4-14786194D7BC}" type="sibTrans" cxnId="{51A03D8E-6D05-4BF2-8285-47E36261094B}">
      <dgm:prSet/>
      <dgm:spPr/>
      <dgm:t>
        <a:bodyPr/>
        <a:lstStyle/>
        <a:p>
          <a:endParaRPr lang="en-US"/>
        </a:p>
      </dgm:t>
    </dgm:pt>
    <dgm:pt modelId="{25304B1C-1A14-4825-B8C0-1917AD861403}" type="pres">
      <dgm:prSet presAssocID="{36DBF6D4-C190-4061-82F2-3E79E0D7D14E}" presName="root" presStyleCnt="0">
        <dgm:presLayoutVars>
          <dgm:dir/>
          <dgm:resizeHandles val="exact"/>
        </dgm:presLayoutVars>
      </dgm:prSet>
      <dgm:spPr/>
    </dgm:pt>
    <dgm:pt modelId="{FA06BE19-1DDB-42E7-97DA-B9D847BED401}" type="pres">
      <dgm:prSet presAssocID="{2524C0AA-D430-42EF-8BBC-A6E54459DFFE}" presName="compNode" presStyleCnt="0"/>
      <dgm:spPr/>
    </dgm:pt>
    <dgm:pt modelId="{3D0B3EEE-8ACE-4B7B-B202-658D177E2BD6}" type="pres">
      <dgm:prSet presAssocID="{2524C0AA-D430-42EF-8BBC-A6E54459DFF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9CCCAFF8-28C9-4A97-A1FE-3557407057A9}" type="pres">
      <dgm:prSet presAssocID="{2524C0AA-D430-42EF-8BBC-A6E54459DFFE}" presName="spaceRect" presStyleCnt="0"/>
      <dgm:spPr/>
    </dgm:pt>
    <dgm:pt modelId="{03AEDF0D-DA3F-4423-A2CE-B7F32E6DC984}" type="pres">
      <dgm:prSet presAssocID="{2524C0AA-D430-42EF-8BBC-A6E54459DFFE}" presName="textRect" presStyleLbl="revTx" presStyleIdx="0" presStyleCnt="4">
        <dgm:presLayoutVars>
          <dgm:chMax val="1"/>
          <dgm:chPref val="1"/>
        </dgm:presLayoutVars>
      </dgm:prSet>
      <dgm:spPr/>
    </dgm:pt>
    <dgm:pt modelId="{E792099C-570D-41C6-B958-2F5B273FB349}" type="pres">
      <dgm:prSet presAssocID="{DE7FD353-2522-4682-A216-7DE5F4A4F025}" presName="sibTrans" presStyleCnt="0"/>
      <dgm:spPr/>
    </dgm:pt>
    <dgm:pt modelId="{FB2BFB48-A78A-400D-B547-1976466DE69F}" type="pres">
      <dgm:prSet presAssocID="{70FD2815-366F-4A53-8659-D5B6D7F0E19C}" presName="compNode" presStyleCnt="0"/>
      <dgm:spPr/>
    </dgm:pt>
    <dgm:pt modelId="{661A2D95-342E-46E6-9BF4-8638855723E0}" type="pres">
      <dgm:prSet presAssocID="{70FD2815-366F-4A53-8659-D5B6D7F0E1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1F32682-D7AF-412C-90A6-CB276D95E024}" type="pres">
      <dgm:prSet presAssocID="{70FD2815-366F-4A53-8659-D5B6D7F0E19C}" presName="spaceRect" presStyleCnt="0"/>
      <dgm:spPr/>
    </dgm:pt>
    <dgm:pt modelId="{03B33FD0-4E61-4B92-BED5-ABC4B9E89CBD}" type="pres">
      <dgm:prSet presAssocID="{70FD2815-366F-4A53-8659-D5B6D7F0E19C}" presName="textRect" presStyleLbl="revTx" presStyleIdx="1" presStyleCnt="4">
        <dgm:presLayoutVars>
          <dgm:chMax val="1"/>
          <dgm:chPref val="1"/>
        </dgm:presLayoutVars>
      </dgm:prSet>
      <dgm:spPr/>
    </dgm:pt>
    <dgm:pt modelId="{9F25FBC7-5CA7-4F5E-BB1D-864273205E70}" type="pres">
      <dgm:prSet presAssocID="{A4AEC6C1-8477-4EB0-B074-0085AAA11B46}" presName="sibTrans" presStyleCnt="0"/>
      <dgm:spPr/>
    </dgm:pt>
    <dgm:pt modelId="{C95B98E0-B812-4885-94DE-0469FFDD28FB}" type="pres">
      <dgm:prSet presAssocID="{D4E03798-5AD6-4906-8B47-3B9E6E06ED56}" presName="compNode" presStyleCnt="0"/>
      <dgm:spPr/>
    </dgm:pt>
    <dgm:pt modelId="{87170BA6-D468-43A8-A536-E66698053E80}" type="pres">
      <dgm:prSet presAssocID="{D4E03798-5AD6-4906-8B47-3B9E6E06ED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94A2EBD-8A75-40B4-96DC-4FF032AEA13D}" type="pres">
      <dgm:prSet presAssocID="{D4E03798-5AD6-4906-8B47-3B9E6E06ED56}" presName="spaceRect" presStyleCnt="0"/>
      <dgm:spPr/>
    </dgm:pt>
    <dgm:pt modelId="{9120FA98-DDDF-483F-9E09-B224ABB5A139}" type="pres">
      <dgm:prSet presAssocID="{D4E03798-5AD6-4906-8B47-3B9E6E06ED56}" presName="textRect" presStyleLbl="revTx" presStyleIdx="2" presStyleCnt="4">
        <dgm:presLayoutVars>
          <dgm:chMax val="1"/>
          <dgm:chPref val="1"/>
        </dgm:presLayoutVars>
      </dgm:prSet>
      <dgm:spPr/>
    </dgm:pt>
    <dgm:pt modelId="{107C0671-AD8F-4B6F-A6ED-B5C293C8BBC9}" type="pres">
      <dgm:prSet presAssocID="{514B329E-05AA-4E20-AB9C-39561962BEB6}" presName="sibTrans" presStyleCnt="0"/>
      <dgm:spPr/>
    </dgm:pt>
    <dgm:pt modelId="{C098F3F4-7E4E-49C3-93EA-9339B245DA21}" type="pres">
      <dgm:prSet presAssocID="{C641C70F-1554-4290-9BA9-C7FF0F951168}" presName="compNode" presStyleCnt="0"/>
      <dgm:spPr/>
    </dgm:pt>
    <dgm:pt modelId="{9062417F-B146-497A-87A5-E199B65D4A30}" type="pres">
      <dgm:prSet presAssocID="{C641C70F-1554-4290-9BA9-C7FF0F9511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24BB8D7-D9EC-44AC-A514-F02A2604964D}" type="pres">
      <dgm:prSet presAssocID="{C641C70F-1554-4290-9BA9-C7FF0F951168}" presName="spaceRect" presStyleCnt="0"/>
      <dgm:spPr/>
    </dgm:pt>
    <dgm:pt modelId="{4ECF711F-9CEC-44E5-9B58-DF7A9A8320EF}" type="pres">
      <dgm:prSet presAssocID="{C641C70F-1554-4290-9BA9-C7FF0F95116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418DD16-2A3D-45A4-B80B-38FE29A951D9}" type="presOf" srcId="{36DBF6D4-C190-4061-82F2-3E79E0D7D14E}" destId="{25304B1C-1A14-4825-B8C0-1917AD861403}" srcOrd="0" destOrd="0" presId="urn:microsoft.com/office/officeart/2018/2/layout/IconLabelList"/>
    <dgm:cxn modelId="{82A93B24-B284-4A1D-9859-C56DCFD8A192}" type="presOf" srcId="{D4E03798-5AD6-4906-8B47-3B9E6E06ED56}" destId="{9120FA98-DDDF-483F-9E09-B224ABB5A139}" srcOrd="0" destOrd="0" presId="urn:microsoft.com/office/officeart/2018/2/layout/IconLabelList"/>
    <dgm:cxn modelId="{16F2DD3C-30F3-4B43-90DB-576830DB8BFD}" type="presOf" srcId="{2524C0AA-D430-42EF-8BBC-A6E54459DFFE}" destId="{03AEDF0D-DA3F-4423-A2CE-B7F32E6DC984}" srcOrd="0" destOrd="0" presId="urn:microsoft.com/office/officeart/2018/2/layout/IconLabelList"/>
    <dgm:cxn modelId="{1648B941-1F42-4226-A140-F216727D2AA2}" type="presOf" srcId="{70FD2815-366F-4A53-8659-D5B6D7F0E19C}" destId="{03B33FD0-4E61-4B92-BED5-ABC4B9E89CBD}" srcOrd="0" destOrd="0" presId="urn:microsoft.com/office/officeart/2018/2/layout/IconLabelList"/>
    <dgm:cxn modelId="{B0953B4F-2B5D-4C71-84DC-86DCB7540290}" srcId="{36DBF6D4-C190-4061-82F2-3E79E0D7D14E}" destId="{70FD2815-366F-4A53-8659-D5B6D7F0E19C}" srcOrd="1" destOrd="0" parTransId="{19C8B58B-876D-4536-9B36-680D0A5252E3}" sibTransId="{A4AEC6C1-8477-4EB0-B074-0085AAA11B46}"/>
    <dgm:cxn modelId="{26EF2E7D-6858-4603-B9C3-F0337E06B5DF}" type="presOf" srcId="{C641C70F-1554-4290-9BA9-C7FF0F951168}" destId="{4ECF711F-9CEC-44E5-9B58-DF7A9A8320EF}" srcOrd="0" destOrd="0" presId="urn:microsoft.com/office/officeart/2018/2/layout/IconLabelList"/>
    <dgm:cxn modelId="{51A03D8E-6D05-4BF2-8285-47E36261094B}" srcId="{36DBF6D4-C190-4061-82F2-3E79E0D7D14E}" destId="{C641C70F-1554-4290-9BA9-C7FF0F951168}" srcOrd="3" destOrd="0" parTransId="{723946F3-5B62-49A4-96C3-9FF9E3A621C0}" sibTransId="{896D800F-46E7-4C29-83B4-14786194D7BC}"/>
    <dgm:cxn modelId="{D413A9A7-7A59-495D-BAB8-EDFAC6A4471C}" srcId="{36DBF6D4-C190-4061-82F2-3E79E0D7D14E}" destId="{D4E03798-5AD6-4906-8B47-3B9E6E06ED56}" srcOrd="2" destOrd="0" parTransId="{483829B5-4BE0-43C7-B17C-97D78FD6BA5F}" sibTransId="{514B329E-05AA-4E20-AB9C-39561962BEB6}"/>
    <dgm:cxn modelId="{E3121FDB-FA3D-4EB4-90CE-698E1907C8EC}" srcId="{36DBF6D4-C190-4061-82F2-3E79E0D7D14E}" destId="{2524C0AA-D430-42EF-8BBC-A6E54459DFFE}" srcOrd="0" destOrd="0" parTransId="{9C5E054B-4B75-4871-8E45-ECD236624D9B}" sibTransId="{DE7FD353-2522-4682-A216-7DE5F4A4F025}"/>
    <dgm:cxn modelId="{C2D84FDA-455B-4E7F-A613-A79AE20ACFEC}" type="presParOf" srcId="{25304B1C-1A14-4825-B8C0-1917AD861403}" destId="{FA06BE19-1DDB-42E7-97DA-B9D847BED401}" srcOrd="0" destOrd="0" presId="urn:microsoft.com/office/officeart/2018/2/layout/IconLabelList"/>
    <dgm:cxn modelId="{0D66AFCA-72C7-47ED-B5C8-65E25E09599F}" type="presParOf" srcId="{FA06BE19-1DDB-42E7-97DA-B9D847BED401}" destId="{3D0B3EEE-8ACE-4B7B-B202-658D177E2BD6}" srcOrd="0" destOrd="0" presId="urn:microsoft.com/office/officeart/2018/2/layout/IconLabelList"/>
    <dgm:cxn modelId="{A95A69FE-3626-4BB4-9862-6BFBF777EDA6}" type="presParOf" srcId="{FA06BE19-1DDB-42E7-97DA-B9D847BED401}" destId="{9CCCAFF8-28C9-4A97-A1FE-3557407057A9}" srcOrd="1" destOrd="0" presId="urn:microsoft.com/office/officeart/2018/2/layout/IconLabelList"/>
    <dgm:cxn modelId="{1EA694B0-F808-49BC-B943-56165A9283EF}" type="presParOf" srcId="{FA06BE19-1DDB-42E7-97DA-B9D847BED401}" destId="{03AEDF0D-DA3F-4423-A2CE-B7F32E6DC984}" srcOrd="2" destOrd="0" presId="urn:microsoft.com/office/officeart/2018/2/layout/IconLabelList"/>
    <dgm:cxn modelId="{42F1DCB6-3B44-4409-9569-3AF461D4D386}" type="presParOf" srcId="{25304B1C-1A14-4825-B8C0-1917AD861403}" destId="{E792099C-570D-41C6-B958-2F5B273FB349}" srcOrd="1" destOrd="0" presId="urn:microsoft.com/office/officeart/2018/2/layout/IconLabelList"/>
    <dgm:cxn modelId="{CF3B4EC9-835C-4459-B991-B41597ABAB32}" type="presParOf" srcId="{25304B1C-1A14-4825-B8C0-1917AD861403}" destId="{FB2BFB48-A78A-400D-B547-1976466DE69F}" srcOrd="2" destOrd="0" presId="urn:microsoft.com/office/officeart/2018/2/layout/IconLabelList"/>
    <dgm:cxn modelId="{759938C3-69E1-4E06-B45C-60F8524067E9}" type="presParOf" srcId="{FB2BFB48-A78A-400D-B547-1976466DE69F}" destId="{661A2D95-342E-46E6-9BF4-8638855723E0}" srcOrd="0" destOrd="0" presId="urn:microsoft.com/office/officeart/2018/2/layout/IconLabelList"/>
    <dgm:cxn modelId="{14C3ED73-AE4B-4BAD-ABAF-A46BD767C334}" type="presParOf" srcId="{FB2BFB48-A78A-400D-B547-1976466DE69F}" destId="{A1F32682-D7AF-412C-90A6-CB276D95E024}" srcOrd="1" destOrd="0" presId="urn:microsoft.com/office/officeart/2018/2/layout/IconLabelList"/>
    <dgm:cxn modelId="{E32DF354-2E3B-4E5F-B265-0FFB7A2F159C}" type="presParOf" srcId="{FB2BFB48-A78A-400D-B547-1976466DE69F}" destId="{03B33FD0-4E61-4B92-BED5-ABC4B9E89CBD}" srcOrd="2" destOrd="0" presId="urn:microsoft.com/office/officeart/2018/2/layout/IconLabelList"/>
    <dgm:cxn modelId="{693F7A94-7494-43FA-A259-3107B93027DD}" type="presParOf" srcId="{25304B1C-1A14-4825-B8C0-1917AD861403}" destId="{9F25FBC7-5CA7-4F5E-BB1D-864273205E70}" srcOrd="3" destOrd="0" presId="urn:microsoft.com/office/officeart/2018/2/layout/IconLabelList"/>
    <dgm:cxn modelId="{36524FD3-999B-4247-8AE2-AD2088682876}" type="presParOf" srcId="{25304B1C-1A14-4825-B8C0-1917AD861403}" destId="{C95B98E0-B812-4885-94DE-0469FFDD28FB}" srcOrd="4" destOrd="0" presId="urn:microsoft.com/office/officeart/2018/2/layout/IconLabelList"/>
    <dgm:cxn modelId="{960DD744-B823-4C8B-BFCF-D9B144D7B381}" type="presParOf" srcId="{C95B98E0-B812-4885-94DE-0469FFDD28FB}" destId="{87170BA6-D468-43A8-A536-E66698053E80}" srcOrd="0" destOrd="0" presId="urn:microsoft.com/office/officeart/2018/2/layout/IconLabelList"/>
    <dgm:cxn modelId="{A85182D5-8106-4D70-B4E7-C2DB8681996E}" type="presParOf" srcId="{C95B98E0-B812-4885-94DE-0469FFDD28FB}" destId="{F94A2EBD-8A75-40B4-96DC-4FF032AEA13D}" srcOrd="1" destOrd="0" presId="urn:microsoft.com/office/officeart/2018/2/layout/IconLabelList"/>
    <dgm:cxn modelId="{61E678C0-AE63-48D4-9B78-43262119AC15}" type="presParOf" srcId="{C95B98E0-B812-4885-94DE-0469FFDD28FB}" destId="{9120FA98-DDDF-483F-9E09-B224ABB5A139}" srcOrd="2" destOrd="0" presId="urn:microsoft.com/office/officeart/2018/2/layout/IconLabelList"/>
    <dgm:cxn modelId="{8DBA58A1-EDE1-426B-A540-3317BEA13B18}" type="presParOf" srcId="{25304B1C-1A14-4825-B8C0-1917AD861403}" destId="{107C0671-AD8F-4B6F-A6ED-B5C293C8BBC9}" srcOrd="5" destOrd="0" presId="urn:microsoft.com/office/officeart/2018/2/layout/IconLabelList"/>
    <dgm:cxn modelId="{2FFFEA69-AF3C-409E-8221-6CDA2698B648}" type="presParOf" srcId="{25304B1C-1A14-4825-B8C0-1917AD861403}" destId="{C098F3F4-7E4E-49C3-93EA-9339B245DA21}" srcOrd="6" destOrd="0" presId="urn:microsoft.com/office/officeart/2018/2/layout/IconLabelList"/>
    <dgm:cxn modelId="{FBA5B258-3E66-4973-9ADC-CCE96D5B8756}" type="presParOf" srcId="{C098F3F4-7E4E-49C3-93EA-9339B245DA21}" destId="{9062417F-B146-497A-87A5-E199B65D4A30}" srcOrd="0" destOrd="0" presId="urn:microsoft.com/office/officeart/2018/2/layout/IconLabelList"/>
    <dgm:cxn modelId="{4C46411E-FA9C-430F-A1BD-25BDAF8C5894}" type="presParOf" srcId="{C098F3F4-7E4E-49C3-93EA-9339B245DA21}" destId="{B24BB8D7-D9EC-44AC-A514-F02A2604964D}" srcOrd="1" destOrd="0" presId="urn:microsoft.com/office/officeart/2018/2/layout/IconLabelList"/>
    <dgm:cxn modelId="{172A0C04-7E59-48BF-9ED4-944D5D8B2E64}" type="presParOf" srcId="{C098F3F4-7E4E-49C3-93EA-9339B245DA21}" destId="{4ECF711F-9CEC-44E5-9B58-DF7A9A8320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6C7A3-851F-4677-8060-92D87FA4317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2C0DF7-567D-4D0C-BF62-4CFD883FE190}">
      <dgm:prSet/>
      <dgm:spPr/>
      <dgm:t>
        <a:bodyPr/>
        <a:lstStyle/>
        <a:p>
          <a:pPr>
            <a:defRPr b="1"/>
          </a:pPr>
          <a:r>
            <a:rPr lang="en-US"/>
            <a:t>What is a photo?</a:t>
          </a:r>
        </a:p>
      </dgm:t>
    </dgm:pt>
    <dgm:pt modelId="{39F30C36-CB13-4C70-822D-F77CB1A3832C}" type="parTrans" cxnId="{D315106C-F6E1-4CB2-844E-89846473C3C2}">
      <dgm:prSet/>
      <dgm:spPr/>
      <dgm:t>
        <a:bodyPr/>
        <a:lstStyle/>
        <a:p>
          <a:endParaRPr lang="en-US"/>
        </a:p>
      </dgm:t>
    </dgm:pt>
    <dgm:pt modelId="{F5C8526E-BA3F-48DA-B1A8-F1275BB01260}" type="sibTrans" cxnId="{D315106C-F6E1-4CB2-844E-89846473C3C2}">
      <dgm:prSet/>
      <dgm:spPr/>
      <dgm:t>
        <a:bodyPr/>
        <a:lstStyle/>
        <a:p>
          <a:endParaRPr lang="en-US"/>
        </a:p>
      </dgm:t>
    </dgm:pt>
    <dgm:pt modelId="{485749C1-3ADF-429F-951C-C045A9330200}">
      <dgm:prSet/>
      <dgm:spPr/>
      <dgm:t>
        <a:bodyPr/>
        <a:lstStyle/>
        <a:p>
          <a:r>
            <a:rPr lang="en-US"/>
            <a:t>A photo is a picture taken by a camera, digital camera or smartphone that can produce a hard copy or a digital copy</a:t>
          </a:r>
        </a:p>
      </dgm:t>
    </dgm:pt>
    <dgm:pt modelId="{F1910268-7AB4-4F64-B6A1-DE95DCACC748}" type="parTrans" cxnId="{0299BAD4-E4F7-46E6-B501-FE31AD4746A0}">
      <dgm:prSet/>
      <dgm:spPr/>
      <dgm:t>
        <a:bodyPr/>
        <a:lstStyle/>
        <a:p>
          <a:endParaRPr lang="en-US"/>
        </a:p>
      </dgm:t>
    </dgm:pt>
    <dgm:pt modelId="{CCD79559-D4F7-439C-8DBD-26F0BB70A8E5}" type="sibTrans" cxnId="{0299BAD4-E4F7-46E6-B501-FE31AD4746A0}">
      <dgm:prSet/>
      <dgm:spPr/>
      <dgm:t>
        <a:bodyPr/>
        <a:lstStyle/>
        <a:p>
          <a:endParaRPr lang="en-US"/>
        </a:p>
      </dgm:t>
    </dgm:pt>
    <dgm:pt modelId="{00921B60-40A2-4436-AC57-D3FE10A70C30}">
      <dgm:prSet/>
      <dgm:spPr/>
      <dgm:t>
        <a:bodyPr/>
        <a:lstStyle/>
        <a:p>
          <a:r>
            <a:rPr lang="en-US"/>
            <a:t>Photo information usually get stored in databases</a:t>
          </a:r>
        </a:p>
      </dgm:t>
    </dgm:pt>
    <dgm:pt modelId="{C0481B25-8F82-4358-B997-C4D5A824E478}" type="parTrans" cxnId="{5F577287-8F82-4DEA-8DD9-D20049304327}">
      <dgm:prSet/>
      <dgm:spPr/>
      <dgm:t>
        <a:bodyPr/>
        <a:lstStyle/>
        <a:p>
          <a:endParaRPr lang="en-US"/>
        </a:p>
      </dgm:t>
    </dgm:pt>
    <dgm:pt modelId="{30B30A6F-9442-46B6-8284-7870C4D0BF26}" type="sibTrans" cxnId="{5F577287-8F82-4DEA-8DD9-D20049304327}">
      <dgm:prSet/>
      <dgm:spPr/>
      <dgm:t>
        <a:bodyPr/>
        <a:lstStyle/>
        <a:p>
          <a:endParaRPr lang="en-US"/>
        </a:p>
      </dgm:t>
    </dgm:pt>
    <dgm:pt modelId="{B71B5C39-DB05-44CA-9163-82D00149F224}">
      <dgm:prSet/>
      <dgm:spPr/>
      <dgm:t>
        <a:bodyPr/>
        <a:lstStyle/>
        <a:p>
          <a:pPr>
            <a:defRPr b="1"/>
          </a:pPr>
          <a:r>
            <a:rPr lang="en-US"/>
            <a:t>Generated by taken and saved Photos</a:t>
          </a:r>
        </a:p>
      </dgm:t>
    </dgm:pt>
    <dgm:pt modelId="{7261D294-2732-4385-9204-B82DB79D92B3}" type="parTrans" cxnId="{97EA701B-544F-456A-9E91-C7806ADE0EB1}">
      <dgm:prSet/>
      <dgm:spPr/>
      <dgm:t>
        <a:bodyPr/>
        <a:lstStyle/>
        <a:p>
          <a:endParaRPr lang="en-US"/>
        </a:p>
      </dgm:t>
    </dgm:pt>
    <dgm:pt modelId="{4E396314-1B42-4FB4-ABDE-399388B88C0B}" type="sibTrans" cxnId="{97EA701B-544F-456A-9E91-C7806ADE0EB1}">
      <dgm:prSet/>
      <dgm:spPr/>
      <dgm:t>
        <a:bodyPr/>
        <a:lstStyle/>
        <a:p>
          <a:endParaRPr lang="en-US"/>
        </a:p>
      </dgm:t>
    </dgm:pt>
    <dgm:pt modelId="{E4A5AA54-CF5A-4E78-940A-D5120CBACD5B}">
      <dgm:prSet/>
      <dgm:spPr/>
      <dgm:t>
        <a:bodyPr/>
        <a:lstStyle/>
        <a:p>
          <a:r>
            <a:rPr lang="en-US"/>
            <a:t>Location data</a:t>
          </a:r>
        </a:p>
      </dgm:t>
    </dgm:pt>
    <dgm:pt modelId="{2CD00F52-9C26-4F05-BCAC-3C4BF782FAC4}" type="parTrans" cxnId="{DF85DEF8-EED9-4A97-B2DF-D84DF1EBB2E2}">
      <dgm:prSet/>
      <dgm:spPr/>
      <dgm:t>
        <a:bodyPr/>
        <a:lstStyle/>
        <a:p>
          <a:endParaRPr lang="en-US"/>
        </a:p>
      </dgm:t>
    </dgm:pt>
    <dgm:pt modelId="{C187AEDC-DAE7-42C7-8D81-FB5B08197C73}" type="sibTrans" cxnId="{DF85DEF8-EED9-4A97-B2DF-D84DF1EBB2E2}">
      <dgm:prSet/>
      <dgm:spPr/>
      <dgm:t>
        <a:bodyPr/>
        <a:lstStyle/>
        <a:p>
          <a:endParaRPr lang="en-US"/>
        </a:p>
      </dgm:t>
    </dgm:pt>
    <dgm:pt modelId="{4192B4A4-4ED5-4950-8C6D-CC7821C5CACA}">
      <dgm:prSet/>
      <dgm:spPr/>
      <dgm:t>
        <a:bodyPr/>
        <a:lstStyle/>
        <a:p>
          <a:r>
            <a:rPr lang="en-US"/>
            <a:t>Timestamps</a:t>
          </a:r>
        </a:p>
      </dgm:t>
    </dgm:pt>
    <dgm:pt modelId="{650F59D7-F640-4312-97A6-B203132B1DD5}" type="parTrans" cxnId="{5BD7A446-E732-4FF8-A3F0-B65CDC862903}">
      <dgm:prSet/>
      <dgm:spPr/>
      <dgm:t>
        <a:bodyPr/>
        <a:lstStyle/>
        <a:p>
          <a:endParaRPr lang="en-US"/>
        </a:p>
      </dgm:t>
    </dgm:pt>
    <dgm:pt modelId="{955601D3-FE9B-4965-A526-B311EA542127}" type="sibTrans" cxnId="{5BD7A446-E732-4FF8-A3F0-B65CDC862903}">
      <dgm:prSet/>
      <dgm:spPr/>
      <dgm:t>
        <a:bodyPr/>
        <a:lstStyle/>
        <a:p>
          <a:endParaRPr lang="en-US"/>
        </a:p>
      </dgm:t>
    </dgm:pt>
    <dgm:pt modelId="{D3F3D15A-3428-4E8D-8267-5E6D88CD06C3}">
      <dgm:prSet/>
      <dgm:spPr/>
      <dgm:t>
        <a:bodyPr/>
        <a:lstStyle/>
        <a:p>
          <a:r>
            <a:rPr lang="en-US"/>
            <a:t>Filename and sizes</a:t>
          </a:r>
        </a:p>
      </dgm:t>
    </dgm:pt>
    <dgm:pt modelId="{13D26141-716B-43E3-B607-E396101A875E}" type="parTrans" cxnId="{A8951294-CCB8-4CC8-A3F8-4AF7DA3F0533}">
      <dgm:prSet/>
      <dgm:spPr/>
      <dgm:t>
        <a:bodyPr/>
        <a:lstStyle/>
        <a:p>
          <a:endParaRPr lang="en-US"/>
        </a:p>
      </dgm:t>
    </dgm:pt>
    <dgm:pt modelId="{641C5D9D-CBDF-4DD8-8FBD-856D0E396552}" type="sibTrans" cxnId="{A8951294-CCB8-4CC8-A3F8-4AF7DA3F0533}">
      <dgm:prSet/>
      <dgm:spPr/>
      <dgm:t>
        <a:bodyPr/>
        <a:lstStyle/>
        <a:p>
          <a:endParaRPr lang="en-US"/>
        </a:p>
      </dgm:t>
    </dgm:pt>
    <dgm:pt modelId="{6B1B8C22-B448-4D65-A657-F32E14DC24AA}" type="pres">
      <dgm:prSet presAssocID="{6576C7A3-851F-4677-8060-92D87FA43178}" presName="root" presStyleCnt="0">
        <dgm:presLayoutVars>
          <dgm:dir/>
          <dgm:resizeHandles val="exact"/>
        </dgm:presLayoutVars>
      </dgm:prSet>
      <dgm:spPr/>
    </dgm:pt>
    <dgm:pt modelId="{6C94BED8-7258-4AD3-AD6D-92BEEA8EED8F}" type="pres">
      <dgm:prSet presAssocID="{FD2C0DF7-567D-4D0C-BF62-4CFD883FE190}" presName="compNode" presStyleCnt="0"/>
      <dgm:spPr/>
    </dgm:pt>
    <dgm:pt modelId="{40516C7A-93FB-4985-8F8D-F08D3EC892C6}" type="pres">
      <dgm:prSet presAssocID="{FD2C0DF7-567D-4D0C-BF62-4CFD883FE1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E9870A73-0CFF-4780-9B03-66FD11FE5B82}" type="pres">
      <dgm:prSet presAssocID="{FD2C0DF7-567D-4D0C-BF62-4CFD883FE190}" presName="iconSpace" presStyleCnt="0"/>
      <dgm:spPr/>
    </dgm:pt>
    <dgm:pt modelId="{C8DD3009-A778-4313-BFD1-D8105A5CF5FC}" type="pres">
      <dgm:prSet presAssocID="{FD2C0DF7-567D-4D0C-BF62-4CFD883FE190}" presName="parTx" presStyleLbl="revTx" presStyleIdx="0" presStyleCnt="4">
        <dgm:presLayoutVars>
          <dgm:chMax val="0"/>
          <dgm:chPref val="0"/>
        </dgm:presLayoutVars>
      </dgm:prSet>
      <dgm:spPr/>
    </dgm:pt>
    <dgm:pt modelId="{3E7F10DF-2E8E-4882-83F7-5B5E9FE51656}" type="pres">
      <dgm:prSet presAssocID="{FD2C0DF7-567D-4D0C-BF62-4CFD883FE190}" presName="txSpace" presStyleCnt="0"/>
      <dgm:spPr/>
    </dgm:pt>
    <dgm:pt modelId="{EC569FC8-6A63-4FB1-9509-51DC5DE192AE}" type="pres">
      <dgm:prSet presAssocID="{FD2C0DF7-567D-4D0C-BF62-4CFD883FE190}" presName="desTx" presStyleLbl="revTx" presStyleIdx="1" presStyleCnt="4">
        <dgm:presLayoutVars/>
      </dgm:prSet>
      <dgm:spPr/>
    </dgm:pt>
    <dgm:pt modelId="{8BF7B1F1-988E-41A8-9E7A-37E8FB2E49EC}" type="pres">
      <dgm:prSet presAssocID="{F5C8526E-BA3F-48DA-B1A8-F1275BB01260}" presName="sibTrans" presStyleCnt="0"/>
      <dgm:spPr/>
    </dgm:pt>
    <dgm:pt modelId="{E49AC8C3-23B0-42F7-9A59-6F8B565CEB2F}" type="pres">
      <dgm:prSet presAssocID="{B71B5C39-DB05-44CA-9163-82D00149F224}" presName="compNode" presStyleCnt="0"/>
      <dgm:spPr/>
    </dgm:pt>
    <dgm:pt modelId="{157C7173-2FA2-4AF5-83D9-98883600CB1C}" type="pres">
      <dgm:prSet presAssocID="{B71B5C39-DB05-44CA-9163-82D00149F2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B62357E-419D-4B60-937B-A9AF120D38F4}" type="pres">
      <dgm:prSet presAssocID="{B71B5C39-DB05-44CA-9163-82D00149F224}" presName="iconSpace" presStyleCnt="0"/>
      <dgm:spPr/>
    </dgm:pt>
    <dgm:pt modelId="{D6F9718E-E4CF-4D8F-8672-FB7868EDD039}" type="pres">
      <dgm:prSet presAssocID="{B71B5C39-DB05-44CA-9163-82D00149F224}" presName="parTx" presStyleLbl="revTx" presStyleIdx="2" presStyleCnt="4">
        <dgm:presLayoutVars>
          <dgm:chMax val="0"/>
          <dgm:chPref val="0"/>
        </dgm:presLayoutVars>
      </dgm:prSet>
      <dgm:spPr/>
    </dgm:pt>
    <dgm:pt modelId="{3A66C721-3CE5-4873-9024-5823F07A7619}" type="pres">
      <dgm:prSet presAssocID="{B71B5C39-DB05-44CA-9163-82D00149F224}" presName="txSpace" presStyleCnt="0"/>
      <dgm:spPr/>
    </dgm:pt>
    <dgm:pt modelId="{D20DC04C-31A2-4DCA-A9A5-DF364AD21925}" type="pres">
      <dgm:prSet presAssocID="{B71B5C39-DB05-44CA-9163-82D00149F224}" presName="desTx" presStyleLbl="revTx" presStyleIdx="3" presStyleCnt="4">
        <dgm:presLayoutVars/>
      </dgm:prSet>
      <dgm:spPr/>
    </dgm:pt>
  </dgm:ptLst>
  <dgm:cxnLst>
    <dgm:cxn modelId="{9C3EAF04-62D6-47C2-8C49-46A5049FFA3F}" type="presOf" srcId="{E4A5AA54-CF5A-4E78-940A-D5120CBACD5B}" destId="{D20DC04C-31A2-4DCA-A9A5-DF364AD21925}" srcOrd="0" destOrd="0" presId="urn:microsoft.com/office/officeart/2018/2/layout/IconLabelDescriptionList"/>
    <dgm:cxn modelId="{F4D04113-927D-416E-A565-617A3A8563E8}" type="presOf" srcId="{B71B5C39-DB05-44CA-9163-82D00149F224}" destId="{D6F9718E-E4CF-4D8F-8672-FB7868EDD039}" srcOrd="0" destOrd="0" presId="urn:microsoft.com/office/officeart/2018/2/layout/IconLabelDescriptionList"/>
    <dgm:cxn modelId="{97EA701B-544F-456A-9E91-C7806ADE0EB1}" srcId="{6576C7A3-851F-4677-8060-92D87FA43178}" destId="{B71B5C39-DB05-44CA-9163-82D00149F224}" srcOrd="1" destOrd="0" parTransId="{7261D294-2732-4385-9204-B82DB79D92B3}" sibTransId="{4E396314-1B42-4FB4-ABDE-399388B88C0B}"/>
    <dgm:cxn modelId="{14ECBA3C-9D19-497E-B527-81BD29147C89}" type="presOf" srcId="{6576C7A3-851F-4677-8060-92D87FA43178}" destId="{6B1B8C22-B448-4D65-A657-F32E14DC24AA}" srcOrd="0" destOrd="0" presId="urn:microsoft.com/office/officeart/2018/2/layout/IconLabelDescriptionList"/>
    <dgm:cxn modelId="{B682855C-4601-4588-A6B5-574026D009BE}" type="presOf" srcId="{D3F3D15A-3428-4E8D-8267-5E6D88CD06C3}" destId="{D20DC04C-31A2-4DCA-A9A5-DF364AD21925}" srcOrd="0" destOrd="2" presId="urn:microsoft.com/office/officeart/2018/2/layout/IconLabelDescriptionList"/>
    <dgm:cxn modelId="{5BD7A446-E732-4FF8-A3F0-B65CDC862903}" srcId="{B71B5C39-DB05-44CA-9163-82D00149F224}" destId="{4192B4A4-4ED5-4950-8C6D-CC7821C5CACA}" srcOrd="1" destOrd="0" parTransId="{650F59D7-F640-4312-97A6-B203132B1DD5}" sibTransId="{955601D3-FE9B-4965-A526-B311EA542127}"/>
    <dgm:cxn modelId="{FA618247-1C8B-4D05-98B8-EF9AF273AE09}" type="presOf" srcId="{00921B60-40A2-4436-AC57-D3FE10A70C30}" destId="{EC569FC8-6A63-4FB1-9509-51DC5DE192AE}" srcOrd="0" destOrd="1" presId="urn:microsoft.com/office/officeart/2018/2/layout/IconLabelDescriptionList"/>
    <dgm:cxn modelId="{D315106C-F6E1-4CB2-844E-89846473C3C2}" srcId="{6576C7A3-851F-4677-8060-92D87FA43178}" destId="{FD2C0DF7-567D-4D0C-BF62-4CFD883FE190}" srcOrd="0" destOrd="0" parTransId="{39F30C36-CB13-4C70-822D-F77CB1A3832C}" sibTransId="{F5C8526E-BA3F-48DA-B1A8-F1275BB01260}"/>
    <dgm:cxn modelId="{341B634D-DCFC-4ED4-8383-17422D923DD9}" type="presOf" srcId="{4192B4A4-4ED5-4950-8C6D-CC7821C5CACA}" destId="{D20DC04C-31A2-4DCA-A9A5-DF364AD21925}" srcOrd="0" destOrd="1" presId="urn:microsoft.com/office/officeart/2018/2/layout/IconLabelDescriptionList"/>
    <dgm:cxn modelId="{CEB4B17F-50E7-4361-BC67-7BB112945657}" type="presOf" srcId="{485749C1-3ADF-429F-951C-C045A9330200}" destId="{EC569FC8-6A63-4FB1-9509-51DC5DE192AE}" srcOrd="0" destOrd="0" presId="urn:microsoft.com/office/officeart/2018/2/layout/IconLabelDescriptionList"/>
    <dgm:cxn modelId="{28AE5982-48E3-4726-9BF9-9FAAE10EA237}" type="presOf" srcId="{FD2C0DF7-567D-4D0C-BF62-4CFD883FE190}" destId="{C8DD3009-A778-4313-BFD1-D8105A5CF5FC}" srcOrd="0" destOrd="0" presId="urn:microsoft.com/office/officeart/2018/2/layout/IconLabelDescriptionList"/>
    <dgm:cxn modelId="{5F577287-8F82-4DEA-8DD9-D20049304327}" srcId="{FD2C0DF7-567D-4D0C-BF62-4CFD883FE190}" destId="{00921B60-40A2-4436-AC57-D3FE10A70C30}" srcOrd="1" destOrd="0" parTransId="{C0481B25-8F82-4358-B997-C4D5A824E478}" sibTransId="{30B30A6F-9442-46B6-8284-7870C4D0BF26}"/>
    <dgm:cxn modelId="{A8951294-CCB8-4CC8-A3F8-4AF7DA3F0533}" srcId="{B71B5C39-DB05-44CA-9163-82D00149F224}" destId="{D3F3D15A-3428-4E8D-8267-5E6D88CD06C3}" srcOrd="2" destOrd="0" parTransId="{13D26141-716B-43E3-B607-E396101A875E}" sibTransId="{641C5D9D-CBDF-4DD8-8FBD-856D0E396552}"/>
    <dgm:cxn modelId="{0299BAD4-E4F7-46E6-B501-FE31AD4746A0}" srcId="{FD2C0DF7-567D-4D0C-BF62-4CFD883FE190}" destId="{485749C1-3ADF-429F-951C-C045A9330200}" srcOrd="0" destOrd="0" parTransId="{F1910268-7AB4-4F64-B6A1-DE95DCACC748}" sibTransId="{CCD79559-D4F7-439C-8DBD-26F0BB70A8E5}"/>
    <dgm:cxn modelId="{DF85DEF8-EED9-4A97-B2DF-D84DF1EBB2E2}" srcId="{B71B5C39-DB05-44CA-9163-82D00149F224}" destId="{E4A5AA54-CF5A-4E78-940A-D5120CBACD5B}" srcOrd="0" destOrd="0" parTransId="{2CD00F52-9C26-4F05-BCAC-3C4BF782FAC4}" sibTransId="{C187AEDC-DAE7-42C7-8D81-FB5B08197C73}"/>
    <dgm:cxn modelId="{FE995A32-9A4A-4B0A-AA04-4EA84E97B700}" type="presParOf" srcId="{6B1B8C22-B448-4D65-A657-F32E14DC24AA}" destId="{6C94BED8-7258-4AD3-AD6D-92BEEA8EED8F}" srcOrd="0" destOrd="0" presId="urn:microsoft.com/office/officeart/2018/2/layout/IconLabelDescriptionList"/>
    <dgm:cxn modelId="{7C734B6D-2829-4A2A-849A-B1D47ABE90B9}" type="presParOf" srcId="{6C94BED8-7258-4AD3-AD6D-92BEEA8EED8F}" destId="{40516C7A-93FB-4985-8F8D-F08D3EC892C6}" srcOrd="0" destOrd="0" presId="urn:microsoft.com/office/officeart/2018/2/layout/IconLabelDescriptionList"/>
    <dgm:cxn modelId="{27F809D5-5440-458E-B6FA-24E79550E10D}" type="presParOf" srcId="{6C94BED8-7258-4AD3-AD6D-92BEEA8EED8F}" destId="{E9870A73-0CFF-4780-9B03-66FD11FE5B82}" srcOrd="1" destOrd="0" presId="urn:microsoft.com/office/officeart/2018/2/layout/IconLabelDescriptionList"/>
    <dgm:cxn modelId="{E0EB6F8B-D840-4DF4-B766-10098706D0A4}" type="presParOf" srcId="{6C94BED8-7258-4AD3-AD6D-92BEEA8EED8F}" destId="{C8DD3009-A778-4313-BFD1-D8105A5CF5FC}" srcOrd="2" destOrd="0" presId="urn:microsoft.com/office/officeart/2018/2/layout/IconLabelDescriptionList"/>
    <dgm:cxn modelId="{8FCB53DB-3B46-44B6-9D84-0578CCFD3F5C}" type="presParOf" srcId="{6C94BED8-7258-4AD3-AD6D-92BEEA8EED8F}" destId="{3E7F10DF-2E8E-4882-83F7-5B5E9FE51656}" srcOrd="3" destOrd="0" presId="urn:microsoft.com/office/officeart/2018/2/layout/IconLabelDescriptionList"/>
    <dgm:cxn modelId="{6A5941C6-13D2-42AE-896A-E3568E50AAFF}" type="presParOf" srcId="{6C94BED8-7258-4AD3-AD6D-92BEEA8EED8F}" destId="{EC569FC8-6A63-4FB1-9509-51DC5DE192AE}" srcOrd="4" destOrd="0" presId="urn:microsoft.com/office/officeart/2018/2/layout/IconLabelDescriptionList"/>
    <dgm:cxn modelId="{32C27808-9227-4D79-B3E9-049FAB361BE5}" type="presParOf" srcId="{6B1B8C22-B448-4D65-A657-F32E14DC24AA}" destId="{8BF7B1F1-988E-41A8-9E7A-37E8FB2E49EC}" srcOrd="1" destOrd="0" presId="urn:microsoft.com/office/officeart/2018/2/layout/IconLabelDescriptionList"/>
    <dgm:cxn modelId="{053179B8-F7C1-4A56-A382-258C7ABBC339}" type="presParOf" srcId="{6B1B8C22-B448-4D65-A657-F32E14DC24AA}" destId="{E49AC8C3-23B0-42F7-9A59-6F8B565CEB2F}" srcOrd="2" destOrd="0" presId="urn:microsoft.com/office/officeart/2018/2/layout/IconLabelDescriptionList"/>
    <dgm:cxn modelId="{04E2B16D-7AEC-494F-BD04-9B5919AACF3B}" type="presParOf" srcId="{E49AC8C3-23B0-42F7-9A59-6F8B565CEB2F}" destId="{157C7173-2FA2-4AF5-83D9-98883600CB1C}" srcOrd="0" destOrd="0" presId="urn:microsoft.com/office/officeart/2018/2/layout/IconLabelDescriptionList"/>
    <dgm:cxn modelId="{3E49EC01-D651-4D90-8C93-802A0DE05263}" type="presParOf" srcId="{E49AC8C3-23B0-42F7-9A59-6F8B565CEB2F}" destId="{BB62357E-419D-4B60-937B-A9AF120D38F4}" srcOrd="1" destOrd="0" presId="urn:microsoft.com/office/officeart/2018/2/layout/IconLabelDescriptionList"/>
    <dgm:cxn modelId="{7C77621D-3EEB-49E9-BE50-8D3E35FF7893}" type="presParOf" srcId="{E49AC8C3-23B0-42F7-9A59-6F8B565CEB2F}" destId="{D6F9718E-E4CF-4D8F-8672-FB7868EDD039}" srcOrd="2" destOrd="0" presId="urn:microsoft.com/office/officeart/2018/2/layout/IconLabelDescriptionList"/>
    <dgm:cxn modelId="{CCA47330-62D6-4F27-A1C8-E537F0E0D866}" type="presParOf" srcId="{E49AC8C3-23B0-42F7-9A59-6F8B565CEB2F}" destId="{3A66C721-3CE5-4873-9024-5823F07A7619}" srcOrd="3" destOrd="0" presId="urn:microsoft.com/office/officeart/2018/2/layout/IconLabelDescriptionList"/>
    <dgm:cxn modelId="{3F307307-E443-43A5-918E-C16577E53A5F}" type="presParOf" srcId="{E49AC8C3-23B0-42F7-9A59-6F8B565CEB2F}" destId="{D20DC04C-31A2-4DCA-A9A5-DF364AD2192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D6494-6772-4A44-ADFF-298A8CC0E6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21A474-3E47-4319-8A5D-7744BFF30899}">
      <dgm:prSet/>
      <dgm:spPr/>
      <dgm:t>
        <a:bodyPr/>
        <a:lstStyle/>
        <a:p>
          <a:r>
            <a:rPr lang="en-US"/>
            <a:t>What kind of photos are saved and at what time?</a:t>
          </a:r>
        </a:p>
      </dgm:t>
    </dgm:pt>
    <dgm:pt modelId="{1E4CCD49-B842-44DD-BB69-29D4C4D9B49A}" type="parTrans" cxnId="{BBC1A3BB-0A26-4B6A-BA95-B776A91DF8B6}">
      <dgm:prSet/>
      <dgm:spPr/>
      <dgm:t>
        <a:bodyPr/>
        <a:lstStyle/>
        <a:p>
          <a:endParaRPr lang="en-US"/>
        </a:p>
      </dgm:t>
    </dgm:pt>
    <dgm:pt modelId="{B50A5EAE-F04A-4D39-9668-65386C91C11D}" type="sibTrans" cxnId="{BBC1A3BB-0A26-4B6A-BA95-B776A91DF8B6}">
      <dgm:prSet/>
      <dgm:spPr/>
      <dgm:t>
        <a:bodyPr/>
        <a:lstStyle/>
        <a:p>
          <a:endParaRPr lang="en-US"/>
        </a:p>
      </dgm:t>
    </dgm:pt>
    <dgm:pt modelId="{B87B088A-EA2C-41F4-86AD-80AAC8E6C169}">
      <dgm:prSet/>
      <dgm:spPr/>
      <dgm:t>
        <a:bodyPr/>
        <a:lstStyle/>
        <a:p>
          <a:r>
            <a:rPr lang="en-US"/>
            <a:t>What is location data of photos?</a:t>
          </a:r>
        </a:p>
      </dgm:t>
    </dgm:pt>
    <dgm:pt modelId="{204813E9-CB3A-4D62-81B6-70B8FD79D086}" type="parTrans" cxnId="{A0E9054C-2978-4A64-8315-BEEBD481785A}">
      <dgm:prSet/>
      <dgm:spPr/>
      <dgm:t>
        <a:bodyPr/>
        <a:lstStyle/>
        <a:p>
          <a:endParaRPr lang="en-US"/>
        </a:p>
      </dgm:t>
    </dgm:pt>
    <dgm:pt modelId="{4124E22D-4D87-4B56-9D04-CFE187FD218F}" type="sibTrans" cxnId="{A0E9054C-2978-4A64-8315-BEEBD481785A}">
      <dgm:prSet/>
      <dgm:spPr/>
      <dgm:t>
        <a:bodyPr/>
        <a:lstStyle/>
        <a:p>
          <a:endParaRPr lang="en-US"/>
        </a:p>
      </dgm:t>
    </dgm:pt>
    <dgm:pt modelId="{C6044E46-80C0-4769-8281-952DE23FE3CE}">
      <dgm:prSet/>
      <dgm:spPr/>
      <dgm:t>
        <a:bodyPr/>
        <a:lstStyle/>
        <a:p>
          <a:r>
            <a:rPr lang="en-US"/>
            <a:t>Where did the suspect download the photos from if they weren’t taken with the camera?</a:t>
          </a:r>
        </a:p>
      </dgm:t>
    </dgm:pt>
    <dgm:pt modelId="{C8752C57-84D9-474D-A038-A51CF687D1C8}" type="parTrans" cxnId="{50D0E391-BE38-4E07-AB84-434DA962A5A1}">
      <dgm:prSet/>
      <dgm:spPr/>
      <dgm:t>
        <a:bodyPr/>
        <a:lstStyle/>
        <a:p>
          <a:endParaRPr lang="en-US"/>
        </a:p>
      </dgm:t>
    </dgm:pt>
    <dgm:pt modelId="{A8C5952C-394A-42F1-9BDA-CD8A1572C670}" type="sibTrans" cxnId="{50D0E391-BE38-4E07-AB84-434DA962A5A1}">
      <dgm:prSet/>
      <dgm:spPr/>
      <dgm:t>
        <a:bodyPr/>
        <a:lstStyle/>
        <a:p>
          <a:endParaRPr lang="en-US"/>
        </a:p>
      </dgm:t>
    </dgm:pt>
    <dgm:pt modelId="{3EA5365A-B3E3-472D-83FB-9380DBFF1418}" type="pres">
      <dgm:prSet presAssocID="{09FD6494-6772-4A44-ADFF-298A8CC0E6A2}" presName="root" presStyleCnt="0">
        <dgm:presLayoutVars>
          <dgm:dir/>
          <dgm:resizeHandles val="exact"/>
        </dgm:presLayoutVars>
      </dgm:prSet>
      <dgm:spPr/>
    </dgm:pt>
    <dgm:pt modelId="{2DE92CA4-A3C6-4D5E-8579-9C8017BF5FD8}" type="pres">
      <dgm:prSet presAssocID="{9821A474-3E47-4319-8A5D-7744BFF30899}" presName="compNode" presStyleCnt="0"/>
      <dgm:spPr/>
    </dgm:pt>
    <dgm:pt modelId="{E44711AE-4A4C-49DF-81E5-87545060274C}" type="pres">
      <dgm:prSet presAssocID="{9821A474-3E47-4319-8A5D-7744BFF308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DA003AA8-1BA5-4ED6-B9B8-482694856A72}" type="pres">
      <dgm:prSet presAssocID="{9821A474-3E47-4319-8A5D-7744BFF30899}" presName="spaceRect" presStyleCnt="0"/>
      <dgm:spPr/>
    </dgm:pt>
    <dgm:pt modelId="{2C2CD3C1-295D-4B15-B8C4-8F3E026FA696}" type="pres">
      <dgm:prSet presAssocID="{9821A474-3E47-4319-8A5D-7744BFF30899}" presName="textRect" presStyleLbl="revTx" presStyleIdx="0" presStyleCnt="3">
        <dgm:presLayoutVars>
          <dgm:chMax val="1"/>
          <dgm:chPref val="1"/>
        </dgm:presLayoutVars>
      </dgm:prSet>
      <dgm:spPr/>
    </dgm:pt>
    <dgm:pt modelId="{E8E6995A-7BA5-40BE-A37B-DDD9DD91340E}" type="pres">
      <dgm:prSet presAssocID="{B50A5EAE-F04A-4D39-9668-65386C91C11D}" presName="sibTrans" presStyleCnt="0"/>
      <dgm:spPr/>
    </dgm:pt>
    <dgm:pt modelId="{0EE41FB3-F204-4151-9AF1-E768F0539BB8}" type="pres">
      <dgm:prSet presAssocID="{B87B088A-EA2C-41F4-86AD-80AAC8E6C169}" presName="compNode" presStyleCnt="0"/>
      <dgm:spPr/>
    </dgm:pt>
    <dgm:pt modelId="{BD1BD5D3-0EF9-4B0B-817C-C39B868F9CCA}" type="pres">
      <dgm:prSet presAssocID="{B87B088A-EA2C-41F4-86AD-80AAC8E6C1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64EA8B51-25E2-4AE4-A48E-105A75428BF2}" type="pres">
      <dgm:prSet presAssocID="{B87B088A-EA2C-41F4-86AD-80AAC8E6C169}" presName="spaceRect" presStyleCnt="0"/>
      <dgm:spPr/>
    </dgm:pt>
    <dgm:pt modelId="{0A4B0830-1F17-4F7B-9253-E93544EE9992}" type="pres">
      <dgm:prSet presAssocID="{B87B088A-EA2C-41F4-86AD-80AAC8E6C169}" presName="textRect" presStyleLbl="revTx" presStyleIdx="1" presStyleCnt="3">
        <dgm:presLayoutVars>
          <dgm:chMax val="1"/>
          <dgm:chPref val="1"/>
        </dgm:presLayoutVars>
      </dgm:prSet>
      <dgm:spPr/>
    </dgm:pt>
    <dgm:pt modelId="{1EA08348-C7E8-42BB-BB92-DF1B05EEC6E4}" type="pres">
      <dgm:prSet presAssocID="{4124E22D-4D87-4B56-9D04-CFE187FD218F}" presName="sibTrans" presStyleCnt="0"/>
      <dgm:spPr/>
    </dgm:pt>
    <dgm:pt modelId="{CF9E410D-11FE-4FDD-BE4E-4142CFE8AA37}" type="pres">
      <dgm:prSet presAssocID="{C6044E46-80C0-4769-8281-952DE23FE3CE}" presName="compNode" presStyleCnt="0"/>
      <dgm:spPr/>
    </dgm:pt>
    <dgm:pt modelId="{1C76999E-9678-449F-A8DE-C82BFBD19E02}" type="pres">
      <dgm:prSet presAssocID="{C6044E46-80C0-4769-8281-952DE23FE3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5E74A2E2-8FBB-468C-A90D-82B20D128931}" type="pres">
      <dgm:prSet presAssocID="{C6044E46-80C0-4769-8281-952DE23FE3CE}" presName="spaceRect" presStyleCnt="0"/>
      <dgm:spPr/>
    </dgm:pt>
    <dgm:pt modelId="{C86A51F9-DE4D-4F20-8E1D-5BD33F099028}" type="pres">
      <dgm:prSet presAssocID="{C6044E46-80C0-4769-8281-952DE23FE3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0E9054C-2978-4A64-8315-BEEBD481785A}" srcId="{09FD6494-6772-4A44-ADFF-298A8CC0E6A2}" destId="{B87B088A-EA2C-41F4-86AD-80AAC8E6C169}" srcOrd="1" destOrd="0" parTransId="{204813E9-CB3A-4D62-81B6-70B8FD79D086}" sibTransId="{4124E22D-4D87-4B56-9D04-CFE187FD218F}"/>
    <dgm:cxn modelId="{B80A766E-5E44-4EBA-922E-8DBA43C79E24}" type="presOf" srcId="{09FD6494-6772-4A44-ADFF-298A8CC0E6A2}" destId="{3EA5365A-B3E3-472D-83FB-9380DBFF1418}" srcOrd="0" destOrd="0" presId="urn:microsoft.com/office/officeart/2018/2/layout/IconLabelList"/>
    <dgm:cxn modelId="{EB2B6970-CC26-4E05-9DA1-42B63F270B6E}" type="presOf" srcId="{9821A474-3E47-4319-8A5D-7744BFF30899}" destId="{2C2CD3C1-295D-4B15-B8C4-8F3E026FA696}" srcOrd="0" destOrd="0" presId="urn:microsoft.com/office/officeart/2018/2/layout/IconLabelList"/>
    <dgm:cxn modelId="{50D0E391-BE38-4E07-AB84-434DA962A5A1}" srcId="{09FD6494-6772-4A44-ADFF-298A8CC0E6A2}" destId="{C6044E46-80C0-4769-8281-952DE23FE3CE}" srcOrd="2" destOrd="0" parTransId="{C8752C57-84D9-474D-A038-A51CF687D1C8}" sibTransId="{A8C5952C-394A-42F1-9BDA-CD8A1572C670}"/>
    <dgm:cxn modelId="{01D2F09B-AF05-4777-9EE0-33DC01876881}" type="presOf" srcId="{C6044E46-80C0-4769-8281-952DE23FE3CE}" destId="{C86A51F9-DE4D-4F20-8E1D-5BD33F099028}" srcOrd="0" destOrd="0" presId="urn:microsoft.com/office/officeart/2018/2/layout/IconLabelList"/>
    <dgm:cxn modelId="{F960E29D-5040-4BB7-B984-E7354DDD9B2B}" type="presOf" srcId="{B87B088A-EA2C-41F4-86AD-80AAC8E6C169}" destId="{0A4B0830-1F17-4F7B-9253-E93544EE9992}" srcOrd="0" destOrd="0" presId="urn:microsoft.com/office/officeart/2018/2/layout/IconLabelList"/>
    <dgm:cxn modelId="{BBC1A3BB-0A26-4B6A-BA95-B776A91DF8B6}" srcId="{09FD6494-6772-4A44-ADFF-298A8CC0E6A2}" destId="{9821A474-3E47-4319-8A5D-7744BFF30899}" srcOrd="0" destOrd="0" parTransId="{1E4CCD49-B842-44DD-BB69-29D4C4D9B49A}" sibTransId="{B50A5EAE-F04A-4D39-9668-65386C91C11D}"/>
    <dgm:cxn modelId="{BF291E66-A058-4545-97C3-6FCFAD7013DC}" type="presParOf" srcId="{3EA5365A-B3E3-472D-83FB-9380DBFF1418}" destId="{2DE92CA4-A3C6-4D5E-8579-9C8017BF5FD8}" srcOrd="0" destOrd="0" presId="urn:microsoft.com/office/officeart/2018/2/layout/IconLabelList"/>
    <dgm:cxn modelId="{69D0035B-6FE9-4676-A85B-D7A0CE1F2C53}" type="presParOf" srcId="{2DE92CA4-A3C6-4D5E-8579-9C8017BF5FD8}" destId="{E44711AE-4A4C-49DF-81E5-87545060274C}" srcOrd="0" destOrd="0" presId="urn:microsoft.com/office/officeart/2018/2/layout/IconLabelList"/>
    <dgm:cxn modelId="{BD468A66-2984-4384-BB6C-63C17A6958F1}" type="presParOf" srcId="{2DE92CA4-A3C6-4D5E-8579-9C8017BF5FD8}" destId="{DA003AA8-1BA5-4ED6-B9B8-482694856A72}" srcOrd="1" destOrd="0" presId="urn:microsoft.com/office/officeart/2018/2/layout/IconLabelList"/>
    <dgm:cxn modelId="{7B2067E4-D8CC-45F4-8310-5B0D070E4558}" type="presParOf" srcId="{2DE92CA4-A3C6-4D5E-8579-9C8017BF5FD8}" destId="{2C2CD3C1-295D-4B15-B8C4-8F3E026FA696}" srcOrd="2" destOrd="0" presId="urn:microsoft.com/office/officeart/2018/2/layout/IconLabelList"/>
    <dgm:cxn modelId="{3CA43C73-43DA-4C5D-A22E-E95B7BE8DBCE}" type="presParOf" srcId="{3EA5365A-B3E3-472D-83FB-9380DBFF1418}" destId="{E8E6995A-7BA5-40BE-A37B-DDD9DD91340E}" srcOrd="1" destOrd="0" presId="urn:microsoft.com/office/officeart/2018/2/layout/IconLabelList"/>
    <dgm:cxn modelId="{4AE12DB2-E4B3-4129-9E47-A703A7239D07}" type="presParOf" srcId="{3EA5365A-B3E3-472D-83FB-9380DBFF1418}" destId="{0EE41FB3-F204-4151-9AF1-E768F0539BB8}" srcOrd="2" destOrd="0" presId="urn:microsoft.com/office/officeart/2018/2/layout/IconLabelList"/>
    <dgm:cxn modelId="{DFA1A61D-45CE-4A2C-89F9-FA97B4976D57}" type="presParOf" srcId="{0EE41FB3-F204-4151-9AF1-E768F0539BB8}" destId="{BD1BD5D3-0EF9-4B0B-817C-C39B868F9CCA}" srcOrd="0" destOrd="0" presId="urn:microsoft.com/office/officeart/2018/2/layout/IconLabelList"/>
    <dgm:cxn modelId="{E3EA9112-895C-4EE3-87AC-B7D4AF90B7B2}" type="presParOf" srcId="{0EE41FB3-F204-4151-9AF1-E768F0539BB8}" destId="{64EA8B51-25E2-4AE4-A48E-105A75428BF2}" srcOrd="1" destOrd="0" presId="urn:microsoft.com/office/officeart/2018/2/layout/IconLabelList"/>
    <dgm:cxn modelId="{B5A598C3-7CBB-4E83-891D-BBDA60511BF9}" type="presParOf" srcId="{0EE41FB3-F204-4151-9AF1-E768F0539BB8}" destId="{0A4B0830-1F17-4F7B-9253-E93544EE9992}" srcOrd="2" destOrd="0" presId="urn:microsoft.com/office/officeart/2018/2/layout/IconLabelList"/>
    <dgm:cxn modelId="{962C1661-4AB9-4BB8-8026-6D7737F35856}" type="presParOf" srcId="{3EA5365A-B3E3-472D-83FB-9380DBFF1418}" destId="{1EA08348-C7E8-42BB-BB92-DF1B05EEC6E4}" srcOrd="3" destOrd="0" presId="urn:microsoft.com/office/officeart/2018/2/layout/IconLabelList"/>
    <dgm:cxn modelId="{5F12CFBE-0F74-4375-9832-CF012ECB86E5}" type="presParOf" srcId="{3EA5365A-B3E3-472D-83FB-9380DBFF1418}" destId="{CF9E410D-11FE-4FDD-BE4E-4142CFE8AA37}" srcOrd="4" destOrd="0" presId="urn:microsoft.com/office/officeart/2018/2/layout/IconLabelList"/>
    <dgm:cxn modelId="{19F924EE-1D45-4EB9-8E1E-532F9AE462B3}" type="presParOf" srcId="{CF9E410D-11FE-4FDD-BE4E-4142CFE8AA37}" destId="{1C76999E-9678-449F-A8DE-C82BFBD19E02}" srcOrd="0" destOrd="0" presId="urn:microsoft.com/office/officeart/2018/2/layout/IconLabelList"/>
    <dgm:cxn modelId="{5F0EAC42-A5EE-4F1F-98B2-8A0D0DA07B64}" type="presParOf" srcId="{CF9E410D-11FE-4FDD-BE4E-4142CFE8AA37}" destId="{5E74A2E2-8FBB-468C-A90D-82B20D128931}" srcOrd="1" destOrd="0" presId="urn:microsoft.com/office/officeart/2018/2/layout/IconLabelList"/>
    <dgm:cxn modelId="{CAC9080B-6531-4DD2-894F-91DC46CE815A}" type="presParOf" srcId="{CF9E410D-11FE-4FDD-BE4E-4142CFE8AA37}" destId="{C86A51F9-DE4D-4F20-8E1D-5BD33F099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32160-7785-45FD-B292-28A0432EB33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1833D-CCC8-47CF-85F2-B402D61985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Head to the Photos.sqlite + </a:t>
          </a:r>
          <a:r>
            <a:rPr lang="en-US" i="1"/>
            <a:t>ZADDITIONALASSETATTRIBUTES </a:t>
          </a:r>
          <a:r>
            <a:rPr lang="en-US"/>
            <a:t>table and look for the </a:t>
          </a:r>
          <a:r>
            <a:rPr lang="en-US" i="1"/>
            <a:t>ZCREATORBUNDLEID column.</a:t>
          </a:r>
          <a:endParaRPr lang="en-US"/>
        </a:p>
      </dgm:t>
    </dgm:pt>
    <dgm:pt modelId="{61ADD9E3-D4EC-4D27-8838-9A34A5B11E1F}" type="parTrans" cxnId="{DCF3A384-0163-4D1F-98EF-A1A32CB6329E}">
      <dgm:prSet/>
      <dgm:spPr/>
      <dgm:t>
        <a:bodyPr/>
        <a:lstStyle/>
        <a:p>
          <a:endParaRPr lang="en-US"/>
        </a:p>
      </dgm:t>
    </dgm:pt>
    <dgm:pt modelId="{442DDD6C-D33D-41E4-A57A-293D3D74BA70}" type="sibTrans" cxnId="{DCF3A384-0163-4D1F-98EF-A1A32CB6329E}">
      <dgm:prSet/>
      <dgm:spPr/>
      <dgm:t>
        <a:bodyPr/>
        <a:lstStyle/>
        <a:p>
          <a:endParaRPr lang="en-US"/>
        </a:p>
      </dgm:t>
    </dgm:pt>
    <dgm:pt modelId="{B9849A5C-AB28-4FB1-8E89-B5F558B5D4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following 16 images were saved from 3</a:t>
          </a:r>
          <a:r>
            <a:rPr lang="en-US" baseline="30000"/>
            <a:t>rd</a:t>
          </a:r>
          <a:r>
            <a:rPr lang="en-US"/>
            <a:t> party applications</a:t>
          </a:r>
          <a:r>
            <a:rPr lang="en-US" i="1"/>
            <a:t> </a:t>
          </a:r>
          <a:endParaRPr lang="en-US"/>
        </a:p>
      </dgm:t>
    </dgm:pt>
    <dgm:pt modelId="{B0F472FF-BC04-4C38-A0C9-C28AA3C67B7C}" type="parTrans" cxnId="{EA9A5AF6-8674-4502-A5AC-542608938C7E}">
      <dgm:prSet/>
      <dgm:spPr/>
      <dgm:t>
        <a:bodyPr/>
        <a:lstStyle/>
        <a:p>
          <a:endParaRPr lang="en-US"/>
        </a:p>
      </dgm:t>
    </dgm:pt>
    <dgm:pt modelId="{C03D1A2D-956D-4466-9319-F9F77C7EF5C4}" type="sibTrans" cxnId="{EA9A5AF6-8674-4502-A5AC-542608938C7E}">
      <dgm:prSet/>
      <dgm:spPr/>
      <dgm:t>
        <a:bodyPr/>
        <a:lstStyle/>
        <a:p>
          <a:endParaRPr lang="en-US"/>
        </a:p>
      </dgm:t>
    </dgm:pt>
    <dgm:pt modelId="{1FA34FF1-3210-4974-8A56-1981F27FB47A}" type="pres">
      <dgm:prSet presAssocID="{BE232160-7785-45FD-B292-28A0432EB339}" presName="root" presStyleCnt="0">
        <dgm:presLayoutVars>
          <dgm:dir/>
          <dgm:resizeHandles val="exact"/>
        </dgm:presLayoutVars>
      </dgm:prSet>
      <dgm:spPr/>
    </dgm:pt>
    <dgm:pt modelId="{0A7AC1C0-56BF-4BE6-A556-692736146D88}" type="pres">
      <dgm:prSet presAssocID="{75A1833D-CCC8-47CF-85F2-B402D619853E}" presName="compNode" presStyleCnt="0"/>
      <dgm:spPr/>
    </dgm:pt>
    <dgm:pt modelId="{047517AC-8B92-4CCC-9E61-D0EB2A02B5F3}" type="pres">
      <dgm:prSet presAssocID="{75A1833D-CCC8-47CF-85F2-B402D61985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2D22C7FB-137B-4670-B735-61089176C63E}" type="pres">
      <dgm:prSet presAssocID="{75A1833D-CCC8-47CF-85F2-B402D619853E}" presName="spaceRect" presStyleCnt="0"/>
      <dgm:spPr/>
    </dgm:pt>
    <dgm:pt modelId="{9EF26E96-5B0D-417D-8E12-1CC8C91FCF31}" type="pres">
      <dgm:prSet presAssocID="{75A1833D-CCC8-47CF-85F2-B402D619853E}" presName="textRect" presStyleLbl="revTx" presStyleIdx="0" presStyleCnt="2">
        <dgm:presLayoutVars>
          <dgm:chMax val="1"/>
          <dgm:chPref val="1"/>
        </dgm:presLayoutVars>
      </dgm:prSet>
      <dgm:spPr/>
    </dgm:pt>
    <dgm:pt modelId="{1678C94E-7427-46C1-A93B-2C87A8D55EAA}" type="pres">
      <dgm:prSet presAssocID="{442DDD6C-D33D-41E4-A57A-293D3D74BA70}" presName="sibTrans" presStyleCnt="0"/>
      <dgm:spPr/>
    </dgm:pt>
    <dgm:pt modelId="{4A63FE05-8AC7-446E-9B18-D27C809CCAF4}" type="pres">
      <dgm:prSet presAssocID="{B9849A5C-AB28-4FB1-8E89-B5F558B5D402}" presName="compNode" presStyleCnt="0"/>
      <dgm:spPr/>
    </dgm:pt>
    <dgm:pt modelId="{D1388705-0AD1-4F67-8B8F-52C527181A2F}" type="pres">
      <dgm:prSet presAssocID="{B9849A5C-AB28-4FB1-8E89-B5F558B5D4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B948FCE-3CDE-42DE-A1C5-7931D6D46ADD}" type="pres">
      <dgm:prSet presAssocID="{B9849A5C-AB28-4FB1-8E89-B5F558B5D402}" presName="spaceRect" presStyleCnt="0"/>
      <dgm:spPr/>
    </dgm:pt>
    <dgm:pt modelId="{6658F33B-1E67-44AF-A6D1-D9B27D696D0D}" type="pres">
      <dgm:prSet presAssocID="{B9849A5C-AB28-4FB1-8E89-B5F558B5D40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CF3A384-0163-4D1F-98EF-A1A32CB6329E}" srcId="{BE232160-7785-45FD-B292-28A0432EB339}" destId="{75A1833D-CCC8-47CF-85F2-B402D619853E}" srcOrd="0" destOrd="0" parTransId="{61ADD9E3-D4EC-4D27-8838-9A34A5B11E1F}" sibTransId="{442DDD6C-D33D-41E4-A57A-293D3D74BA70}"/>
    <dgm:cxn modelId="{78338AC0-9649-46C6-9446-22E238B635C2}" type="presOf" srcId="{B9849A5C-AB28-4FB1-8E89-B5F558B5D402}" destId="{6658F33B-1E67-44AF-A6D1-D9B27D696D0D}" srcOrd="0" destOrd="0" presId="urn:microsoft.com/office/officeart/2018/2/layout/IconLabelList"/>
    <dgm:cxn modelId="{443B30CB-02EA-49B3-B6C0-677322C8D252}" type="presOf" srcId="{75A1833D-CCC8-47CF-85F2-B402D619853E}" destId="{9EF26E96-5B0D-417D-8E12-1CC8C91FCF31}" srcOrd="0" destOrd="0" presId="urn:microsoft.com/office/officeart/2018/2/layout/IconLabelList"/>
    <dgm:cxn modelId="{8F45B7EF-89E5-449F-9A82-68419F011C6B}" type="presOf" srcId="{BE232160-7785-45FD-B292-28A0432EB339}" destId="{1FA34FF1-3210-4974-8A56-1981F27FB47A}" srcOrd="0" destOrd="0" presId="urn:microsoft.com/office/officeart/2018/2/layout/IconLabelList"/>
    <dgm:cxn modelId="{EA9A5AF6-8674-4502-A5AC-542608938C7E}" srcId="{BE232160-7785-45FD-B292-28A0432EB339}" destId="{B9849A5C-AB28-4FB1-8E89-B5F558B5D402}" srcOrd="1" destOrd="0" parTransId="{B0F472FF-BC04-4C38-A0C9-C28AA3C67B7C}" sibTransId="{C03D1A2D-956D-4466-9319-F9F77C7EF5C4}"/>
    <dgm:cxn modelId="{C500F7BA-2CD5-423B-8139-0092F7AD1441}" type="presParOf" srcId="{1FA34FF1-3210-4974-8A56-1981F27FB47A}" destId="{0A7AC1C0-56BF-4BE6-A556-692736146D88}" srcOrd="0" destOrd="0" presId="urn:microsoft.com/office/officeart/2018/2/layout/IconLabelList"/>
    <dgm:cxn modelId="{910FE676-9951-47E9-A4DC-7EF4E33B4D58}" type="presParOf" srcId="{0A7AC1C0-56BF-4BE6-A556-692736146D88}" destId="{047517AC-8B92-4CCC-9E61-D0EB2A02B5F3}" srcOrd="0" destOrd="0" presId="urn:microsoft.com/office/officeart/2018/2/layout/IconLabelList"/>
    <dgm:cxn modelId="{CC3B248F-8E27-4193-9241-1403806B6DBE}" type="presParOf" srcId="{0A7AC1C0-56BF-4BE6-A556-692736146D88}" destId="{2D22C7FB-137B-4670-B735-61089176C63E}" srcOrd="1" destOrd="0" presId="urn:microsoft.com/office/officeart/2018/2/layout/IconLabelList"/>
    <dgm:cxn modelId="{4C6EE139-D438-4ED6-BB21-4B18F67D1F1A}" type="presParOf" srcId="{0A7AC1C0-56BF-4BE6-A556-692736146D88}" destId="{9EF26E96-5B0D-417D-8E12-1CC8C91FCF31}" srcOrd="2" destOrd="0" presId="urn:microsoft.com/office/officeart/2018/2/layout/IconLabelList"/>
    <dgm:cxn modelId="{7DD114CB-9D7B-4AAD-A6B3-98C434A441A1}" type="presParOf" srcId="{1FA34FF1-3210-4974-8A56-1981F27FB47A}" destId="{1678C94E-7427-46C1-A93B-2C87A8D55EAA}" srcOrd="1" destOrd="0" presId="urn:microsoft.com/office/officeart/2018/2/layout/IconLabelList"/>
    <dgm:cxn modelId="{51D4C214-5BE3-4DDA-A2D8-F739BA44CDA0}" type="presParOf" srcId="{1FA34FF1-3210-4974-8A56-1981F27FB47A}" destId="{4A63FE05-8AC7-446E-9B18-D27C809CCAF4}" srcOrd="2" destOrd="0" presId="urn:microsoft.com/office/officeart/2018/2/layout/IconLabelList"/>
    <dgm:cxn modelId="{9D4F78F9-6927-4073-AEDF-A6DDBE58B8C9}" type="presParOf" srcId="{4A63FE05-8AC7-446E-9B18-D27C809CCAF4}" destId="{D1388705-0AD1-4F67-8B8F-52C527181A2F}" srcOrd="0" destOrd="0" presId="urn:microsoft.com/office/officeart/2018/2/layout/IconLabelList"/>
    <dgm:cxn modelId="{CC29F634-0C26-4BB6-9945-60618DE474C4}" type="presParOf" srcId="{4A63FE05-8AC7-446E-9B18-D27C809CCAF4}" destId="{1B948FCE-3CDE-42DE-A1C5-7931D6D46ADD}" srcOrd="1" destOrd="0" presId="urn:microsoft.com/office/officeart/2018/2/layout/IconLabelList"/>
    <dgm:cxn modelId="{10FD4DFF-0B1A-4EBE-BF04-433040F02725}" type="presParOf" srcId="{4A63FE05-8AC7-446E-9B18-D27C809CCAF4}" destId="{6658F33B-1E67-44AF-A6D1-D9B27D696D0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83EDF-5923-4C33-BF92-E2459A5ACBB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088980-AEED-4E8D-BA2B-237DB5E52004}">
      <dgm:prSet/>
      <dgm:spPr/>
      <dgm:t>
        <a:bodyPr/>
        <a:lstStyle/>
        <a:p>
          <a:r>
            <a:rPr lang="en-US"/>
            <a:t>Understand the photos application.</a:t>
          </a:r>
        </a:p>
      </dgm:t>
    </dgm:pt>
    <dgm:pt modelId="{53528920-1980-4FE5-9E29-BEECB5DE6274}" type="parTrans" cxnId="{88591E2E-3965-4D07-BC44-892F582DACE8}">
      <dgm:prSet/>
      <dgm:spPr/>
      <dgm:t>
        <a:bodyPr/>
        <a:lstStyle/>
        <a:p>
          <a:endParaRPr lang="en-US"/>
        </a:p>
      </dgm:t>
    </dgm:pt>
    <dgm:pt modelId="{E99BBA3E-CC90-4044-B7A7-A63E9AAAFDBB}" type="sibTrans" cxnId="{88591E2E-3965-4D07-BC44-892F582DACE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7B5991B-9FA3-44DD-91D4-8EEFC46A38D6}">
      <dgm:prSet/>
      <dgm:spPr/>
      <dgm:t>
        <a:bodyPr/>
        <a:lstStyle/>
        <a:p>
          <a:r>
            <a:rPr lang="en-US"/>
            <a:t>Locate the photos application directory.</a:t>
          </a:r>
        </a:p>
      </dgm:t>
    </dgm:pt>
    <dgm:pt modelId="{5C49ED09-5BA8-489D-BD7B-3304CEED088C}" type="parTrans" cxnId="{22293284-A54F-4DC3-A5A3-4CD29D647B4E}">
      <dgm:prSet/>
      <dgm:spPr/>
      <dgm:t>
        <a:bodyPr/>
        <a:lstStyle/>
        <a:p>
          <a:endParaRPr lang="en-US"/>
        </a:p>
      </dgm:t>
    </dgm:pt>
    <dgm:pt modelId="{3730FD65-A1F2-4C92-AF53-3FCA03D3DB85}" type="sibTrans" cxnId="{22293284-A54F-4DC3-A5A3-4CD29D647B4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63F91D9-4046-4372-AE65-E0505A7E7917}">
      <dgm:prSet/>
      <dgm:spPr/>
      <dgm:t>
        <a:bodyPr/>
        <a:lstStyle/>
        <a:p>
          <a:r>
            <a:rPr lang="en-US"/>
            <a:t>Look at the photo application database and important tables.</a:t>
          </a:r>
        </a:p>
      </dgm:t>
    </dgm:pt>
    <dgm:pt modelId="{A26C6DE9-D838-4FA9-AED4-17762648DD82}" type="parTrans" cxnId="{30CAF2B3-5006-4332-A710-4B9E5E07E47A}">
      <dgm:prSet/>
      <dgm:spPr/>
      <dgm:t>
        <a:bodyPr/>
        <a:lstStyle/>
        <a:p>
          <a:endParaRPr lang="en-US"/>
        </a:p>
      </dgm:t>
    </dgm:pt>
    <dgm:pt modelId="{5D753874-3E73-4D60-9D76-47EF26A8720D}" type="sibTrans" cxnId="{30CAF2B3-5006-4332-A710-4B9E5E07E47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CE2F246-2E4A-4826-BF9F-96E7BC4D42B1}">
      <dgm:prSet/>
      <dgm:spPr/>
      <dgm:t>
        <a:bodyPr/>
        <a:lstStyle/>
        <a:p>
          <a:r>
            <a:rPr lang="en-US"/>
            <a:t>Apply information to scenario.</a:t>
          </a:r>
        </a:p>
      </dgm:t>
    </dgm:pt>
    <dgm:pt modelId="{5C5AF173-55DD-4E3B-A5C8-6190AD21ED63}" type="parTrans" cxnId="{5EBFE055-BED9-47C3-8F83-0FFDD530ABAD}">
      <dgm:prSet/>
      <dgm:spPr/>
      <dgm:t>
        <a:bodyPr/>
        <a:lstStyle/>
        <a:p>
          <a:endParaRPr lang="en-US"/>
        </a:p>
      </dgm:t>
    </dgm:pt>
    <dgm:pt modelId="{314F9772-382A-4C31-8AD7-8EB47D965FDE}" type="sibTrans" cxnId="{5EBFE055-BED9-47C3-8F83-0FFDD530ABA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89BF127-46A1-46CD-9820-4A6995F44746}" type="pres">
      <dgm:prSet presAssocID="{67A83EDF-5923-4C33-BF92-E2459A5ACBBD}" presName="Name0" presStyleCnt="0">
        <dgm:presLayoutVars>
          <dgm:animLvl val="lvl"/>
          <dgm:resizeHandles val="exact"/>
        </dgm:presLayoutVars>
      </dgm:prSet>
      <dgm:spPr/>
    </dgm:pt>
    <dgm:pt modelId="{484FD039-7B3F-4CDB-892B-6B328C1A7B73}" type="pres">
      <dgm:prSet presAssocID="{57088980-AEED-4E8D-BA2B-237DB5E52004}" presName="compositeNode" presStyleCnt="0">
        <dgm:presLayoutVars>
          <dgm:bulletEnabled val="1"/>
        </dgm:presLayoutVars>
      </dgm:prSet>
      <dgm:spPr/>
    </dgm:pt>
    <dgm:pt modelId="{A4137F54-84A2-4574-A071-1A1ED0831946}" type="pres">
      <dgm:prSet presAssocID="{57088980-AEED-4E8D-BA2B-237DB5E52004}" presName="bgRect" presStyleLbl="bgAccFollowNode1" presStyleIdx="0" presStyleCnt="4"/>
      <dgm:spPr/>
    </dgm:pt>
    <dgm:pt modelId="{B86F873D-8D28-4693-8E3E-8D7E43C0B33C}" type="pres">
      <dgm:prSet presAssocID="{E99BBA3E-CC90-4044-B7A7-A63E9AAAFDB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62856CA-EC04-48AD-93E3-920A9B8D6608}" type="pres">
      <dgm:prSet presAssocID="{57088980-AEED-4E8D-BA2B-237DB5E52004}" presName="bottomLine" presStyleLbl="alignNode1" presStyleIdx="1" presStyleCnt="8">
        <dgm:presLayoutVars/>
      </dgm:prSet>
      <dgm:spPr/>
    </dgm:pt>
    <dgm:pt modelId="{E95A8C87-8707-46A7-A3AF-E9DA983F3CFF}" type="pres">
      <dgm:prSet presAssocID="{57088980-AEED-4E8D-BA2B-237DB5E52004}" presName="nodeText" presStyleLbl="bgAccFollowNode1" presStyleIdx="0" presStyleCnt="4">
        <dgm:presLayoutVars>
          <dgm:bulletEnabled val="1"/>
        </dgm:presLayoutVars>
      </dgm:prSet>
      <dgm:spPr/>
    </dgm:pt>
    <dgm:pt modelId="{BAFF8186-C3E2-44B7-BC54-0DDD295B4093}" type="pres">
      <dgm:prSet presAssocID="{E99BBA3E-CC90-4044-B7A7-A63E9AAAFDBB}" presName="sibTrans" presStyleCnt="0"/>
      <dgm:spPr/>
    </dgm:pt>
    <dgm:pt modelId="{09FFAF2A-9351-4DA2-8368-20B3DB5F831C}" type="pres">
      <dgm:prSet presAssocID="{A7B5991B-9FA3-44DD-91D4-8EEFC46A38D6}" presName="compositeNode" presStyleCnt="0">
        <dgm:presLayoutVars>
          <dgm:bulletEnabled val="1"/>
        </dgm:presLayoutVars>
      </dgm:prSet>
      <dgm:spPr/>
    </dgm:pt>
    <dgm:pt modelId="{81B3173B-6408-4D5A-B00C-6DE61A48600D}" type="pres">
      <dgm:prSet presAssocID="{A7B5991B-9FA3-44DD-91D4-8EEFC46A38D6}" presName="bgRect" presStyleLbl="bgAccFollowNode1" presStyleIdx="1" presStyleCnt="4"/>
      <dgm:spPr/>
    </dgm:pt>
    <dgm:pt modelId="{3609C7A1-DC2A-4731-94B9-C318F4DCFFD4}" type="pres">
      <dgm:prSet presAssocID="{3730FD65-A1F2-4C92-AF53-3FCA03D3DB85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39D1555-5E94-431F-A275-3342853DCE7F}" type="pres">
      <dgm:prSet presAssocID="{A7B5991B-9FA3-44DD-91D4-8EEFC46A38D6}" presName="bottomLine" presStyleLbl="alignNode1" presStyleIdx="3" presStyleCnt="8">
        <dgm:presLayoutVars/>
      </dgm:prSet>
      <dgm:spPr/>
    </dgm:pt>
    <dgm:pt modelId="{50BC408D-221D-4470-B112-AC92115AAC5E}" type="pres">
      <dgm:prSet presAssocID="{A7B5991B-9FA3-44DD-91D4-8EEFC46A38D6}" presName="nodeText" presStyleLbl="bgAccFollowNode1" presStyleIdx="1" presStyleCnt="4">
        <dgm:presLayoutVars>
          <dgm:bulletEnabled val="1"/>
        </dgm:presLayoutVars>
      </dgm:prSet>
      <dgm:spPr/>
    </dgm:pt>
    <dgm:pt modelId="{10160C9D-E5E7-4E98-8C8F-FCCED7AFBD6C}" type="pres">
      <dgm:prSet presAssocID="{3730FD65-A1F2-4C92-AF53-3FCA03D3DB85}" presName="sibTrans" presStyleCnt="0"/>
      <dgm:spPr/>
    </dgm:pt>
    <dgm:pt modelId="{DC42435D-0315-402E-89A6-0AF28758B86C}" type="pres">
      <dgm:prSet presAssocID="{A63F91D9-4046-4372-AE65-E0505A7E7917}" presName="compositeNode" presStyleCnt="0">
        <dgm:presLayoutVars>
          <dgm:bulletEnabled val="1"/>
        </dgm:presLayoutVars>
      </dgm:prSet>
      <dgm:spPr/>
    </dgm:pt>
    <dgm:pt modelId="{45A11158-B859-4FAA-BA82-6067FF1DA9F9}" type="pres">
      <dgm:prSet presAssocID="{A63F91D9-4046-4372-AE65-E0505A7E7917}" presName="bgRect" presStyleLbl="bgAccFollowNode1" presStyleIdx="2" presStyleCnt="4"/>
      <dgm:spPr/>
    </dgm:pt>
    <dgm:pt modelId="{88A5800E-59BF-4242-8483-777F660E39B4}" type="pres">
      <dgm:prSet presAssocID="{5D753874-3E73-4D60-9D76-47EF26A8720D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29FF764-DCDB-42E3-A9EC-0E1AA9314D85}" type="pres">
      <dgm:prSet presAssocID="{A63F91D9-4046-4372-AE65-E0505A7E7917}" presName="bottomLine" presStyleLbl="alignNode1" presStyleIdx="5" presStyleCnt="8">
        <dgm:presLayoutVars/>
      </dgm:prSet>
      <dgm:spPr/>
    </dgm:pt>
    <dgm:pt modelId="{0384A25F-1ABC-429B-BD11-7B0A207B4126}" type="pres">
      <dgm:prSet presAssocID="{A63F91D9-4046-4372-AE65-E0505A7E7917}" presName="nodeText" presStyleLbl="bgAccFollowNode1" presStyleIdx="2" presStyleCnt="4">
        <dgm:presLayoutVars>
          <dgm:bulletEnabled val="1"/>
        </dgm:presLayoutVars>
      </dgm:prSet>
      <dgm:spPr/>
    </dgm:pt>
    <dgm:pt modelId="{C1FF8C9F-128B-4D60-8244-8144E5E6441E}" type="pres">
      <dgm:prSet presAssocID="{5D753874-3E73-4D60-9D76-47EF26A8720D}" presName="sibTrans" presStyleCnt="0"/>
      <dgm:spPr/>
    </dgm:pt>
    <dgm:pt modelId="{032648A8-7CFA-4D0C-BF00-5459512DC246}" type="pres">
      <dgm:prSet presAssocID="{8CE2F246-2E4A-4826-BF9F-96E7BC4D42B1}" presName="compositeNode" presStyleCnt="0">
        <dgm:presLayoutVars>
          <dgm:bulletEnabled val="1"/>
        </dgm:presLayoutVars>
      </dgm:prSet>
      <dgm:spPr/>
    </dgm:pt>
    <dgm:pt modelId="{6520DA4A-5497-4233-967A-FDD1F9819AC5}" type="pres">
      <dgm:prSet presAssocID="{8CE2F246-2E4A-4826-BF9F-96E7BC4D42B1}" presName="bgRect" presStyleLbl="bgAccFollowNode1" presStyleIdx="3" presStyleCnt="4"/>
      <dgm:spPr/>
    </dgm:pt>
    <dgm:pt modelId="{F05F4481-F653-40E1-BC5C-9340AC257222}" type="pres">
      <dgm:prSet presAssocID="{314F9772-382A-4C31-8AD7-8EB47D965FD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C38E097-EC8F-4685-86F6-9E7DBA00561A}" type="pres">
      <dgm:prSet presAssocID="{8CE2F246-2E4A-4826-BF9F-96E7BC4D42B1}" presName="bottomLine" presStyleLbl="alignNode1" presStyleIdx="7" presStyleCnt="8">
        <dgm:presLayoutVars/>
      </dgm:prSet>
      <dgm:spPr/>
    </dgm:pt>
    <dgm:pt modelId="{DB6FF431-077C-4F93-A934-A65397DC83EB}" type="pres">
      <dgm:prSet presAssocID="{8CE2F246-2E4A-4826-BF9F-96E7BC4D42B1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EE9B000-BACB-470A-9EE9-B4BDCC79E166}" type="presOf" srcId="{A7B5991B-9FA3-44DD-91D4-8EEFC46A38D6}" destId="{50BC408D-221D-4470-B112-AC92115AAC5E}" srcOrd="1" destOrd="0" presId="urn:microsoft.com/office/officeart/2016/7/layout/BasicLinearProcessNumbered"/>
    <dgm:cxn modelId="{E160B60E-F341-4347-9CC9-1798678B1139}" type="presOf" srcId="{67A83EDF-5923-4C33-BF92-E2459A5ACBBD}" destId="{C89BF127-46A1-46CD-9820-4A6995F44746}" srcOrd="0" destOrd="0" presId="urn:microsoft.com/office/officeart/2016/7/layout/BasicLinearProcessNumbered"/>
    <dgm:cxn modelId="{922B7510-562C-49E8-ADAD-8DB3D5C2E1EB}" type="presOf" srcId="{5D753874-3E73-4D60-9D76-47EF26A8720D}" destId="{88A5800E-59BF-4242-8483-777F660E39B4}" srcOrd="0" destOrd="0" presId="urn:microsoft.com/office/officeart/2016/7/layout/BasicLinearProcessNumbered"/>
    <dgm:cxn modelId="{88591E2E-3965-4D07-BC44-892F582DACE8}" srcId="{67A83EDF-5923-4C33-BF92-E2459A5ACBBD}" destId="{57088980-AEED-4E8D-BA2B-237DB5E52004}" srcOrd="0" destOrd="0" parTransId="{53528920-1980-4FE5-9E29-BEECB5DE6274}" sibTransId="{E99BBA3E-CC90-4044-B7A7-A63E9AAAFDBB}"/>
    <dgm:cxn modelId="{3DC10330-DF28-4342-BE6D-66862257172A}" type="presOf" srcId="{A7B5991B-9FA3-44DD-91D4-8EEFC46A38D6}" destId="{81B3173B-6408-4D5A-B00C-6DE61A48600D}" srcOrd="0" destOrd="0" presId="urn:microsoft.com/office/officeart/2016/7/layout/BasicLinearProcessNumbered"/>
    <dgm:cxn modelId="{DECA413A-7ACC-4B8C-89CD-BA4D5AEFB26E}" type="presOf" srcId="{314F9772-382A-4C31-8AD7-8EB47D965FDE}" destId="{F05F4481-F653-40E1-BC5C-9340AC257222}" srcOrd="0" destOrd="0" presId="urn:microsoft.com/office/officeart/2016/7/layout/BasicLinearProcessNumbered"/>
    <dgm:cxn modelId="{3B98795F-1662-45D7-B80D-BCDCBFAE5F7E}" type="presOf" srcId="{3730FD65-A1F2-4C92-AF53-3FCA03D3DB85}" destId="{3609C7A1-DC2A-4731-94B9-C318F4DCFFD4}" srcOrd="0" destOrd="0" presId="urn:microsoft.com/office/officeart/2016/7/layout/BasicLinearProcessNumbered"/>
    <dgm:cxn modelId="{B34B6F63-6176-41F7-90C3-88E13EC35712}" type="presOf" srcId="{8CE2F246-2E4A-4826-BF9F-96E7BC4D42B1}" destId="{6520DA4A-5497-4233-967A-FDD1F9819AC5}" srcOrd="0" destOrd="0" presId="urn:microsoft.com/office/officeart/2016/7/layout/BasicLinearProcessNumbered"/>
    <dgm:cxn modelId="{5EBFE055-BED9-47C3-8F83-0FFDD530ABAD}" srcId="{67A83EDF-5923-4C33-BF92-E2459A5ACBBD}" destId="{8CE2F246-2E4A-4826-BF9F-96E7BC4D42B1}" srcOrd="3" destOrd="0" parTransId="{5C5AF173-55DD-4E3B-A5C8-6190AD21ED63}" sibTransId="{314F9772-382A-4C31-8AD7-8EB47D965FDE}"/>
    <dgm:cxn modelId="{72890457-118B-4CE4-85F8-19B0E0E9ED42}" type="presOf" srcId="{8CE2F246-2E4A-4826-BF9F-96E7BC4D42B1}" destId="{DB6FF431-077C-4F93-A934-A65397DC83EB}" srcOrd="1" destOrd="0" presId="urn:microsoft.com/office/officeart/2016/7/layout/BasicLinearProcessNumbered"/>
    <dgm:cxn modelId="{22293284-A54F-4DC3-A5A3-4CD29D647B4E}" srcId="{67A83EDF-5923-4C33-BF92-E2459A5ACBBD}" destId="{A7B5991B-9FA3-44DD-91D4-8EEFC46A38D6}" srcOrd="1" destOrd="0" parTransId="{5C49ED09-5BA8-489D-BD7B-3304CEED088C}" sibTransId="{3730FD65-A1F2-4C92-AF53-3FCA03D3DB85}"/>
    <dgm:cxn modelId="{88FDA284-6EC9-4B9B-97EA-87BBBB57333B}" type="presOf" srcId="{57088980-AEED-4E8D-BA2B-237DB5E52004}" destId="{E95A8C87-8707-46A7-A3AF-E9DA983F3CFF}" srcOrd="1" destOrd="0" presId="urn:microsoft.com/office/officeart/2016/7/layout/BasicLinearProcessNumbered"/>
    <dgm:cxn modelId="{D11B61A4-9D2C-403D-8BE4-10DDD4D99902}" type="presOf" srcId="{A63F91D9-4046-4372-AE65-E0505A7E7917}" destId="{0384A25F-1ABC-429B-BD11-7B0A207B4126}" srcOrd="1" destOrd="0" presId="urn:microsoft.com/office/officeart/2016/7/layout/BasicLinearProcessNumbered"/>
    <dgm:cxn modelId="{DB8D89A5-A4D0-45F6-AA41-04EEC3853B66}" type="presOf" srcId="{A63F91D9-4046-4372-AE65-E0505A7E7917}" destId="{45A11158-B859-4FAA-BA82-6067FF1DA9F9}" srcOrd="0" destOrd="0" presId="urn:microsoft.com/office/officeart/2016/7/layout/BasicLinearProcessNumbered"/>
    <dgm:cxn modelId="{30CAF2B3-5006-4332-A710-4B9E5E07E47A}" srcId="{67A83EDF-5923-4C33-BF92-E2459A5ACBBD}" destId="{A63F91D9-4046-4372-AE65-E0505A7E7917}" srcOrd="2" destOrd="0" parTransId="{A26C6DE9-D838-4FA9-AED4-17762648DD82}" sibTransId="{5D753874-3E73-4D60-9D76-47EF26A8720D}"/>
    <dgm:cxn modelId="{5DBD8DC6-A0B0-4950-BA91-CC8222E6D856}" type="presOf" srcId="{E99BBA3E-CC90-4044-B7A7-A63E9AAAFDBB}" destId="{B86F873D-8D28-4693-8E3E-8D7E43C0B33C}" srcOrd="0" destOrd="0" presId="urn:microsoft.com/office/officeart/2016/7/layout/BasicLinearProcessNumbered"/>
    <dgm:cxn modelId="{DD04BFEE-2C7C-460D-AFBB-AA958C2256AF}" type="presOf" srcId="{57088980-AEED-4E8D-BA2B-237DB5E52004}" destId="{A4137F54-84A2-4574-A071-1A1ED0831946}" srcOrd="0" destOrd="0" presId="urn:microsoft.com/office/officeart/2016/7/layout/BasicLinearProcessNumbered"/>
    <dgm:cxn modelId="{81297C41-DDDC-40E6-9C4B-6C5A0BA3B958}" type="presParOf" srcId="{C89BF127-46A1-46CD-9820-4A6995F44746}" destId="{484FD039-7B3F-4CDB-892B-6B328C1A7B73}" srcOrd="0" destOrd="0" presId="urn:microsoft.com/office/officeart/2016/7/layout/BasicLinearProcessNumbered"/>
    <dgm:cxn modelId="{4BDBC4E4-C29E-42B6-8A8C-0D52FBA76BA3}" type="presParOf" srcId="{484FD039-7B3F-4CDB-892B-6B328C1A7B73}" destId="{A4137F54-84A2-4574-A071-1A1ED0831946}" srcOrd="0" destOrd="0" presId="urn:microsoft.com/office/officeart/2016/7/layout/BasicLinearProcessNumbered"/>
    <dgm:cxn modelId="{92107E80-5CF9-403B-92C0-603922E87D2D}" type="presParOf" srcId="{484FD039-7B3F-4CDB-892B-6B328C1A7B73}" destId="{B86F873D-8D28-4693-8E3E-8D7E43C0B33C}" srcOrd="1" destOrd="0" presId="urn:microsoft.com/office/officeart/2016/7/layout/BasicLinearProcessNumbered"/>
    <dgm:cxn modelId="{243DEC0B-4EB1-4747-842D-D7DB2E26ACD3}" type="presParOf" srcId="{484FD039-7B3F-4CDB-892B-6B328C1A7B73}" destId="{A62856CA-EC04-48AD-93E3-920A9B8D6608}" srcOrd="2" destOrd="0" presId="urn:microsoft.com/office/officeart/2016/7/layout/BasicLinearProcessNumbered"/>
    <dgm:cxn modelId="{19E6F2C2-9BD6-4CC2-90C2-21F428E46F77}" type="presParOf" srcId="{484FD039-7B3F-4CDB-892B-6B328C1A7B73}" destId="{E95A8C87-8707-46A7-A3AF-E9DA983F3CFF}" srcOrd="3" destOrd="0" presId="urn:microsoft.com/office/officeart/2016/7/layout/BasicLinearProcessNumbered"/>
    <dgm:cxn modelId="{5384B3DC-F0BC-4259-80C4-9D46A48CB3FE}" type="presParOf" srcId="{C89BF127-46A1-46CD-9820-4A6995F44746}" destId="{BAFF8186-C3E2-44B7-BC54-0DDD295B4093}" srcOrd="1" destOrd="0" presId="urn:microsoft.com/office/officeart/2016/7/layout/BasicLinearProcessNumbered"/>
    <dgm:cxn modelId="{FD326EDC-14CC-4C4D-B1F0-C1FA4BBF2B32}" type="presParOf" srcId="{C89BF127-46A1-46CD-9820-4A6995F44746}" destId="{09FFAF2A-9351-4DA2-8368-20B3DB5F831C}" srcOrd="2" destOrd="0" presId="urn:microsoft.com/office/officeart/2016/7/layout/BasicLinearProcessNumbered"/>
    <dgm:cxn modelId="{6797FD70-163B-4933-B2BE-8339F74485A0}" type="presParOf" srcId="{09FFAF2A-9351-4DA2-8368-20B3DB5F831C}" destId="{81B3173B-6408-4D5A-B00C-6DE61A48600D}" srcOrd="0" destOrd="0" presId="urn:microsoft.com/office/officeart/2016/7/layout/BasicLinearProcessNumbered"/>
    <dgm:cxn modelId="{CB46EDA1-145E-4DD6-9AC3-A4DE5C4526AA}" type="presParOf" srcId="{09FFAF2A-9351-4DA2-8368-20B3DB5F831C}" destId="{3609C7A1-DC2A-4731-94B9-C318F4DCFFD4}" srcOrd="1" destOrd="0" presId="urn:microsoft.com/office/officeart/2016/7/layout/BasicLinearProcessNumbered"/>
    <dgm:cxn modelId="{0087C782-0F0B-444A-B3F5-0C92447722EC}" type="presParOf" srcId="{09FFAF2A-9351-4DA2-8368-20B3DB5F831C}" destId="{E39D1555-5E94-431F-A275-3342853DCE7F}" srcOrd="2" destOrd="0" presId="urn:microsoft.com/office/officeart/2016/7/layout/BasicLinearProcessNumbered"/>
    <dgm:cxn modelId="{98526D4F-E5AC-4042-AE7B-0465A1CCBADB}" type="presParOf" srcId="{09FFAF2A-9351-4DA2-8368-20B3DB5F831C}" destId="{50BC408D-221D-4470-B112-AC92115AAC5E}" srcOrd="3" destOrd="0" presId="urn:microsoft.com/office/officeart/2016/7/layout/BasicLinearProcessNumbered"/>
    <dgm:cxn modelId="{025BC256-5E36-4771-8F88-B8BFD7D2E78E}" type="presParOf" srcId="{C89BF127-46A1-46CD-9820-4A6995F44746}" destId="{10160C9D-E5E7-4E98-8C8F-FCCED7AFBD6C}" srcOrd="3" destOrd="0" presId="urn:microsoft.com/office/officeart/2016/7/layout/BasicLinearProcessNumbered"/>
    <dgm:cxn modelId="{4A428625-0D85-4406-8F52-05AA48E8B24F}" type="presParOf" srcId="{C89BF127-46A1-46CD-9820-4A6995F44746}" destId="{DC42435D-0315-402E-89A6-0AF28758B86C}" srcOrd="4" destOrd="0" presId="urn:microsoft.com/office/officeart/2016/7/layout/BasicLinearProcessNumbered"/>
    <dgm:cxn modelId="{71C46B62-2A8A-4B21-A3D3-FCB2D9A6C958}" type="presParOf" srcId="{DC42435D-0315-402E-89A6-0AF28758B86C}" destId="{45A11158-B859-4FAA-BA82-6067FF1DA9F9}" srcOrd="0" destOrd="0" presId="urn:microsoft.com/office/officeart/2016/7/layout/BasicLinearProcessNumbered"/>
    <dgm:cxn modelId="{F5CA2815-7CC7-40FD-84E3-27398887232D}" type="presParOf" srcId="{DC42435D-0315-402E-89A6-0AF28758B86C}" destId="{88A5800E-59BF-4242-8483-777F660E39B4}" srcOrd="1" destOrd="0" presId="urn:microsoft.com/office/officeart/2016/7/layout/BasicLinearProcessNumbered"/>
    <dgm:cxn modelId="{5A2F5B79-7600-4F82-9C43-76A5D21BEAAA}" type="presParOf" srcId="{DC42435D-0315-402E-89A6-0AF28758B86C}" destId="{329FF764-DCDB-42E3-A9EC-0E1AA9314D85}" srcOrd="2" destOrd="0" presId="urn:microsoft.com/office/officeart/2016/7/layout/BasicLinearProcessNumbered"/>
    <dgm:cxn modelId="{A331C060-9899-41E7-8CD6-1C0B74FBDAAF}" type="presParOf" srcId="{DC42435D-0315-402E-89A6-0AF28758B86C}" destId="{0384A25F-1ABC-429B-BD11-7B0A207B4126}" srcOrd="3" destOrd="0" presId="urn:microsoft.com/office/officeart/2016/7/layout/BasicLinearProcessNumbered"/>
    <dgm:cxn modelId="{CAC942DF-1B3F-4792-9AE3-5E45E4DD11E2}" type="presParOf" srcId="{C89BF127-46A1-46CD-9820-4A6995F44746}" destId="{C1FF8C9F-128B-4D60-8244-8144E5E6441E}" srcOrd="5" destOrd="0" presId="urn:microsoft.com/office/officeart/2016/7/layout/BasicLinearProcessNumbered"/>
    <dgm:cxn modelId="{BA73D925-E8E5-4E49-BF98-E8619B7F5619}" type="presParOf" srcId="{C89BF127-46A1-46CD-9820-4A6995F44746}" destId="{032648A8-7CFA-4D0C-BF00-5459512DC246}" srcOrd="6" destOrd="0" presId="urn:microsoft.com/office/officeart/2016/7/layout/BasicLinearProcessNumbered"/>
    <dgm:cxn modelId="{74647842-3DCA-4CB7-AC49-F254BAB9A459}" type="presParOf" srcId="{032648A8-7CFA-4D0C-BF00-5459512DC246}" destId="{6520DA4A-5497-4233-967A-FDD1F9819AC5}" srcOrd="0" destOrd="0" presId="urn:microsoft.com/office/officeart/2016/7/layout/BasicLinearProcessNumbered"/>
    <dgm:cxn modelId="{6E63FECB-C621-47EB-94A2-26E0B5C56A94}" type="presParOf" srcId="{032648A8-7CFA-4D0C-BF00-5459512DC246}" destId="{F05F4481-F653-40E1-BC5C-9340AC257222}" srcOrd="1" destOrd="0" presId="urn:microsoft.com/office/officeart/2016/7/layout/BasicLinearProcessNumbered"/>
    <dgm:cxn modelId="{E6E779A8-B284-4575-96DC-B73B155924B8}" type="presParOf" srcId="{032648A8-7CFA-4D0C-BF00-5459512DC246}" destId="{9C38E097-EC8F-4685-86F6-9E7DBA00561A}" srcOrd="2" destOrd="0" presId="urn:microsoft.com/office/officeart/2016/7/layout/BasicLinearProcessNumbered"/>
    <dgm:cxn modelId="{1861AF86-0B8A-4044-BB8B-D1392738FB69}" type="presParOf" srcId="{032648A8-7CFA-4D0C-BF00-5459512DC246}" destId="{DB6FF431-077C-4F93-A934-A65397DC83E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B3EEE-8ACE-4B7B-B202-658D177E2BD6}">
      <dsp:nvSpPr>
        <dsp:cNvPr id="0" name=""/>
        <dsp:cNvSpPr/>
      </dsp:nvSpPr>
      <dsp:spPr>
        <a:xfrm>
          <a:off x="745987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EDF0D-DA3F-4423-A2CE-B7F32E6DC984}">
      <dsp:nvSpPr>
        <dsp:cNvPr id="0" name=""/>
        <dsp:cNvSpPr/>
      </dsp:nvSpPr>
      <dsp:spPr>
        <a:xfrm>
          <a:off x="183800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Introduction to Photos App</a:t>
          </a:r>
        </a:p>
      </dsp:txBody>
      <dsp:txXfrm>
        <a:off x="183800" y="2291463"/>
        <a:ext cx="2044316" cy="720000"/>
      </dsp:txXfrm>
    </dsp:sp>
    <dsp:sp modelId="{661A2D95-342E-46E6-9BF4-8638855723E0}">
      <dsp:nvSpPr>
        <dsp:cNvPr id="0" name=""/>
        <dsp:cNvSpPr/>
      </dsp:nvSpPr>
      <dsp:spPr>
        <a:xfrm>
          <a:off x="3148059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33FD0-4E61-4B92-BED5-ABC4B9E89CBD}">
      <dsp:nvSpPr>
        <dsp:cNvPr id="0" name=""/>
        <dsp:cNvSpPr/>
      </dsp:nvSpPr>
      <dsp:spPr>
        <a:xfrm>
          <a:off x="2585872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Introduction to Photos database</a:t>
          </a:r>
        </a:p>
      </dsp:txBody>
      <dsp:txXfrm>
        <a:off x="2585872" y="2291463"/>
        <a:ext cx="2044316" cy="720000"/>
      </dsp:txXfrm>
    </dsp:sp>
    <dsp:sp modelId="{87170BA6-D468-43A8-A536-E66698053E80}">
      <dsp:nvSpPr>
        <dsp:cNvPr id="0" name=""/>
        <dsp:cNvSpPr/>
      </dsp:nvSpPr>
      <dsp:spPr>
        <a:xfrm>
          <a:off x="5550131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0FA98-DDDF-483F-9E09-B224ABB5A139}">
      <dsp:nvSpPr>
        <dsp:cNvPr id="0" name=""/>
        <dsp:cNvSpPr/>
      </dsp:nvSpPr>
      <dsp:spPr>
        <a:xfrm>
          <a:off x="4987944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Scenario Questions</a:t>
          </a:r>
        </a:p>
      </dsp:txBody>
      <dsp:txXfrm>
        <a:off x="4987944" y="2291463"/>
        <a:ext cx="2044316" cy="720000"/>
      </dsp:txXfrm>
    </dsp:sp>
    <dsp:sp modelId="{9062417F-B146-497A-87A5-E199B65D4A30}">
      <dsp:nvSpPr>
        <dsp:cNvPr id="0" name=""/>
        <dsp:cNvSpPr/>
      </dsp:nvSpPr>
      <dsp:spPr>
        <a:xfrm>
          <a:off x="7952203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F711F-9CEC-44E5-9B58-DF7A9A8320EF}">
      <dsp:nvSpPr>
        <dsp:cNvPr id="0" name=""/>
        <dsp:cNvSpPr/>
      </dsp:nvSpPr>
      <dsp:spPr>
        <a:xfrm>
          <a:off x="7390016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Summary</a:t>
          </a:r>
        </a:p>
      </dsp:txBody>
      <dsp:txXfrm>
        <a:off x="7390016" y="2291463"/>
        <a:ext cx="204431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16C7A-93FB-4985-8F8D-F08D3EC892C6}">
      <dsp:nvSpPr>
        <dsp:cNvPr id="0" name=""/>
        <dsp:cNvSpPr/>
      </dsp:nvSpPr>
      <dsp:spPr>
        <a:xfrm>
          <a:off x="111066" y="24245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D3009-A778-4313-BFD1-D8105A5CF5FC}">
      <dsp:nvSpPr>
        <dsp:cNvPr id="0" name=""/>
        <dsp:cNvSpPr/>
      </dsp:nvSpPr>
      <dsp:spPr>
        <a:xfrm>
          <a:off x="111066" y="190961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What is a photo?</a:t>
          </a:r>
        </a:p>
      </dsp:txBody>
      <dsp:txXfrm>
        <a:off x="111066" y="1909619"/>
        <a:ext cx="4320000" cy="648000"/>
      </dsp:txXfrm>
    </dsp:sp>
    <dsp:sp modelId="{EC569FC8-6A63-4FB1-9509-51DC5DE192AE}">
      <dsp:nvSpPr>
        <dsp:cNvPr id="0" name=""/>
        <dsp:cNvSpPr/>
      </dsp:nvSpPr>
      <dsp:spPr>
        <a:xfrm>
          <a:off x="111066" y="2629791"/>
          <a:ext cx="4320000" cy="122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photo is a picture taken by a camera, digital camera or smartphone that can produce a hard copy or a digital copy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Photo information usually get stored in databases</a:t>
          </a:r>
        </a:p>
      </dsp:txBody>
      <dsp:txXfrm>
        <a:off x="111066" y="2629791"/>
        <a:ext cx="4320000" cy="1221239"/>
      </dsp:txXfrm>
    </dsp:sp>
    <dsp:sp modelId="{157C7173-2FA2-4AF5-83D9-98883600CB1C}">
      <dsp:nvSpPr>
        <dsp:cNvPr id="0" name=""/>
        <dsp:cNvSpPr/>
      </dsp:nvSpPr>
      <dsp:spPr>
        <a:xfrm>
          <a:off x="5187066" y="24245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9718E-E4CF-4D8F-8672-FB7868EDD039}">
      <dsp:nvSpPr>
        <dsp:cNvPr id="0" name=""/>
        <dsp:cNvSpPr/>
      </dsp:nvSpPr>
      <dsp:spPr>
        <a:xfrm>
          <a:off x="5187066" y="190961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Generated by taken and saved Photos</a:t>
          </a:r>
        </a:p>
      </dsp:txBody>
      <dsp:txXfrm>
        <a:off x="5187066" y="1909619"/>
        <a:ext cx="4320000" cy="648000"/>
      </dsp:txXfrm>
    </dsp:sp>
    <dsp:sp modelId="{D20DC04C-31A2-4DCA-A9A5-DF364AD21925}">
      <dsp:nvSpPr>
        <dsp:cNvPr id="0" name=""/>
        <dsp:cNvSpPr/>
      </dsp:nvSpPr>
      <dsp:spPr>
        <a:xfrm>
          <a:off x="5187066" y="2629791"/>
          <a:ext cx="4320000" cy="122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Location data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Timestamps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Filename and sizes</a:t>
          </a:r>
        </a:p>
      </dsp:txBody>
      <dsp:txXfrm>
        <a:off x="5187066" y="2629791"/>
        <a:ext cx="4320000" cy="1221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711AE-4A4C-49DF-81E5-87545060274C}">
      <dsp:nvSpPr>
        <dsp:cNvPr id="0" name=""/>
        <dsp:cNvSpPr/>
      </dsp:nvSpPr>
      <dsp:spPr>
        <a:xfrm>
          <a:off x="920893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CD3C1-295D-4B15-B8C4-8F3E026FA696}">
      <dsp:nvSpPr>
        <dsp:cNvPr id="0" name=""/>
        <dsp:cNvSpPr/>
      </dsp:nvSpPr>
      <dsp:spPr>
        <a:xfrm>
          <a:off x="157144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kind of photos are saved and at what time?</a:t>
          </a:r>
        </a:p>
      </dsp:txBody>
      <dsp:txXfrm>
        <a:off x="157144" y="2485519"/>
        <a:ext cx="2777266" cy="720000"/>
      </dsp:txXfrm>
    </dsp:sp>
    <dsp:sp modelId="{BD1BD5D3-0EF9-4B0B-817C-C39B868F9CCA}">
      <dsp:nvSpPr>
        <dsp:cNvPr id="0" name=""/>
        <dsp:cNvSpPr/>
      </dsp:nvSpPr>
      <dsp:spPr>
        <a:xfrm>
          <a:off x="4184181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B0830-1F17-4F7B-9253-E93544EE9992}">
      <dsp:nvSpPr>
        <dsp:cNvPr id="0" name=""/>
        <dsp:cNvSpPr/>
      </dsp:nvSpPr>
      <dsp:spPr>
        <a:xfrm>
          <a:off x="3420433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is location data of photos?</a:t>
          </a:r>
        </a:p>
      </dsp:txBody>
      <dsp:txXfrm>
        <a:off x="3420433" y="2485519"/>
        <a:ext cx="2777266" cy="720000"/>
      </dsp:txXfrm>
    </dsp:sp>
    <dsp:sp modelId="{1C76999E-9678-449F-A8DE-C82BFBD19E02}">
      <dsp:nvSpPr>
        <dsp:cNvPr id="0" name=""/>
        <dsp:cNvSpPr/>
      </dsp:nvSpPr>
      <dsp:spPr>
        <a:xfrm>
          <a:off x="7447469" y="887962"/>
          <a:ext cx="1249769" cy="1249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A51F9-DE4D-4F20-8E1D-5BD33F099028}">
      <dsp:nvSpPr>
        <dsp:cNvPr id="0" name=""/>
        <dsp:cNvSpPr/>
      </dsp:nvSpPr>
      <dsp:spPr>
        <a:xfrm>
          <a:off x="6683721" y="2485519"/>
          <a:ext cx="277726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Where did the suspect download the photos from if they weren’t taken with the camera?</a:t>
          </a:r>
        </a:p>
      </dsp:txBody>
      <dsp:txXfrm>
        <a:off x="6683721" y="2485519"/>
        <a:ext cx="277726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517AC-8B92-4CCC-9E61-D0EB2A02B5F3}">
      <dsp:nvSpPr>
        <dsp:cNvPr id="0" name=""/>
        <dsp:cNvSpPr/>
      </dsp:nvSpPr>
      <dsp:spPr>
        <a:xfrm>
          <a:off x="692233" y="1129709"/>
          <a:ext cx="1058062" cy="1058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26E96-5B0D-417D-8E12-1CC8C91FCF31}">
      <dsp:nvSpPr>
        <dsp:cNvPr id="0" name=""/>
        <dsp:cNvSpPr/>
      </dsp:nvSpPr>
      <dsp:spPr>
        <a:xfrm>
          <a:off x="45639" y="2501628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Head to the Photos.sqlite + </a:t>
          </a:r>
          <a:r>
            <a:rPr lang="en-US" sz="1200" i="1" kern="1200"/>
            <a:t>ZADDITIONALASSETATTRIBUTES </a:t>
          </a:r>
          <a:r>
            <a:rPr lang="en-US" sz="1200" kern="1200"/>
            <a:t>table and look for the </a:t>
          </a:r>
          <a:r>
            <a:rPr lang="en-US" sz="1200" i="1" kern="1200"/>
            <a:t>ZCREATORBUNDLEID column.</a:t>
          </a:r>
          <a:endParaRPr lang="en-US" sz="1200" kern="1200"/>
        </a:p>
      </dsp:txBody>
      <dsp:txXfrm>
        <a:off x="45639" y="2501628"/>
        <a:ext cx="2351250" cy="720000"/>
      </dsp:txXfrm>
    </dsp:sp>
    <dsp:sp modelId="{D1388705-0AD1-4F67-8B8F-52C527181A2F}">
      <dsp:nvSpPr>
        <dsp:cNvPr id="0" name=""/>
        <dsp:cNvSpPr/>
      </dsp:nvSpPr>
      <dsp:spPr>
        <a:xfrm>
          <a:off x="3454952" y="1129709"/>
          <a:ext cx="1058062" cy="1058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8F33B-1E67-44AF-A6D1-D9B27D696D0D}">
      <dsp:nvSpPr>
        <dsp:cNvPr id="0" name=""/>
        <dsp:cNvSpPr/>
      </dsp:nvSpPr>
      <dsp:spPr>
        <a:xfrm>
          <a:off x="2808358" y="2501628"/>
          <a:ext cx="235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following 16 images were saved from 3</a:t>
          </a:r>
          <a:r>
            <a:rPr lang="en-US" sz="1200" kern="1200" baseline="30000"/>
            <a:t>rd</a:t>
          </a:r>
          <a:r>
            <a:rPr lang="en-US" sz="1200" kern="1200"/>
            <a:t> party applications</a:t>
          </a:r>
          <a:r>
            <a:rPr lang="en-US" sz="1200" i="1" kern="1200"/>
            <a:t> </a:t>
          </a:r>
          <a:endParaRPr lang="en-US" sz="1200" kern="1200"/>
        </a:p>
      </dsp:txBody>
      <dsp:txXfrm>
        <a:off x="2808358" y="2501628"/>
        <a:ext cx="2351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37F54-84A2-4574-A071-1A1ED0831946}">
      <dsp:nvSpPr>
        <dsp:cNvPr id="0" name=""/>
        <dsp:cNvSpPr/>
      </dsp:nvSpPr>
      <dsp:spPr>
        <a:xfrm>
          <a:off x="2817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photos application.</a:t>
          </a:r>
        </a:p>
      </dsp:txBody>
      <dsp:txXfrm>
        <a:off x="2817" y="1671182"/>
        <a:ext cx="2235464" cy="1877790"/>
      </dsp:txXfrm>
    </dsp:sp>
    <dsp:sp modelId="{B86F873D-8D28-4693-8E3E-8D7E43C0B33C}">
      <dsp:nvSpPr>
        <dsp:cNvPr id="0" name=""/>
        <dsp:cNvSpPr/>
      </dsp:nvSpPr>
      <dsp:spPr>
        <a:xfrm>
          <a:off x="651102" y="794880"/>
          <a:ext cx="938895" cy="938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88600" y="932378"/>
        <a:ext cx="663899" cy="663899"/>
      </dsp:txXfrm>
    </dsp:sp>
    <dsp:sp modelId="{A62856CA-EC04-48AD-93E3-920A9B8D6608}">
      <dsp:nvSpPr>
        <dsp:cNvPr id="0" name=""/>
        <dsp:cNvSpPr/>
      </dsp:nvSpPr>
      <dsp:spPr>
        <a:xfrm>
          <a:off x="2817" y="3611494"/>
          <a:ext cx="2235464" cy="72"/>
        </a:xfrm>
        <a:prstGeom prst="rect">
          <a:avLst/>
        </a:prstGeom>
        <a:solidFill>
          <a:schemeClr val="accent2">
            <a:hueOff val="136867"/>
            <a:satOff val="-782"/>
            <a:lumOff val="756"/>
            <a:alphaOff val="0"/>
          </a:schemeClr>
        </a:solidFill>
        <a:ln w="19050" cap="rnd" cmpd="sng" algn="ctr">
          <a:solidFill>
            <a:schemeClr val="accent2">
              <a:hueOff val="136867"/>
              <a:satOff val="-782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3173B-6408-4D5A-B00C-6DE61A48600D}">
      <dsp:nvSpPr>
        <dsp:cNvPr id="0" name=""/>
        <dsp:cNvSpPr/>
      </dsp:nvSpPr>
      <dsp:spPr>
        <a:xfrm>
          <a:off x="2461828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337043"/>
            <a:satOff val="3322"/>
            <a:lumOff val="3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337043"/>
              <a:satOff val="3322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Locate the photos application directory.</a:t>
          </a:r>
        </a:p>
      </dsp:txBody>
      <dsp:txXfrm>
        <a:off x="2461828" y="1671182"/>
        <a:ext cx="2235464" cy="1877790"/>
      </dsp:txXfrm>
    </dsp:sp>
    <dsp:sp modelId="{3609C7A1-DC2A-4731-94B9-C318F4DCFFD4}">
      <dsp:nvSpPr>
        <dsp:cNvPr id="0" name=""/>
        <dsp:cNvSpPr/>
      </dsp:nvSpPr>
      <dsp:spPr>
        <a:xfrm>
          <a:off x="3110113" y="794880"/>
          <a:ext cx="938895" cy="938895"/>
        </a:xfrm>
        <a:prstGeom prst="ellipse">
          <a:avLst/>
        </a:prstGeom>
        <a:solidFill>
          <a:schemeClr val="accent2">
            <a:hueOff val="273733"/>
            <a:satOff val="-1564"/>
            <a:lumOff val="1513"/>
            <a:alphaOff val="0"/>
          </a:schemeClr>
        </a:solidFill>
        <a:ln w="19050" cap="rnd" cmpd="sng" algn="ctr">
          <a:solidFill>
            <a:schemeClr val="accent2">
              <a:hueOff val="273733"/>
              <a:satOff val="-1564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47611" y="932378"/>
        <a:ext cx="663899" cy="663899"/>
      </dsp:txXfrm>
    </dsp:sp>
    <dsp:sp modelId="{E39D1555-5E94-431F-A275-3342853DCE7F}">
      <dsp:nvSpPr>
        <dsp:cNvPr id="0" name=""/>
        <dsp:cNvSpPr/>
      </dsp:nvSpPr>
      <dsp:spPr>
        <a:xfrm>
          <a:off x="2461828" y="3611494"/>
          <a:ext cx="2235464" cy="72"/>
        </a:xfrm>
        <a:prstGeom prst="rect">
          <a:avLst/>
        </a:prstGeom>
        <a:solidFill>
          <a:schemeClr val="accent2">
            <a:hueOff val="410600"/>
            <a:satOff val="-2346"/>
            <a:lumOff val="2269"/>
            <a:alphaOff val="0"/>
          </a:schemeClr>
        </a:solidFill>
        <a:ln w="19050" cap="rnd" cmpd="sng" algn="ctr">
          <a:solidFill>
            <a:schemeClr val="accent2">
              <a:hueOff val="410600"/>
              <a:satOff val="-2346"/>
              <a:lumOff val="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11158-B859-4FAA-BA82-6067FF1DA9F9}">
      <dsp:nvSpPr>
        <dsp:cNvPr id="0" name=""/>
        <dsp:cNvSpPr/>
      </dsp:nvSpPr>
      <dsp:spPr>
        <a:xfrm>
          <a:off x="4920839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674087"/>
            <a:satOff val="6644"/>
            <a:lumOff val="6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74087"/>
              <a:satOff val="6644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Look at the photo application database and important tables.</a:t>
          </a:r>
        </a:p>
      </dsp:txBody>
      <dsp:txXfrm>
        <a:off x="4920839" y="1671182"/>
        <a:ext cx="2235464" cy="1877790"/>
      </dsp:txXfrm>
    </dsp:sp>
    <dsp:sp modelId="{88A5800E-59BF-4242-8483-777F660E39B4}">
      <dsp:nvSpPr>
        <dsp:cNvPr id="0" name=""/>
        <dsp:cNvSpPr/>
      </dsp:nvSpPr>
      <dsp:spPr>
        <a:xfrm>
          <a:off x="5569124" y="794880"/>
          <a:ext cx="938895" cy="938895"/>
        </a:xfrm>
        <a:prstGeom prst="ellipse">
          <a:avLst/>
        </a:prstGeom>
        <a:solidFill>
          <a:schemeClr val="accent2">
            <a:hueOff val="547467"/>
            <a:satOff val="-3129"/>
            <a:lumOff val="3026"/>
            <a:alphaOff val="0"/>
          </a:schemeClr>
        </a:solidFill>
        <a:ln w="19050" cap="rnd" cmpd="sng" algn="ctr">
          <a:solidFill>
            <a:schemeClr val="accent2">
              <a:hueOff val="547467"/>
              <a:satOff val="-312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06622" y="932378"/>
        <a:ext cx="663899" cy="663899"/>
      </dsp:txXfrm>
    </dsp:sp>
    <dsp:sp modelId="{329FF764-DCDB-42E3-A9EC-0E1AA9314D85}">
      <dsp:nvSpPr>
        <dsp:cNvPr id="0" name=""/>
        <dsp:cNvSpPr/>
      </dsp:nvSpPr>
      <dsp:spPr>
        <a:xfrm>
          <a:off x="4920839" y="3611494"/>
          <a:ext cx="2235464" cy="72"/>
        </a:xfrm>
        <a:prstGeom prst="rect">
          <a:avLst/>
        </a:prstGeom>
        <a:solidFill>
          <a:schemeClr val="accent2">
            <a:hueOff val="684334"/>
            <a:satOff val="-3911"/>
            <a:lumOff val="3782"/>
            <a:alphaOff val="0"/>
          </a:schemeClr>
        </a:solidFill>
        <a:ln w="19050" cap="rnd" cmpd="sng" algn="ctr">
          <a:solidFill>
            <a:schemeClr val="accent2">
              <a:hueOff val="684334"/>
              <a:satOff val="-3911"/>
              <a:lumOff val="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0DA4A-5497-4233-967A-FDD1F9819AC5}">
      <dsp:nvSpPr>
        <dsp:cNvPr id="0" name=""/>
        <dsp:cNvSpPr/>
      </dsp:nvSpPr>
      <dsp:spPr>
        <a:xfrm>
          <a:off x="7379850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Apply information to scenario.</a:t>
          </a:r>
        </a:p>
      </dsp:txBody>
      <dsp:txXfrm>
        <a:off x="7379850" y="1671182"/>
        <a:ext cx="2235464" cy="1877790"/>
      </dsp:txXfrm>
    </dsp:sp>
    <dsp:sp modelId="{F05F4481-F653-40E1-BC5C-9340AC257222}">
      <dsp:nvSpPr>
        <dsp:cNvPr id="0" name=""/>
        <dsp:cNvSpPr/>
      </dsp:nvSpPr>
      <dsp:spPr>
        <a:xfrm>
          <a:off x="8028135" y="794880"/>
          <a:ext cx="938895" cy="938895"/>
        </a:xfrm>
        <a:prstGeom prst="ellipse">
          <a:avLst/>
        </a:prstGeom>
        <a:solidFill>
          <a:schemeClr val="accent2">
            <a:hueOff val="821200"/>
            <a:satOff val="-4693"/>
            <a:lumOff val="4539"/>
            <a:alphaOff val="0"/>
          </a:schemeClr>
        </a:solidFill>
        <a:ln w="19050" cap="rnd" cmpd="sng" algn="ctr">
          <a:solidFill>
            <a:schemeClr val="accent2">
              <a:hueOff val="821200"/>
              <a:satOff val="-4693"/>
              <a:lumOff val="4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165633" y="932378"/>
        <a:ext cx="663899" cy="663899"/>
      </dsp:txXfrm>
    </dsp:sp>
    <dsp:sp modelId="{9C38E097-EC8F-4685-86F6-9E7DBA00561A}">
      <dsp:nvSpPr>
        <dsp:cNvPr id="0" name=""/>
        <dsp:cNvSpPr/>
      </dsp:nvSpPr>
      <dsp:spPr>
        <a:xfrm>
          <a:off x="7379850" y="3611494"/>
          <a:ext cx="2235464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3/data/data/com.google.android.apps.photos/databases/gphotos-1.db'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www.epochconverter.com</a:t>
            </a:r>
            <a:r>
              <a:rPr lang="en-US" dirty="0"/>
              <a:t>/</a:t>
            </a:r>
            <a:r>
              <a:rPr lang="en-US" dirty="0" err="1"/>
              <a:t>coredata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3D19A18C-622A-E11E-C8C3-DC2529188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446" y="6202016"/>
            <a:ext cx="691554" cy="6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43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4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3207CF4D-8180-E4A3-9E58-24AF425B67D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83" y="6027677"/>
            <a:ext cx="911940" cy="9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0EDF157E-B3B5-FE1F-66DE-30F52E7C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5" r="1935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Photos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iOS 13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27-634D-49A8-AAE9-6EAF4E71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4" y="20708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Determine tables to investigate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7F583E-E2C3-6947-BEFD-95F6FBC7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72" y="1421120"/>
            <a:ext cx="9119928" cy="5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078011-FF74-BE46-B432-3773E51D389B}"/>
              </a:ext>
            </a:extLst>
          </p:cNvPr>
          <p:cNvSpPr/>
          <p:nvPr/>
        </p:nvSpPr>
        <p:spPr>
          <a:xfrm>
            <a:off x="3072071" y="6586151"/>
            <a:ext cx="3464652" cy="12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C5778-B5B6-794E-A626-D875F7D05E06}"/>
              </a:ext>
            </a:extLst>
          </p:cNvPr>
          <p:cNvSpPr/>
          <p:nvPr/>
        </p:nvSpPr>
        <p:spPr>
          <a:xfrm>
            <a:off x="3072073" y="2969740"/>
            <a:ext cx="3464652" cy="12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CAF93-CA55-C748-863B-06BA54A41E01}"/>
              </a:ext>
            </a:extLst>
          </p:cNvPr>
          <p:cNvSpPr txBox="1"/>
          <p:nvPr/>
        </p:nvSpPr>
        <p:spPr>
          <a:xfrm>
            <a:off x="234778" y="2291760"/>
            <a:ext cx="2607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 lot of tables in the database; the 2 most important are </a:t>
            </a:r>
            <a:r>
              <a:rPr lang="en-US" i="1" dirty="0"/>
              <a:t>ZADDITIONALASSETATTRIBUTES &amp; </a:t>
            </a:r>
            <a:r>
              <a:rPr lang="en-US" dirty="0"/>
              <a:t> </a:t>
            </a:r>
            <a:r>
              <a:rPr lang="en-US" i="1" dirty="0"/>
              <a:t>ZGENERICASSET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explore other tables as iOS stores a lot of information just based on photos.</a:t>
            </a:r>
          </a:p>
        </p:txBody>
      </p:sp>
    </p:spTree>
    <p:extLst>
      <p:ext uri="{BB962C8B-B14F-4D97-AF65-F5344CB8AC3E}">
        <p14:creationId xmlns:p14="http://schemas.microsoft.com/office/powerpoint/2010/main" val="127178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C9A1-A914-4BDB-8F31-946AE3B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10111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7AE4AE-9668-F545-B9E9-8B39DCDC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5" y="2483406"/>
            <a:ext cx="11582910" cy="40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642F6D-4C85-3C41-BCA5-363D288F4604}"/>
              </a:ext>
            </a:extLst>
          </p:cNvPr>
          <p:cNvCxnSpPr>
            <a:cxnSpLocks/>
          </p:cNvCxnSpPr>
          <p:nvPr/>
        </p:nvCxnSpPr>
        <p:spPr>
          <a:xfrm>
            <a:off x="1602910" y="2323070"/>
            <a:ext cx="541200" cy="74905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49165D-0C38-DF4D-8E36-614D03F2D633}"/>
              </a:ext>
            </a:extLst>
          </p:cNvPr>
          <p:cNvSpPr txBox="1"/>
          <p:nvPr/>
        </p:nvSpPr>
        <p:spPr>
          <a:xfrm>
            <a:off x="729722" y="1560076"/>
            <a:ext cx="1746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by camera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07342E-C91A-3A42-9F04-D113BA9066A8}"/>
              </a:ext>
            </a:extLst>
          </p:cNvPr>
          <p:cNvCxnSpPr>
            <a:cxnSpLocks/>
          </p:cNvCxnSpPr>
          <p:nvPr/>
        </p:nvCxnSpPr>
        <p:spPr>
          <a:xfrm>
            <a:off x="4040659" y="2483406"/>
            <a:ext cx="1283750" cy="62957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419CE8-2330-4D43-AF7B-A4C24A8615E4}"/>
              </a:ext>
            </a:extLst>
          </p:cNvPr>
          <p:cNvSpPr txBox="1"/>
          <p:nvPr/>
        </p:nvSpPr>
        <p:spPr>
          <a:xfrm>
            <a:off x="2476098" y="845317"/>
            <a:ext cx="34068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Imported by:</a:t>
            </a:r>
          </a:p>
          <a:p>
            <a:r>
              <a:rPr lang="en-US" sz="1400" dirty="0"/>
              <a:t>0 = Is related to .MOV files.</a:t>
            </a:r>
          </a:p>
          <a:p>
            <a:r>
              <a:rPr lang="en-US" sz="1400" dirty="0"/>
              <a:t>1 = Captured via native Back facing camera</a:t>
            </a:r>
          </a:p>
          <a:p>
            <a:r>
              <a:rPr lang="en-US" sz="1400" dirty="0"/>
              <a:t>2 = Captured via native Front facing camera</a:t>
            </a:r>
          </a:p>
          <a:p>
            <a:r>
              <a:rPr lang="en-US" sz="1400" dirty="0"/>
              <a:t>3 = Third Party Application</a:t>
            </a:r>
          </a:p>
          <a:p>
            <a:r>
              <a:rPr lang="en-US" sz="1400" dirty="0"/>
              <a:t>6 = Facebook/Instagram</a:t>
            </a:r>
          </a:p>
          <a:p>
            <a:r>
              <a:rPr lang="en-US" sz="1400" dirty="0"/>
              <a:t>9 = Saved from outside source (SMS, Safari)</a:t>
            </a: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995312-94CE-094F-BA39-27CC1E90E2B5}"/>
              </a:ext>
            </a:extLst>
          </p:cNvPr>
          <p:cNvCxnSpPr>
            <a:cxnSpLocks/>
          </p:cNvCxnSpPr>
          <p:nvPr/>
        </p:nvCxnSpPr>
        <p:spPr>
          <a:xfrm flipH="1">
            <a:off x="6804096" y="2363924"/>
            <a:ext cx="955945" cy="70820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9EC9BA-DADF-9249-AACD-07A936D6584E}"/>
              </a:ext>
            </a:extLst>
          </p:cNvPr>
          <p:cNvCxnSpPr>
            <a:cxnSpLocks/>
          </p:cNvCxnSpPr>
          <p:nvPr/>
        </p:nvCxnSpPr>
        <p:spPr>
          <a:xfrm>
            <a:off x="7760041" y="2224216"/>
            <a:ext cx="0" cy="88876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304D5D-B652-054A-AD97-A630E81C95F4}"/>
              </a:ext>
            </a:extLst>
          </p:cNvPr>
          <p:cNvCxnSpPr>
            <a:cxnSpLocks/>
          </p:cNvCxnSpPr>
          <p:nvPr/>
        </p:nvCxnSpPr>
        <p:spPr>
          <a:xfrm>
            <a:off x="7760041" y="2363924"/>
            <a:ext cx="1298366" cy="74905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65C1BC-C33C-1642-BB3D-27102A7F1C54}"/>
              </a:ext>
            </a:extLst>
          </p:cNvPr>
          <p:cNvSpPr txBox="1"/>
          <p:nvPr/>
        </p:nvSpPr>
        <p:spPr>
          <a:xfrm>
            <a:off x="6756137" y="1560076"/>
            <a:ext cx="213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size (in bytes), height &amp; width (in pixels)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1C18B-570C-E44C-85E7-4E94551C3974}"/>
              </a:ext>
            </a:extLst>
          </p:cNvPr>
          <p:cNvCxnSpPr>
            <a:cxnSpLocks/>
          </p:cNvCxnSpPr>
          <p:nvPr/>
        </p:nvCxnSpPr>
        <p:spPr>
          <a:xfrm>
            <a:off x="11288110" y="2224216"/>
            <a:ext cx="313391" cy="847908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43EFAA-1A08-0944-9C1D-461A8AAEC9C5}"/>
              </a:ext>
            </a:extLst>
          </p:cNvPr>
          <p:cNvSpPr txBox="1"/>
          <p:nvPr/>
        </p:nvSpPr>
        <p:spPr>
          <a:xfrm>
            <a:off x="9601759" y="1223336"/>
            <a:ext cx="231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times photo was shared; messages, third party applications, etc.</a:t>
            </a:r>
          </a:p>
        </p:txBody>
      </p:sp>
    </p:spTree>
    <p:extLst>
      <p:ext uri="{BB962C8B-B14F-4D97-AF65-F5344CB8AC3E}">
        <p14:creationId xmlns:p14="http://schemas.microsoft.com/office/powerpoint/2010/main" val="128734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9C59-C51B-8642-9CDC-848EAFE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24135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(2)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1905A6-E4C9-D942-A4C3-A90862F3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51" y="1863890"/>
            <a:ext cx="8929297" cy="49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78A74-E23E-904F-9A32-458C4DD61E54}"/>
              </a:ext>
            </a:extLst>
          </p:cNvPr>
          <p:cNvSpPr txBox="1"/>
          <p:nvPr/>
        </p:nvSpPr>
        <p:spPr>
          <a:xfrm>
            <a:off x="0" y="1863890"/>
            <a:ext cx="1158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times photo was viewed in App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243262-9B82-7C4C-8431-39388D75A8AC}"/>
              </a:ext>
            </a:extLst>
          </p:cNvPr>
          <p:cNvCxnSpPr>
            <a:cxnSpLocks/>
          </p:cNvCxnSpPr>
          <p:nvPr/>
        </p:nvCxnSpPr>
        <p:spPr>
          <a:xfrm flipV="1">
            <a:off x="725214" y="2501462"/>
            <a:ext cx="1114096" cy="11561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7D703C-92E5-E243-8047-FB617FE194C9}"/>
              </a:ext>
            </a:extLst>
          </p:cNvPr>
          <p:cNvCxnSpPr>
            <a:cxnSpLocks/>
          </p:cNvCxnSpPr>
          <p:nvPr/>
        </p:nvCxnSpPr>
        <p:spPr>
          <a:xfrm>
            <a:off x="5092261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87A7B9-879C-AE47-8BCB-15F8DD11CEBD}"/>
              </a:ext>
            </a:extLst>
          </p:cNvPr>
          <p:cNvSpPr txBox="1"/>
          <p:nvPr/>
        </p:nvSpPr>
        <p:spPr>
          <a:xfrm>
            <a:off x="3447393" y="1217504"/>
            <a:ext cx="23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ID where photo was saved from.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BAF7F9-24EB-5B42-963A-A4DFED62963E}"/>
              </a:ext>
            </a:extLst>
          </p:cNvPr>
          <p:cNvCxnSpPr>
            <a:cxnSpLocks/>
          </p:cNvCxnSpPr>
          <p:nvPr/>
        </p:nvCxnSpPr>
        <p:spPr>
          <a:xfrm>
            <a:off x="6579475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2CFE67-50C1-9D44-A644-12C2C49A4F3E}"/>
              </a:ext>
            </a:extLst>
          </p:cNvPr>
          <p:cNvSpPr txBox="1"/>
          <p:nvPr/>
        </p:nvSpPr>
        <p:spPr>
          <a:xfrm>
            <a:off x="5700366" y="839468"/>
            <a:ext cx="193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Screenshotted and edited with screenshot service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912938-48F4-C647-AB1B-C5FC163D4969}"/>
              </a:ext>
            </a:extLst>
          </p:cNvPr>
          <p:cNvCxnSpPr>
            <a:cxnSpLocks/>
          </p:cNvCxnSpPr>
          <p:nvPr/>
        </p:nvCxnSpPr>
        <p:spPr>
          <a:xfrm>
            <a:off x="8161282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06E97E-628A-AA4F-BFD7-1596884E063E}"/>
              </a:ext>
            </a:extLst>
          </p:cNvPr>
          <p:cNvSpPr txBox="1"/>
          <p:nvPr/>
        </p:nvSpPr>
        <p:spPr>
          <a:xfrm>
            <a:off x="7609068" y="1364875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EXIF timestamp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B0E8C-4084-C74D-9965-7F43E9F69ED8}"/>
              </a:ext>
            </a:extLst>
          </p:cNvPr>
          <p:cNvSpPr txBox="1"/>
          <p:nvPr/>
        </p:nvSpPr>
        <p:spPr>
          <a:xfrm>
            <a:off x="9772795" y="871231"/>
            <a:ext cx="25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Masterfingerprint</a:t>
            </a:r>
            <a:r>
              <a:rPr lang="en-US" dirty="0"/>
              <a:t> = Apple’s way of hashing photos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409026-670A-1444-BE31-5594087511EB}"/>
              </a:ext>
            </a:extLst>
          </p:cNvPr>
          <p:cNvCxnSpPr>
            <a:cxnSpLocks/>
          </p:cNvCxnSpPr>
          <p:nvPr/>
        </p:nvCxnSpPr>
        <p:spPr>
          <a:xfrm flipH="1">
            <a:off x="10058400" y="1549541"/>
            <a:ext cx="750956" cy="84156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7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0FF3-43A3-DF4F-9A7E-07AF3BBB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112062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(3)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489136-4455-C942-8E3A-3153BAF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3" y="1871684"/>
            <a:ext cx="5906814" cy="47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7F636-3998-0D42-BEC7-8F796F6CA45B}"/>
              </a:ext>
            </a:extLst>
          </p:cNvPr>
          <p:cNvSpPr txBox="1"/>
          <p:nvPr/>
        </p:nvSpPr>
        <p:spPr>
          <a:xfrm>
            <a:off x="2816773" y="105375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Filename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806ED-9E5C-F440-B608-F3BDD8A7ADAC}"/>
              </a:ext>
            </a:extLst>
          </p:cNvPr>
          <p:cNvCxnSpPr>
            <a:cxnSpLocks/>
          </p:cNvCxnSpPr>
          <p:nvPr/>
        </p:nvCxnSpPr>
        <p:spPr>
          <a:xfrm>
            <a:off x="3731446" y="1417890"/>
            <a:ext cx="777492" cy="37452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DD048C-DA46-F846-A9BE-1F8CE6BF2BF5}"/>
              </a:ext>
            </a:extLst>
          </p:cNvPr>
          <p:cNvCxnSpPr>
            <a:cxnSpLocks/>
          </p:cNvCxnSpPr>
          <p:nvPr/>
        </p:nvCxnSpPr>
        <p:spPr>
          <a:xfrm flipH="1">
            <a:off x="8240385" y="1417890"/>
            <a:ext cx="661877" cy="37452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85319E-BFBA-0740-BEA1-13F355DA5BCE}"/>
              </a:ext>
            </a:extLst>
          </p:cNvPr>
          <p:cNvSpPr txBox="1"/>
          <p:nvPr/>
        </p:nvSpPr>
        <p:spPr>
          <a:xfrm>
            <a:off x="8902262" y="1048558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Timezone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B61E-717D-BE41-9100-AB4E4D60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24607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77ED5978-16E1-484D-8A37-CDD6876F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" y="1959586"/>
            <a:ext cx="11112843" cy="44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F22EB2-58A7-6E48-BC72-69F7EC72164E}"/>
              </a:ext>
            </a:extLst>
          </p:cNvPr>
          <p:cNvCxnSpPr>
            <a:cxnSpLocks/>
          </p:cNvCxnSpPr>
          <p:nvPr/>
        </p:nvCxnSpPr>
        <p:spPr>
          <a:xfrm>
            <a:off x="1110830" y="1804086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CCB2EC-85B9-BA4B-B1C5-C5BDA2D50994}"/>
              </a:ext>
            </a:extLst>
          </p:cNvPr>
          <p:cNvSpPr txBox="1"/>
          <p:nvPr/>
        </p:nvSpPr>
        <p:spPr>
          <a:xfrm>
            <a:off x="0" y="880756"/>
            <a:ext cx="332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Chronological numbering of photos. Correlates with IMG_0001 from DCIM folder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F3950-9E90-0B4A-9F6C-236D0F686ADF}"/>
              </a:ext>
            </a:extLst>
          </p:cNvPr>
          <p:cNvCxnSpPr>
            <a:cxnSpLocks/>
          </p:cNvCxnSpPr>
          <p:nvPr/>
        </p:nvCxnSpPr>
        <p:spPr>
          <a:xfrm>
            <a:off x="5118538" y="1790013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697131-F4FC-B54E-93F3-DC8FF2ED3341}"/>
              </a:ext>
            </a:extLst>
          </p:cNvPr>
          <p:cNvSpPr txBox="1"/>
          <p:nvPr/>
        </p:nvSpPr>
        <p:spPr>
          <a:xfrm>
            <a:off x="3049494" y="880756"/>
            <a:ext cx="333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Marked as Favorite? 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1=True=Moved to </a:t>
            </a:r>
            <a:r>
              <a:rPr lang="en-US" i="1" dirty="0"/>
              <a:t>Favorite </a:t>
            </a:r>
            <a:r>
              <a:rPr lang="en-US" dirty="0"/>
              <a:t>Album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9BA929-A5CD-C049-8091-7DC0458FF001}"/>
              </a:ext>
            </a:extLst>
          </p:cNvPr>
          <p:cNvCxnSpPr>
            <a:cxnSpLocks/>
          </p:cNvCxnSpPr>
          <p:nvPr/>
        </p:nvCxnSpPr>
        <p:spPr>
          <a:xfrm>
            <a:off x="6691965" y="1790012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183A7-0F04-5C4E-96DB-917F67472F1A}"/>
              </a:ext>
            </a:extLst>
          </p:cNvPr>
          <p:cNvSpPr txBox="1"/>
          <p:nvPr/>
        </p:nvSpPr>
        <p:spPr>
          <a:xfrm>
            <a:off x="6334379" y="795969"/>
            <a:ext cx="262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photo edited in app?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B16CD3-1051-1C46-BA4D-11ACC760E39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495418" y="1571518"/>
            <a:ext cx="1059204" cy="100761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6E9011-946A-A642-B750-DCF6A51B498A}"/>
              </a:ext>
            </a:extLst>
          </p:cNvPr>
          <p:cNvSpPr txBox="1"/>
          <p:nvPr/>
        </p:nvSpPr>
        <p:spPr>
          <a:xfrm>
            <a:off x="8554622" y="1109853"/>
            <a:ext cx="107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type</a:t>
            </a:r>
          </a:p>
          <a:p>
            <a:r>
              <a:rPr lang="en-US" dirty="0"/>
              <a:t>0=Picture</a:t>
            </a:r>
          </a:p>
          <a:p>
            <a:r>
              <a:rPr lang="en-US" dirty="0"/>
              <a:t>1=Video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8169B-5917-A44D-BCE5-5CCF56437272}"/>
              </a:ext>
            </a:extLst>
          </p:cNvPr>
          <p:cNvSpPr txBox="1"/>
          <p:nvPr/>
        </p:nvSpPr>
        <p:spPr>
          <a:xfrm>
            <a:off x="9176335" y="102237"/>
            <a:ext cx="1912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Orientation</a:t>
            </a:r>
          </a:p>
          <a:p>
            <a:r>
              <a:rPr lang="en-US" dirty="0"/>
              <a:t>1=Horizontal</a:t>
            </a:r>
          </a:p>
          <a:p>
            <a:r>
              <a:rPr lang="en-US" dirty="0"/>
              <a:t>6=Vertical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910D82-7C13-264F-A55B-E32A8C521CB0}"/>
              </a:ext>
            </a:extLst>
          </p:cNvPr>
          <p:cNvSpPr txBox="1"/>
          <p:nvPr/>
        </p:nvSpPr>
        <p:spPr>
          <a:xfrm>
            <a:off x="10538981" y="1032103"/>
            <a:ext cx="168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Trashed State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1=True=Deleted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ADE707-FF64-5446-ABB3-EAE75E7D232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1381327" y="1955433"/>
            <a:ext cx="0" cy="66667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1D94C4-F393-A449-812C-40BA4E1EE4B6}"/>
              </a:ext>
            </a:extLst>
          </p:cNvPr>
          <p:cNvCxnSpPr>
            <a:cxnSpLocks/>
          </p:cNvCxnSpPr>
          <p:nvPr/>
        </p:nvCxnSpPr>
        <p:spPr>
          <a:xfrm flipH="1">
            <a:off x="8739384" y="1655811"/>
            <a:ext cx="1352744" cy="96902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71885-FB4A-2644-AFD4-ECF60C924275}"/>
              </a:ext>
            </a:extLst>
          </p:cNvPr>
          <p:cNvCxnSpPr>
            <a:cxnSpLocks/>
          </p:cNvCxnSpPr>
          <p:nvPr/>
        </p:nvCxnSpPr>
        <p:spPr>
          <a:xfrm flipV="1">
            <a:off x="10092128" y="938898"/>
            <a:ext cx="0" cy="716913"/>
          </a:xfrm>
          <a:prstGeom prst="line">
            <a:avLst/>
          </a:prstGeom>
          <a:ln w="38100">
            <a:solidFill>
              <a:srgbClr val="D81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6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DF5A-5D6B-D749-A1B0-03E4DB3D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279027" cy="784934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 (2)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E5BC3F2-218A-FB4B-B896-DA5C36FAB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613" y="2160588"/>
            <a:ext cx="614681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94F1F-BB8A-8749-B4CE-C1091427C381}"/>
              </a:ext>
            </a:extLst>
          </p:cNvPr>
          <p:cNvSpPr txBox="1"/>
          <p:nvPr/>
        </p:nvSpPr>
        <p:spPr>
          <a:xfrm>
            <a:off x="172995" y="1927654"/>
            <a:ext cx="21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 added to Photos timestamp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63B47F-8E18-B845-95E4-2FC578C82ADD}"/>
              </a:ext>
            </a:extLst>
          </p:cNvPr>
          <p:cNvCxnSpPr>
            <a:cxnSpLocks/>
          </p:cNvCxnSpPr>
          <p:nvPr/>
        </p:nvCxnSpPr>
        <p:spPr>
          <a:xfrm flipV="1">
            <a:off x="2037587" y="2088292"/>
            <a:ext cx="841537" cy="296561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E1CB2D-E10E-4D4E-8474-D27FCE827B51}"/>
              </a:ext>
            </a:extLst>
          </p:cNvPr>
          <p:cNvCxnSpPr>
            <a:cxnSpLocks/>
          </p:cNvCxnSpPr>
          <p:nvPr/>
        </p:nvCxnSpPr>
        <p:spPr>
          <a:xfrm>
            <a:off x="4411362" y="1316559"/>
            <a:ext cx="1128584" cy="63007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CC314B-F5CE-274F-9C3D-E70830128AC9}"/>
              </a:ext>
            </a:extLst>
          </p:cNvPr>
          <p:cNvSpPr txBox="1"/>
          <p:nvPr/>
        </p:nvSpPr>
        <p:spPr>
          <a:xfrm>
            <a:off x="2360455" y="935507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Duration in seconds (if video)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003A1F-933D-E244-863D-BADD2398583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508213" y="1395530"/>
            <a:ext cx="605160" cy="55109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5E4D20-12D5-E94F-920E-CAD13F11A243}"/>
              </a:ext>
            </a:extLst>
          </p:cNvPr>
          <p:cNvSpPr txBox="1"/>
          <p:nvPr/>
        </p:nvSpPr>
        <p:spPr>
          <a:xfrm>
            <a:off x="5352857" y="749199"/>
            <a:ext cx="231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when media was last shared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407D2C-B7E1-7D49-90FC-D8C767B1D78B}"/>
              </a:ext>
            </a:extLst>
          </p:cNvPr>
          <p:cNvCxnSpPr>
            <a:cxnSpLocks/>
          </p:cNvCxnSpPr>
          <p:nvPr/>
        </p:nvCxnSpPr>
        <p:spPr>
          <a:xfrm flipH="1">
            <a:off x="7673281" y="766707"/>
            <a:ext cx="794952" cy="117992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9150ED-D8B6-A54A-B2E4-E2385AEED65C}"/>
              </a:ext>
            </a:extLst>
          </p:cNvPr>
          <p:cNvSpPr txBox="1"/>
          <p:nvPr/>
        </p:nvSpPr>
        <p:spPr>
          <a:xfrm>
            <a:off x="7484075" y="76246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Latitude &amp; Longitude Coordinates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D3BC80-40DD-5D44-B8B5-AAE3C535836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9230851" y="1328279"/>
            <a:ext cx="859552" cy="61835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820E04-CFA9-7242-B256-E5988548A91F}"/>
              </a:ext>
            </a:extLst>
          </p:cNvPr>
          <p:cNvSpPr txBox="1"/>
          <p:nvPr/>
        </p:nvSpPr>
        <p:spPr>
          <a:xfrm>
            <a:off x="9468902" y="404949"/>
            <a:ext cx="1243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modified timestamp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FBACB7-4F03-7242-94CB-00EF3B1BBD07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771432" y="1349363"/>
            <a:ext cx="610694" cy="578291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260C8E-766E-914C-A30B-CA43BE697F8C}"/>
              </a:ext>
            </a:extLst>
          </p:cNvPr>
          <p:cNvSpPr txBox="1"/>
          <p:nvPr/>
        </p:nvSpPr>
        <p:spPr>
          <a:xfrm>
            <a:off x="10772526" y="14903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when photo was deleted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E9D35A-345E-0244-889D-922DF85CC66C}"/>
              </a:ext>
            </a:extLst>
          </p:cNvPr>
          <p:cNvCxnSpPr>
            <a:cxnSpLocks/>
          </p:cNvCxnSpPr>
          <p:nvPr/>
        </p:nvCxnSpPr>
        <p:spPr>
          <a:xfrm flipH="1">
            <a:off x="8444138" y="722577"/>
            <a:ext cx="24095" cy="122405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CC5D-B9EC-8C44-A474-808F4C4A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 (3)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1FA95AC-1259-164A-92D9-7DB1FEDA7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38" y="1794886"/>
            <a:ext cx="5666828" cy="50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4E8DD8-4F4C-604B-BF96-16D5C62BB45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370857" y="1888596"/>
            <a:ext cx="1664881" cy="90445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DF2FA-7DFA-E342-9901-B6E129C849B9}"/>
              </a:ext>
            </a:extLst>
          </p:cNvPr>
          <p:cNvSpPr txBox="1"/>
          <p:nvPr/>
        </p:nvSpPr>
        <p:spPr>
          <a:xfrm>
            <a:off x="0" y="1979041"/>
            <a:ext cx="27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Directory photo is stored 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441E00-6E5A-9F4E-9BD4-49CCC557D090}"/>
              </a:ext>
            </a:extLst>
          </p:cNvPr>
          <p:cNvCxnSpPr>
            <a:cxnSpLocks/>
          </p:cNvCxnSpPr>
          <p:nvPr/>
        </p:nvCxnSpPr>
        <p:spPr>
          <a:xfrm>
            <a:off x="4459890" y="1456699"/>
            <a:ext cx="0" cy="33818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CE08A6-574D-234A-8E44-C282AE4FB298}"/>
              </a:ext>
            </a:extLst>
          </p:cNvPr>
          <p:cNvSpPr txBox="1"/>
          <p:nvPr/>
        </p:nvSpPr>
        <p:spPr>
          <a:xfrm>
            <a:off x="3035738" y="1167346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name (Chronological)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7F4EB-5727-8047-87EC-D88FA998956B}"/>
              </a:ext>
            </a:extLst>
          </p:cNvPr>
          <p:cNvCxnSpPr>
            <a:cxnSpLocks/>
          </p:cNvCxnSpPr>
          <p:nvPr/>
        </p:nvCxnSpPr>
        <p:spPr>
          <a:xfrm flipH="1">
            <a:off x="7732111" y="1352012"/>
            <a:ext cx="301296" cy="43897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D7D2B9-A3FA-2B49-ACE4-BBC11E0BB68A}"/>
              </a:ext>
            </a:extLst>
          </p:cNvPr>
          <p:cNvSpPr txBox="1"/>
          <p:nvPr/>
        </p:nvSpPr>
        <p:spPr>
          <a:xfrm>
            <a:off x="7882759" y="1015354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Extension (JPEG, PNG, or MOV)</a:t>
            </a:r>
          </a:p>
        </p:txBody>
      </p:sp>
    </p:spTree>
    <p:extLst>
      <p:ext uri="{BB962C8B-B14F-4D97-AF65-F5344CB8AC3E}">
        <p14:creationId xmlns:p14="http://schemas.microsoft.com/office/powerpoint/2010/main" val="5944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340-9EBC-4183-8C71-F89640C8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Photos 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C207-9D43-416D-8539-02FDA857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8" y="1049118"/>
            <a:ext cx="3386959" cy="5225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Photos and videos are saved in suspect's phone, and we need to determine how many?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Head to the DCIM Folder to find out.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60 items total</a:t>
            </a:r>
          </a:p>
          <a:p>
            <a:pPr lvl="1"/>
            <a:r>
              <a:rPr lang="en-US" dirty="0">
                <a:ea typeface="+mn-lt"/>
                <a:cs typeface="+mn-lt"/>
              </a:rPr>
              <a:t>58 Photos</a:t>
            </a:r>
          </a:p>
          <a:p>
            <a:pPr lvl="1"/>
            <a:r>
              <a:rPr lang="en-US" dirty="0">
                <a:ea typeface="+mn-lt"/>
                <a:cs typeface="+mn-lt"/>
              </a:rPr>
              <a:t>2 Videos</a:t>
            </a:r>
          </a:p>
          <a:p>
            <a:pPr marL="228600" lvl="1" indent="0">
              <a:buNone/>
            </a:pPr>
            <a:endParaRPr lang="en-US" dirty="0">
              <a:cs typeface="Calibri"/>
            </a:endParaRPr>
          </a:p>
          <a:p>
            <a:pPr lvl="1" indent="-457200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6E4FD7-1DCC-A54B-9226-6618F206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3535"/>
            <a:ext cx="79248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9F1CB-01C6-D549-920C-F12D42791EC5}"/>
              </a:ext>
            </a:extLst>
          </p:cNvPr>
          <p:cNvSpPr/>
          <p:nvPr/>
        </p:nvSpPr>
        <p:spPr>
          <a:xfrm>
            <a:off x="4267200" y="593535"/>
            <a:ext cx="7924800" cy="258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1CD2F-695F-433D-BA67-94AEB2C1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Forensic scenario questions related to photos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A3B39F-334F-7A53-4AE6-9B4E193DB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86499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22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86C-563A-7D44-AC85-41C9F8D5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728334"/>
            <a:ext cx="10515600" cy="966951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A. What kind of photos are saved and at what time?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0FE2-5BDD-2E42-8140-FB89F8FF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576552"/>
            <a:ext cx="11017469" cy="3541986"/>
          </a:xfrm>
        </p:spPr>
        <p:txBody>
          <a:bodyPr/>
          <a:lstStyle/>
          <a:p>
            <a:r>
              <a:rPr lang="en-US" dirty="0"/>
              <a:t>Step 1: Head to the </a:t>
            </a:r>
            <a:r>
              <a:rPr lang="en-US" dirty="0" err="1"/>
              <a:t>Photos.sqlite</a:t>
            </a:r>
            <a:r>
              <a:rPr lang="en-US" dirty="0"/>
              <a:t>; </a:t>
            </a:r>
            <a:r>
              <a:rPr lang="en-US" i="1" dirty="0"/>
              <a:t>ZGENERICASSET </a:t>
            </a:r>
            <a:r>
              <a:rPr lang="en-US" dirty="0"/>
              <a:t>table and select any photo. </a:t>
            </a:r>
          </a:p>
          <a:p>
            <a:r>
              <a:rPr lang="en-US" dirty="0"/>
              <a:t>Step 2: Navigate to the </a:t>
            </a:r>
            <a:r>
              <a:rPr lang="en-US" i="1" dirty="0"/>
              <a:t>ZADDEDDATE </a:t>
            </a:r>
            <a:r>
              <a:rPr lang="en-US" dirty="0"/>
              <a:t>column</a:t>
            </a:r>
            <a:endParaRPr lang="en-US" i="1" dirty="0"/>
          </a:p>
          <a:p>
            <a:pPr lvl="1"/>
            <a:r>
              <a:rPr lang="en-US" dirty="0"/>
              <a:t>In this instance IMG_0001 has an added date of 606575124.564206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C5671-647D-6F43-BB25-69193E552DC6}"/>
              </a:ext>
            </a:extLst>
          </p:cNvPr>
          <p:cNvSpPr txBox="1"/>
          <p:nvPr/>
        </p:nvSpPr>
        <p:spPr>
          <a:xfrm>
            <a:off x="336331" y="5118538"/>
            <a:ext cx="843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IMG_0001 Was added to the user’s camera roll on Sunday March 22, 2020 at 1:05:24pm GMT 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040D7A-4D11-8244-9FDA-8B0AE475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15" y="3337035"/>
            <a:ext cx="6896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A5608-9A97-4B05-8388-A94E6486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2613E-47ED-8475-4D49-EAFA63DDF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72073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5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5A72-A2C5-374E-AF9C-784945EA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8611"/>
            <a:ext cx="10515600" cy="1325563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B. What is location data of photos?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93D1-91C2-5042-9286-65946F27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dirty="0"/>
              <a:t>Inside the </a:t>
            </a:r>
            <a:r>
              <a:rPr lang="en-US" dirty="0" err="1"/>
              <a:t>Photos.sqlite</a:t>
            </a:r>
            <a:r>
              <a:rPr lang="en-US" dirty="0"/>
              <a:t>; </a:t>
            </a:r>
            <a:r>
              <a:rPr lang="en-US" i="1" dirty="0"/>
              <a:t>ZGENERICASSET </a:t>
            </a:r>
            <a:r>
              <a:rPr lang="en-US" dirty="0"/>
              <a:t>table look for &amp; filter on the </a:t>
            </a:r>
            <a:r>
              <a:rPr lang="en-US" i="1" dirty="0"/>
              <a:t>ZLATITUDE &amp; ZLONGITUDE columns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In this instance only 4 photos have location data:</a:t>
            </a:r>
          </a:p>
          <a:p>
            <a:endParaRPr lang="en-US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C41E14DD-2250-DC41-A880-ECA577AB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6" y="3226409"/>
            <a:ext cx="3310977" cy="23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DB2E1-2B50-054E-AB6E-7F16942C1275}"/>
              </a:ext>
            </a:extLst>
          </p:cNvPr>
          <p:cNvSpPr txBox="1"/>
          <p:nvPr/>
        </p:nvSpPr>
        <p:spPr>
          <a:xfrm>
            <a:off x="4929350" y="3327439"/>
            <a:ext cx="6495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IMGs 0034, 0033, 0052, &amp; 0047.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convert Coordinates head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https://</a:t>
            </a:r>
            <a:r>
              <a:rPr lang="en-US" sz="2800" dirty="0" err="1"/>
              <a:t>www.gps-coordinates.net</a:t>
            </a:r>
            <a:r>
              <a:rPr lang="en-US" sz="2800" dirty="0"/>
              <a:t>/</a:t>
            </a: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E288A96F-413C-B14A-9907-1876879B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8" y="3226409"/>
            <a:ext cx="1062918" cy="23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1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C3B8-8411-AB43-B716-2D9F2A6A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73"/>
            <a:ext cx="10515600" cy="1325563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B. What is location data of photos?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7288-3387-F945-B8C8-4B9ADF7E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343818"/>
            <a:ext cx="4251041" cy="486652"/>
          </a:xfrm>
        </p:spPr>
        <p:txBody>
          <a:bodyPr/>
          <a:lstStyle/>
          <a:p>
            <a:r>
              <a:rPr lang="en-US" dirty="0"/>
              <a:t>IMG_0052 as an example: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D3F5870-EDDD-084A-A352-DA49D439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1946392"/>
            <a:ext cx="5002924" cy="3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708570A-6723-AA4C-9CEC-B5E4B74A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18" y="1790168"/>
            <a:ext cx="4750528" cy="4388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ECD78-0E4C-A240-AA8B-9088BAE5F39B}"/>
              </a:ext>
            </a:extLst>
          </p:cNvPr>
          <p:cNvSpPr txBox="1"/>
          <p:nvPr/>
        </p:nvSpPr>
        <p:spPr>
          <a:xfrm>
            <a:off x="262759" y="5514182"/>
            <a:ext cx="45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35.66076667 Longitude -78.87922833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6BCDC-81E0-CF42-ADC0-149427CF0404}"/>
              </a:ext>
            </a:extLst>
          </p:cNvPr>
          <p:cNvSpPr/>
          <p:nvPr/>
        </p:nvSpPr>
        <p:spPr>
          <a:xfrm>
            <a:off x="8050924" y="2303898"/>
            <a:ext cx="2554014" cy="849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7755-9EF4-7A47-BC1A-A19BCF24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7" y="3230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C. Where did the suspect download the photos from if they weren’t taken with the camera?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</p:txBody>
      </p:sp>
      <p:graphicFrame>
        <p:nvGraphicFramePr>
          <p:cNvPr id="15366" name="Content Placeholder 2">
            <a:extLst>
              <a:ext uri="{FF2B5EF4-FFF2-40B4-BE49-F238E27FC236}">
                <a16:creationId xmlns:a16="http://schemas.microsoft.com/office/drawing/2014/main" id="{A74A45EA-208D-E761-9E69-4CF33C53B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5138" y="1752052"/>
          <a:ext cx="520524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>
            <a:extLst>
              <a:ext uri="{FF2B5EF4-FFF2-40B4-BE49-F238E27FC236}">
                <a16:creationId xmlns:a16="http://schemas.microsoft.com/office/drawing/2014/main" id="{683BDEA3-6442-4648-B625-D297BCA5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78" y="1366345"/>
            <a:ext cx="2255908" cy="54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3E61A93-092D-814C-AB6A-A03CF70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30" y="1366344"/>
            <a:ext cx="860548" cy="54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4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E4807-8C3B-476B-BD8D-77E85FA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BA87AA-57C8-0CB2-EA31-4E137E3E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7876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2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D4441F96-162C-AA8A-1209-5609B0B45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2" r="665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F0AA8-7662-4AFF-A40D-B1370BA1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Introduction to Photos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93BE-1DC2-8542-A18F-B677657A8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Introduction to Photos App</a:t>
            </a:r>
          </a:p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610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F569-E1F0-4DC8-BA00-2599CF31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Photos?</a:t>
            </a:r>
            <a:endParaRPr lang="en-US" dirty="0"/>
          </a:p>
        </p:txBody>
      </p:sp>
      <p:pic>
        <p:nvPicPr>
          <p:cNvPr id="1026" name="Picture 2" descr="How to hide photos from camera roll on iPhone? [iOS 14 ...">
            <a:extLst>
              <a:ext uri="{FF2B5EF4-FFF2-40B4-BE49-F238E27FC236}">
                <a16:creationId xmlns:a16="http://schemas.microsoft.com/office/drawing/2014/main" id="{C568569C-9ADC-C041-A14D-5FC2A788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3" y="1708502"/>
            <a:ext cx="7895897" cy="51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FF82B-C7B7-9A4B-8A70-73CC8DBF9688}"/>
              </a:ext>
            </a:extLst>
          </p:cNvPr>
          <p:cNvSpPr txBox="1"/>
          <p:nvPr/>
        </p:nvSpPr>
        <p:spPr>
          <a:xfrm>
            <a:off x="472965" y="3359921"/>
            <a:ext cx="355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Photos app is where all the photos you take and save with your iOS devices live.</a:t>
            </a:r>
            <a:endParaRPr lang="en-US" dirty="0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6EEACFB-D812-3F46-A7F1-4E4E4C60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98" y="0"/>
            <a:ext cx="1855002" cy="12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1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3D797-DAB1-4A5C-8DE7-2DDA9BA8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Where does the evidence come from?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34361E-BDC6-BD35-8004-1E5BD1708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22506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F0F5124F-7501-3824-3615-75039747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7" r="3479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54BB0-47D4-4A30-91D2-5C0413A0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Introduction to Photos database</a:t>
            </a:r>
          </a:p>
        </p:txBody>
      </p:sp>
    </p:spTree>
    <p:extLst>
      <p:ext uri="{BB962C8B-B14F-4D97-AF65-F5344CB8AC3E}">
        <p14:creationId xmlns:p14="http://schemas.microsoft.com/office/powerpoint/2010/main" val="327446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99F-01F8-45DC-9110-F2BE04B4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location where photos are stored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9920D4-25F8-B943-8221-ECEE8400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3746"/>
            <a:ext cx="10403509" cy="25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03253-4501-4E62-B38D-A83D0D4D6B17}"/>
              </a:ext>
            </a:extLst>
          </p:cNvPr>
          <p:cNvSpPr/>
          <p:nvPr/>
        </p:nvSpPr>
        <p:spPr>
          <a:xfrm>
            <a:off x="1463327" y="2313746"/>
            <a:ext cx="9667128" cy="25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3EAF8-FFE8-D247-8D99-EF294281A8F2}"/>
              </a:ext>
            </a:extLst>
          </p:cNvPr>
          <p:cNvSpPr txBox="1"/>
          <p:nvPr/>
        </p:nvSpPr>
        <p:spPr>
          <a:xfrm>
            <a:off x="838200" y="1944414"/>
            <a:ext cx="342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~/var/mobile/Media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1C80BC-6877-0244-93C4-08E1A2BF5CB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116248" y="3580840"/>
            <a:ext cx="805673" cy="180880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D53AEB-230B-7545-82DA-300463F4EE13}"/>
              </a:ext>
            </a:extLst>
          </p:cNvPr>
          <p:cNvSpPr txBox="1"/>
          <p:nvPr/>
        </p:nvSpPr>
        <p:spPr>
          <a:xfrm>
            <a:off x="1463327" y="5389643"/>
            <a:ext cx="330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storage in loose file format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825CDC-5D08-9846-A182-3FF541757F9F}"/>
              </a:ext>
            </a:extLst>
          </p:cNvPr>
          <p:cNvCxnSpPr>
            <a:cxnSpLocks/>
          </p:cNvCxnSpPr>
          <p:nvPr/>
        </p:nvCxnSpPr>
        <p:spPr>
          <a:xfrm flipV="1">
            <a:off x="9521167" y="3545815"/>
            <a:ext cx="805673" cy="180880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5362A3-A7B5-4C44-A39E-B31784F74AC3}"/>
              </a:ext>
            </a:extLst>
          </p:cNvPr>
          <p:cNvSpPr txBox="1"/>
          <p:nvPr/>
        </p:nvSpPr>
        <p:spPr>
          <a:xfrm>
            <a:off x="7874931" y="541576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Photos Database</a:t>
            </a:r>
          </a:p>
        </p:txBody>
      </p:sp>
    </p:spTree>
    <p:extLst>
      <p:ext uri="{BB962C8B-B14F-4D97-AF65-F5344CB8AC3E}">
        <p14:creationId xmlns:p14="http://schemas.microsoft.com/office/powerpoint/2010/main" val="329251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6E61B-4E37-F949-AC43-C2EA0132F928}"/>
              </a:ext>
            </a:extLst>
          </p:cNvPr>
          <p:cNvSpPr txBox="1"/>
          <p:nvPr/>
        </p:nvSpPr>
        <p:spPr>
          <a:xfrm>
            <a:off x="420130" y="321275"/>
            <a:ext cx="3266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DCIM Folder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827854-B47E-F244-B0C9-9BA4DE95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70" y="273050"/>
            <a:ext cx="79248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06105-600B-4283-A6BD-806BBB9DB8E7}"/>
              </a:ext>
            </a:extLst>
          </p:cNvPr>
          <p:cNvSpPr/>
          <p:nvPr/>
        </p:nvSpPr>
        <p:spPr>
          <a:xfrm>
            <a:off x="3847071" y="273050"/>
            <a:ext cx="7924800" cy="258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C9CDB-E843-E842-B4D3-74304DBB4EC2}"/>
              </a:ext>
            </a:extLst>
          </p:cNvPr>
          <p:cNvSpPr txBox="1"/>
          <p:nvPr/>
        </p:nvSpPr>
        <p:spPr>
          <a:xfrm>
            <a:off x="420130" y="2413337"/>
            <a:ext cx="2977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what the Photos app appears to the user.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Photos in chronological order.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Either saved photos or taken with the camera are stored here.</a:t>
            </a:r>
          </a:p>
        </p:txBody>
      </p:sp>
    </p:spTree>
    <p:extLst>
      <p:ext uri="{BB962C8B-B14F-4D97-AF65-F5344CB8AC3E}">
        <p14:creationId xmlns:p14="http://schemas.microsoft.com/office/powerpoint/2010/main" val="240282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2BF4-73AD-401A-BDA4-0070F31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database where photo data is stored.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4AAEEE-8415-6542-A01C-07D39BBB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1" y="1854200"/>
            <a:ext cx="10754097" cy="21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6F492F-6446-457D-82C0-6C39834331BD}"/>
              </a:ext>
            </a:extLst>
          </p:cNvPr>
          <p:cNvSpPr/>
          <p:nvPr/>
        </p:nvSpPr>
        <p:spPr>
          <a:xfrm>
            <a:off x="1000771" y="1854200"/>
            <a:ext cx="8192656" cy="246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AB31-ECCA-0842-B099-6C787B8262C1}"/>
              </a:ext>
            </a:extLst>
          </p:cNvPr>
          <p:cNvSpPr/>
          <p:nvPr/>
        </p:nvSpPr>
        <p:spPr>
          <a:xfrm>
            <a:off x="4396758" y="3066824"/>
            <a:ext cx="817794" cy="724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528999-C7DF-314D-8F3B-C6D38C21CF97}"/>
              </a:ext>
            </a:extLst>
          </p:cNvPr>
          <p:cNvCxnSpPr>
            <a:cxnSpLocks/>
          </p:cNvCxnSpPr>
          <p:nvPr/>
        </p:nvCxnSpPr>
        <p:spPr>
          <a:xfrm>
            <a:off x="4805655" y="3791175"/>
            <a:ext cx="701990" cy="87523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F1BC30-61CC-034E-909A-2029F40A955B}"/>
              </a:ext>
            </a:extLst>
          </p:cNvPr>
          <p:cNvSpPr txBox="1"/>
          <p:nvPr/>
        </p:nvSpPr>
        <p:spPr>
          <a:xfrm>
            <a:off x="5507645" y="4599130"/>
            <a:ext cx="625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on </a:t>
            </a:r>
            <a:r>
              <a:rPr lang="en-US" i="1" dirty="0" err="1"/>
              <a:t>Photos.sqlite</a:t>
            </a:r>
            <a:r>
              <a:rPr lang="en-US" dirty="0"/>
              <a:t> and open with DB Browser for SQLite </a:t>
            </a:r>
          </a:p>
        </p:txBody>
      </p:sp>
    </p:spTree>
    <p:extLst>
      <p:ext uri="{BB962C8B-B14F-4D97-AF65-F5344CB8AC3E}">
        <p14:creationId xmlns:p14="http://schemas.microsoft.com/office/powerpoint/2010/main" val="33042474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798</TotalTime>
  <Words>860</Words>
  <Application>Microsoft Office PowerPoint</Application>
  <PresentationFormat>Widescreen</PresentationFormat>
  <Paragraphs>136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Facet</vt:lpstr>
      <vt:lpstr>Photos Investigation</vt:lpstr>
      <vt:lpstr>Overview</vt:lpstr>
      <vt:lpstr>Introduction to Photos App</vt:lpstr>
      <vt:lpstr>What is Photos?</vt:lpstr>
      <vt:lpstr>Where does the evidence come from?</vt:lpstr>
      <vt:lpstr>Introduction to Photos database</vt:lpstr>
      <vt:lpstr>Find the location where photos are stored</vt:lpstr>
      <vt:lpstr>PowerPoint Presentation</vt:lpstr>
      <vt:lpstr>Find the database where photo data is stored.</vt:lpstr>
      <vt:lpstr>Determine tables to investigate</vt:lpstr>
      <vt:lpstr>Investigating ZADDITIONALASSETATTRIBUTES </vt:lpstr>
      <vt:lpstr>Investigating ZADDITIONALASSETATTRIBUTES (2)</vt:lpstr>
      <vt:lpstr>Investigating ZADDITIONALASSETATTRIBUTES (3)</vt:lpstr>
      <vt:lpstr>Investigating ZGENERICASSET </vt:lpstr>
      <vt:lpstr>Investigating ZGENERICASSET (2) </vt:lpstr>
      <vt:lpstr>Investigating ZGENERICASSET (3) </vt:lpstr>
      <vt:lpstr>Photos scenario</vt:lpstr>
      <vt:lpstr>Forensic scenario questions related to photos</vt:lpstr>
      <vt:lpstr>A. What kind of photos are saved and at what time? </vt:lpstr>
      <vt:lpstr>B. What is location data of photos? </vt:lpstr>
      <vt:lpstr>B. What is location data of photos? (2)</vt:lpstr>
      <vt:lpstr>C. Where did the suspect download the photos from if they weren’t taken with the camera? 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10</cp:revision>
  <dcterms:created xsi:type="dcterms:W3CDTF">2021-01-18T02:02:41Z</dcterms:created>
  <dcterms:modified xsi:type="dcterms:W3CDTF">2022-11-05T17:30:41Z</dcterms:modified>
</cp:coreProperties>
</file>