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305" r:id="rId3"/>
    <p:sldId id="407" r:id="rId4"/>
    <p:sldId id="304" r:id="rId5"/>
    <p:sldId id="405" r:id="rId6"/>
    <p:sldId id="406" r:id="rId7"/>
    <p:sldId id="408" r:id="rId8"/>
    <p:sldId id="409" r:id="rId9"/>
    <p:sldId id="410" r:id="rId10"/>
    <p:sldId id="411" r:id="rId11"/>
    <p:sldId id="412" r:id="rId12"/>
    <p:sldId id="257" r:id="rId13"/>
    <p:sldId id="285" r:id="rId14"/>
    <p:sldId id="286" r:id="rId15"/>
    <p:sldId id="291" r:id="rId16"/>
    <p:sldId id="292" r:id="rId17"/>
    <p:sldId id="290" r:id="rId18"/>
    <p:sldId id="293" r:id="rId19"/>
    <p:sldId id="306" r:id="rId20"/>
    <p:sldId id="337" r:id="rId21"/>
    <p:sldId id="294" r:id="rId22"/>
    <p:sldId id="287" r:id="rId23"/>
    <p:sldId id="295" r:id="rId24"/>
    <p:sldId id="296" r:id="rId25"/>
    <p:sldId id="298" r:id="rId26"/>
    <p:sldId id="299" r:id="rId27"/>
    <p:sldId id="297" r:id="rId28"/>
    <p:sldId id="302" r:id="rId29"/>
    <p:sldId id="301" r:id="rId30"/>
    <p:sldId id="303" r:id="rId31"/>
    <p:sldId id="413" r:id="rId32"/>
    <p:sldId id="300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D8FC"/>
    <a:srgbClr val="74CCF2"/>
    <a:srgbClr val="FFA572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13AABB-12C9-440C-BE17-4BF8D685A9C4}" v="1" dt="2021-10-06T14:51:22.20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6" autoAdjust="0"/>
    <p:restoredTop sz="83304" autoAdjust="0"/>
  </p:normalViewPr>
  <p:slideViewPr>
    <p:cSldViewPr snapToGrid="0">
      <p:cViewPr varScale="1">
        <p:scale>
          <a:sx n="53" d="100"/>
          <a:sy n="53" d="100"/>
        </p:scale>
        <p:origin x="508" y="3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9713AABB-12C9-440C-BE17-4BF8D685A9C4}"/>
    <pc:docChg chg="custSel modSld">
      <pc:chgData name="Weifeng Xu" userId="e7aed605-a3dd-4d5a-a692-a87037af107b" providerId="ADAL" clId="{9713AABB-12C9-440C-BE17-4BF8D685A9C4}" dt="2021-10-11T18:01:42.835" v="80" actId="20577"/>
      <pc:docMkLst>
        <pc:docMk/>
      </pc:docMkLst>
      <pc:sldChg chg="addSp modSp mod modNotesTx">
        <pc:chgData name="Weifeng Xu" userId="e7aed605-a3dd-4d5a-a692-a87037af107b" providerId="ADAL" clId="{9713AABB-12C9-440C-BE17-4BF8D685A9C4}" dt="2021-10-11T18:01:42.835" v="80" actId="20577"/>
        <pc:sldMkLst>
          <pc:docMk/>
          <pc:sldMk cId="1246350658" sldId="285"/>
        </pc:sldMkLst>
        <pc:spChg chg="add mod">
          <ac:chgData name="Weifeng Xu" userId="e7aed605-a3dd-4d5a-a692-a87037af107b" providerId="ADAL" clId="{9713AABB-12C9-440C-BE17-4BF8D685A9C4}" dt="2021-09-27T14:25:32.976" v="29" actId="1076"/>
          <ac:spMkLst>
            <pc:docMk/>
            <pc:sldMk cId="1246350658" sldId="285"/>
            <ac:spMk id="7" creationId="{C9B690C1-EEA4-44C1-91B0-D18549FBEC75}"/>
          </ac:spMkLst>
        </pc:spChg>
      </pc:sldChg>
      <pc:sldChg chg="addSp modSp mod">
        <pc:chgData name="Weifeng Xu" userId="e7aed605-a3dd-4d5a-a692-a87037af107b" providerId="ADAL" clId="{9713AABB-12C9-440C-BE17-4BF8D685A9C4}" dt="2021-10-06T14:51:54.156" v="62" actId="1076"/>
        <pc:sldMkLst>
          <pc:docMk/>
          <pc:sldMk cId="3702366307" sldId="408"/>
        </pc:sldMkLst>
        <pc:spChg chg="add mod">
          <ac:chgData name="Weifeng Xu" userId="e7aed605-a3dd-4d5a-a692-a87037af107b" providerId="ADAL" clId="{9713AABB-12C9-440C-BE17-4BF8D685A9C4}" dt="2021-10-06T14:51:54.156" v="62" actId="1076"/>
          <ac:spMkLst>
            <pc:docMk/>
            <pc:sldMk cId="3702366307" sldId="408"/>
            <ac:spMk id="3" creationId="{3BE45EA2-BB4B-43E7-9E32-068EE4C13DF1}"/>
          </ac:spMkLst>
        </pc:spChg>
      </pc:sldChg>
      <pc:sldChg chg="modSp mod">
        <pc:chgData name="Weifeng Xu" userId="e7aed605-a3dd-4d5a-a692-a87037af107b" providerId="ADAL" clId="{9713AABB-12C9-440C-BE17-4BF8D685A9C4}" dt="2021-10-06T14:54:12.807" v="66" actId="1076"/>
        <pc:sldMkLst>
          <pc:docMk/>
          <pc:sldMk cId="3967768232" sldId="411"/>
        </pc:sldMkLst>
        <pc:spChg chg="mod">
          <ac:chgData name="Weifeng Xu" userId="e7aed605-a3dd-4d5a-a692-a87037af107b" providerId="ADAL" clId="{9713AABB-12C9-440C-BE17-4BF8D685A9C4}" dt="2021-10-06T14:53:50.985" v="63" actId="33524"/>
          <ac:spMkLst>
            <pc:docMk/>
            <pc:sldMk cId="3967768232" sldId="411"/>
            <ac:spMk id="3" creationId="{00000000-0000-0000-0000-000000000000}"/>
          </ac:spMkLst>
        </pc:spChg>
        <pc:spChg chg="mod">
          <ac:chgData name="Weifeng Xu" userId="e7aed605-a3dd-4d5a-a692-a87037af107b" providerId="ADAL" clId="{9713AABB-12C9-440C-BE17-4BF8D685A9C4}" dt="2021-10-06T14:53:57.677" v="64" actId="33524"/>
          <ac:spMkLst>
            <pc:docMk/>
            <pc:sldMk cId="3967768232" sldId="411"/>
            <ac:spMk id="4" creationId="{00000000-0000-0000-0000-000000000000}"/>
          </ac:spMkLst>
        </pc:spChg>
        <pc:spChg chg="mod">
          <ac:chgData name="Weifeng Xu" userId="e7aed605-a3dd-4d5a-a692-a87037af107b" providerId="ADAL" clId="{9713AABB-12C9-440C-BE17-4BF8D685A9C4}" dt="2021-10-06T14:54:12.807" v="66" actId="1076"/>
          <ac:spMkLst>
            <pc:docMk/>
            <pc:sldMk cId="3967768232" sldId="411"/>
            <ac:spMk id="7" creationId="{00000000-0000-0000-0000-000000000000}"/>
          </ac:spMkLst>
        </pc:spChg>
        <pc:spChg chg="mod">
          <ac:chgData name="Weifeng Xu" userId="e7aed605-a3dd-4d5a-a692-a87037af107b" providerId="ADAL" clId="{9713AABB-12C9-440C-BE17-4BF8D685A9C4}" dt="2021-10-06T14:54:03.889" v="65" actId="1076"/>
          <ac:spMkLst>
            <pc:docMk/>
            <pc:sldMk cId="3967768232" sldId="411"/>
            <ac:spMk id="8" creationId="{00000000-0000-0000-0000-000000000000}"/>
          </ac:spMkLst>
        </pc:spChg>
      </pc:sldChg>
    </pc:docChg>
  </pc:docChgLst>
  <pc:docChgLst>
    <pc:chgData name="Weifeng Xu" userId="e7aed605-a3dd-4d5a-a692-a87037af107b" providerId="ADAL" clId="{F9E13B1A-5993-472B-AF46-2AFCED69EEE5}"/>
    <pc:docChg chg="modSld">
      <pc:chgData name="Weifeng Xu" userId="e7aed605-a3dd-4d5a-a692-a87037af107b" providerId="ADAL" clId="{F9E13B1A-5993-472B-AF46-2AFCED69EEE5}" dt="2021-02-17T20:02:30.851" v="23"/>
      <pc:docMkLst>
        <pc:docMk/>
      </pc:docMkLst>
      <pc:sldChg chg="modNotesTx">
        <pc:chgData name="Weifeng Xu" userId="e7aed605-a3dd-4d5a-a692-a87037af107b" providerId="ADAL" clId="{F9E13B1A-5993-472B-AF46-2AFCED69EEE5}" dt="2021-02-17T20:01:06.204" v="6" actId="20577"/>
        <pc:sldMkLst>
          <pc:docMk/>
          <pc:sldMk cId="1246350658" sldId="285"/>
        </pc:sldMkLst>
      </pc:sldChg>
      <pc:sldChg chg="modNotesTx">
        <pc:chgData name="Weifeng Xu" userId="e7aed605-a3dd-4d5a-a692-a87037af107b" providerId="ADAL" clId="{F9E13B1A-5993-472B-AF46-2AFCED69EEE5}" dt="2021-02-17T20:02:30.851" v="23"/>
        <pc:sldMkLst>
          <pc:docMk/>
          <pc:sldMk cId="1739446135" sldId="295"/>
        </pc:sldMkLst>
      </pc:sldChg>
    </pc:docChg>
  </pc:docChgLst>
  <pc:docChgLst>
    <pc:chgData name="Weifeng Xu" userId="e7aed605-a3dd-4d5a-a692-a87037af107b" providerId="ADAL" clId="{B0DB3708-9AFC-41DA-A59D-20F5273D1420}"/>
    <pc:docChg chg="custSel addSld modSld">
      <pc:chgData name="Weifeng Xu" userId="e7aed605-a3dd-4d5a-a692-a87037af107b" providerId="ADAL" clId="{B0DB3708-9AFC-41DA-A59D-20F5273D1420}" dt="2021-04-22T18:59:14.851" v="207" actId="20577"/>
      <pc:docMkLst>
        <pc:docMk/>
      </pc:docMkLst>
      <pc:sldChg chg="addSp modSp new mod modClrScheme chgLayout">
        <pc:chgData name="Weifeng Xu" userId="e7aed605-a3dd-4d5a-a692-a87037af107b" providerId="ADAL" clId="{B0DB3708-9AFC-41DA-A59D-20F5273D1420}" dt="2021-04-22T18:59:14.851" v="207" actId="20577"/>
        <pc:sldMkLst>
          <pc:docMk/>
          <pc:sldMk cId="3852293970" sldId="413"/>
        </pc:sldMkLst>
        <pc:spChg chg="add mod">
          <ac:chgData name="Weifeng Xu" userId="e7aed605-a3dd-4d5a-a692-a87037af107b" providerId="ADAL" clId="{B0DB3708-9AFC-41DA-A59D-20F5273D1420}" dt="2021-04-22T18:57:27.959" v="2"/>
          <ac:spMkLst>
            <pc:docMk/>
            <pc:sldMk cId="3852293970" sldId="413"/>
            <ac:spMk id="2" creationId="{ED39030D-A589-4DF4-9312-2A5A2E6C669B}"/>
          </ac:spMkLst>
        </pc:spChg>
        <pc:spChg chg="add mod">
          <ac:chgData name="Weifeng Xu" userId="e7aed605-a3dd-4d5a-a692-a87037af107b" providerId="ADAL" clId="{B0DB3708-9AFC-41DA-A59D-20F5273D1420}" dt="2021-04-22T18:59:14.851" v="207" actId="20577"/>
          <ac:spMkLst>
            <pc:docMk/>
            <pc:sldMk cId="3852293970" sldId="413"/>
            <ac:spMk id="3" creationId="{188BA519-8F56-409C-9148-78FBA3F4E2B4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4207E6-6899-4941-8CA6-2A3FD24D6A3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65A2E44-6D56-4DA8-9823-A494B07D67DF}">
      <dgm:prSet/>
      <dgm:spPr/>
      <dgm:t>
        <a:bodyPr/>
        <a:lstStyle/>
        <a:p>
          <a:r>
            <a:rPr lang="en-US"/>
            <a:t>The city of New Orleans passed a law in 2004 making possession of nine or more unique rhinoceros images a serious crime.</a:t>
          </a:r>
        </a:p>
      </dgm:t>
    </dgm:pt>
    <dgm:pt modelId="{25817141-4981-4E04-9930-01971A41039B}" type="parTrans" cxnId="{049AB6E8-248E-4344-A582-850700DD3BBF}">
      <dgm:prSet/>
      <dgm:spPr/>
      <dgm:t>
        <a:bodyPr/>
        <a:lstStyle/>
        <a:p>
          <a:endParaRPr lang="en-US"/>
        </a:p>
      </dgm:t>
    </dgm:pt>
    <dgm:pt modelId="{820D7AAF-B167-462E-8F58-A4F8E2497BD1}" type="sibTrans" cxnId="{049AB6E8-248E-4344-A582-850700DD3BBF}">
      <dgm:prSet/>
      <dgm:spPr/>
      <dgm:t>
        <a:bodyPr/>
        <a:lstStyle/>
        <a:p>
          <a:endParaRPr lang="en-US"/>
        </a:p>
      </dgm:t>
    </dgm:pt>
    <dgm:pt modelId="{B3AF0D76-2D1C-4399-8674-95F25EFA63F0}">
      <dgm:prSet/>
      <dgm:spPr/>
      <dgm:t>
        <a:bodyPr/>
        <a:lstStyle/>
        <a:p>
          <a:r>
            <a:rPr lang="en-US"/>
            <a:t>The network administrator at the University of New Orleans recently alerted police when his instance of RHINOVORE flagged illegal rhino traffic.</a:t>
          </a:r>
        </a:p>
      </dgm:t>
    </dgm:pt>
    <dgm:pt modelId="{C69580DA-A394-4F50-AAAA-BB3113ADDD9D}" type="parTrans" cxnId="{E0FD9CCA-90FC-4B25-B644-6FEB14FEFEEA}">
      <dgm:prSet/>
      <dgm:spPr/>
      <dgm:t>
        <a:bodyPr/>
        <a:lstStyle/>
        <a:p>
          <a:endParaRPr lang="en-US"/>
        </a:p>
      </dgm:t>
    </dgm:pt>
    <dgm:pt modelId="{D485366E-5E95-4A2C-BB35-CEBA13D0CEAC}" type="sibTrans" cxnId="{E0FD9CCA-90FC-4B25-B644-6FEB14FEFEEA}">
      <dgm:prSet/>
      <dgm:spPr/>
      <dgm:t>
        <a:bodyPr/>
        <a:lstStyle/>
        <a:p>
          <a:endParaRPr lang="en-US"/>
        </a:p>
      </dgm:t>
    </dgm:pt>
    <dgm:pt modelId="{AE8BC84F-C316-4575-BF79-0B84786761BA}">
      <dgm:prSet/>
      <dgm:spPr/>
      <dgm:t>
        <a:bodyPr/>
        <a:lstStyle/>
        <a:p>
          <a:r>
            <a:rPr lang="en-US"/>
            <a:t>Evidence in the case includes </a:t>
          </a:r>
        </a:p>
      </dgm:t>
    </dgm:pt>
    <dgm:pt modelId="{3F6C0CB1-7076-4569-A2BA-342B8366B0E4}" type="parTrans" cxnId="{4ED6B11C-6063-4A64-A56D-581E1CDD71C1}">
      <dgm:prSet/>
      <dgm:spPr/>
      <dgm:t>
        <a:bodyPr/>
        <a:lstStyle/>
        <a:p>
          <a:endParaRPr lang="en-US"/>
        </a:p>
      </dgm:t>
    </dgm:pt>
    <dgm:pt modelId="{EF7FEA5C-E693-469C-ADC4-68E363046E6A}" type="sibTrans" cxnId="{4ED6B11C-6063-4A64-A56D-581E1CDD71C1}">
      <dgm:prSet/>
      <dgm:spPr/>
      <dgm:t>
        <a:bodyPr/>
        <a:lstStyle/>
        <a:p>
          <a:endParaRPr lang="en-US"/>
        </a:p>
      </dgm:t>
    </dgm:pt>
    <dgm:pt modelId="{2F6BE058-7A21-4C2E-99A0-18A714A39AE0}">
      <dgm:prSet/>
      <dgm:spPr/>
      <dgm:t>
        <a:bodyPr/>
        <a:lstStyle/>
        <a:p>
          <a:r>
            <a:rPr lang="en-US"/>
            <a:t>Three network traces (log files)</a:t>
          </a:r>
        </a:p>
      </dgm:t>
    </dgm:pt>
    <dgm:pt modelId="{37494A80-F498-424E-998E-EB12C8DF50BA}" type="parTrans" cxnId="{CC4D7B19-58CB-45E9-B881-B1A400B4858C}">
      <dgm:prSet/>
      <dgm:spPr/>
      <dgm:t>
        <a:bodyPr/>
        <a:lstStyle/>
        <a:p>
          <a:endParaRPr lang="en-US"/>
        </a:p>
      </dgm:t>
    </dgm:pt>
    <dgm:pt modelId="{697649DA-5BDB-461A-975B-B730F2BD40FE}" type="sibTrans" cxnId="{CC4D7B19-58CB-45E9-B881-B1A400B4858C}">
      <dgm:prSet/>
      <dgm:spPr/>
      <dgm:t>
        <a:bodyPr/>
        <a:lstStyle/>
        <a:p>
          <a:endParaRPr lang="en-US"/>
        </a:p>
      </dgm:t>
    </dgm:pt>
    <dgm:pt modelId="{5BBA9198-4DD2-4AF0-B1A3-9C7F0F7ACC49}">
      <dgm:prSet/>
      <dgm:spPr/>
      <dgm:t>
        <a:bodyPr/>
        <a:lstStyle/>
        <a:p>
          <a:r>
            <a:rPr lang="en-US"/>
            <a:t>USB key seized from one of the University’s labs (DD image). </a:t>
          </a:r>
        </a:p>
      </dgm:t>
    </dgm:pt>
    <dgm:pt modelId="{C63F0F0B-8DCA-45D0-9689-F5D7A8238447}" type="parTrans" cxnId="{F9B0826C-0F22-4C34-B47F-7526D98C5F64}">
      <dgm:prSet/>
      <dgm:spPr/>
      <dgm:t>
        <a:bodyPr/>
        <a:lstStyle/>
        <a:p>
          <a:endParaRPr lang="en-US"/>
        </a:p>
      </dgm:t>
    </dgm:pt>
    <dgm:pt modelId="{642DEF24-650B-4300-B5EF-352F5FEFCF1E}" type="sibTrans" cxnId="{F9B0826C-0F22-4C34-B47F-7526D98C5F64}">
      <dgm:prSet/>
      <dgm:spPr/>
      <dgm:t>
        <a:bodyPr/>
        <a:lstStyle/>
        <a:p>
          <a:endParaRPr lang="en-US"/>
        </a:p>
      </dgm:t>
    </dgm:pt>
    <dgm:pt modelId="{02CB5DD9-3F77-44E1-A480-59EB9DA56B96}" type="pres">
      <dgm:prSet presAssocID="{504207E6-6899-4941-8CA6-2A3FD24D6A3B}" presName="linear" presStyleCnt="0">
        <dgm:presLayoutVars>
          <dgm:animLvl val="lvl"/>
          <dgm:resizeHandles val="exact"/>
        </dgm:presLayoutVars>
      </dgm:prSet>
      <dgm:spPr/>
    </dgm:pt>
    <dgm:pt modelId="{F96DCBF2-69F0-4B4C-B74A-BC7D316E4A04}" type="pres">
      <dgm:prSet presAssocID="{665A2E44-6D56-4DA8-9823-A494B07D67D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A926600-4241-4C5D-A225-24884856D893}" type="pres">
      <dgm:prSet presAssocID="{820D7AAF-B167-462E-8F58-A4F8E2497BD1}" presName="spacer" presStyleCnt="0"/>
      <dgm:spPr/>
    </dgm:pt>
    <dgm:pt modelId="{C87DF0FC-DBBE-4582-9EF9-262D8D7BE297}" type="pres">
      <dgm:prSet presAssocID="{B3AF0D76-2D1C-4399-8674-95F25EFA63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4F51F4C-B710-4234-BB6C-C7114158486C}" type="pres">
      <dgm:prSet presAssocID="{D485366E-5E95-4A2C-BB35-CEBA13D0CEAC}" presName="spacer" presStyleCnt="0"/>
      <dgm:spPr/>
    </dgm:pt>
    <dgm:pt modelId="{738AEF0E-9944-4527-9D3C-569B072D2C42}" type="pres">
      <dgm:prSet presAssocID="{AE8BC84F-C316-4575-BF79-0B84786761B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24E09BD-AA4A-4428-9E0B-6C0946A70F0D}" type="pres">
      <dgm:prSet presAssocID="{AE8BC84F-C316-4575-BF79-0B84786761B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A77620F-A150-40CD-96EC-298E8AD6FC5F}" type="presOf" srcId="{665A2E44-6D56-4DA8-9823-A494B07D67DF}" destId="{F96DCBF2-69F0-4B4C-B74A-BC7D316E4A04}" srcOrd="0" destOrd="0" presId="urn:microsoft.com/office/officeart/2005/8/layout/vList2"/>
    <dgm:cxn modelId="{CC4D7B19-58CB-45E9-B881-B1A400B4858C}" srcId="{AE8BC84F-C316-4575-BF79-0B84786761BA}" destId="{2F6BE058-7A21-4C2E-99A0-18A714A39AE0}" srcOrd="0" destOrd="0" parTransId="{37494A80-F498-424E-998E-EB12C8DF50BA}" sibTransId="{697649DA-5BDB-461A-975B-B730F2BD40FE}"/>
    <dgm:cxn modelId="{4ED6B11C-6063-4A64-A56D-581E1CDD71C1}" srcId="{504207E6-6899-4941-8CA6-2A3FD24D6A3B}" destId="{AE8BC84F-C316-4575-BF79-0B84786761BA}" srcOrd="2" destOrd="0" parTransId="{3F6C0CB1-7076-4569-A2BA-342B8366B0E4}" sibTransId="{EF7FEA5C-E693-469C-ADC4-68E363046E6A}"/>
    <dgm:cxn modelId="{1576E22E-F2F5-471E-9B10-B8C58D55795E}" type="presOf" srcId="{2F6BE058-7A21-4C2E-99A0-18A714A39AE0}" destId="{424E09BD-AA4A-4428-9E0B-6C0946A70F0D}" srcOrd="0" destOrd="0" presId="urn:microsoft.com/office/officeart/2005/8/layout/vList2"/>
    <dgm:cxn modelId="{674E9B41-1C9B-43DC-A5D3-D21B6F382F75}" type="presOf" srcId="{B3AF0D76-2D1C-4399-8674-95F25EFA63F0}" destId="{C87DF0FC-DBBE-4582-9EF9-262D8D7BE297}" srcOrd="0" destOrd="0" presId="urn:microsoft.com/office/officeart/2005/8/layout/vList2"/>
    <dgm:cxn modelId="{F9B0826C-0F22-4C34-B47F-7526D98C5F64}" srcId="{AE8BC84F-C316-4575-BF79-0B84786761BA}" destId="{5BBA9198-4DD2-4AF0-B1A3-9C7F0F7ACC49}" srcOrd="1" destOrd="0" parTransId="{C63F0F0B-8DCA-45D0-9689-F5D7A8238447}" sibTransId="{642DEF24-650B-4300-B5EF-352F5FEFCF1E}"/>
    <dgm:cxn modelId="{6B88E255-A4F9-442D-B44C-808E3491CF03}" type="presOf" srcId="{5BBA9198-4DD2-4AF0-B1A3-9C7F0F7ACC49}" destId="{424E09BD-AA4A-4428-9E0B-6C0946A70F0D}" srcOrd="0" destOrd="1" presId="urn:microsoft.com/office/officeart/2005/8/layout/vList2"/>
    <dgm:cxn modelId="{4CDA448D-D5BF-49FC-A7D0-F8E8FED0A990}" type="presOf" srcId="{AE8BC84F-C316-4575-BF79-0B84786761BA}" destId="{738AEF0E-9944-4527-9D3C-569B072D2C42}" srcOrd="0" destOrd="0" presId="urn:microsoft.com/office/officeart/2005/8/layout/vList2"/>
    <dgm:cxn modelId="{256053B7-E019-495F-80B2-9F9D82FE5450}" type="presOf" srcId="{504207E6-6899-4941-8CA6-2A3FD24D6A3B}" destId="{02CB5DD9-3F77-44E1-A480-59EB9DA56B96}" srcOrd="0" destOrd="0" presId="urn:microsoft.com/office/officeart/2005/8/layout/vList2"/>
    <dgm:cxn modelId="{E0FD9CCA-90FC-4B25-B644-6FEB14FEFEEA}" srcId="{504207E6-6899-4941-8CA6-2A3FD24D6A3B}" destId="{B3AF0D76-2D1C-4399-8674-95F25EFA63F0}" srcOrd="1" destOrd="0" parTransId="{C69580DA-A394-4F50-AAAA-BB3113ADDD9D}" sibTransId="{D485366E-5E95-4A2C-BB35-CEBA13D0CEAC}"/>
    <dgm:cxn modelId="{049AB6E8-248E-4344-A582-850700DD3BBF}" srcId="{504207E6-6899-4941-8CA6-2A3FD24D6A3B}" destId="{665A2E44-6D56-4DA8-9823-A494B07D67DF}" srcOrd="0" destOrd="0" parTransId="{25817141-4981-4E04-9930-01971A41039B}" sibTransId="{820D7AAF-B167-462E-8F58-A4F8E2497BD1}"/>
    <dgm:cxn modelId="{976CAF91-70B7-4079-9269-FD18AD8D64BD}" type="presParOf" srcId="{02CB5DD9-3F77-44E1-A480-59EB9DA56B96}" destId="{F96DCBF2-69F0-4B4C-B74A-BC7D316E4A04}" srcOrd="0" destOrd="0" presId="urn:microsoft.com/office/officeart/2005/8/layout/vList2"/>
    <dgm:cxn modelId="{60A1EA7F-BA4F-465E-AB18-AF1310E0D698}" type="presParOf" srcId="{02CB5DD9-3F77-44E1-A480-59EB9DA56B96}" destId="{DA926600-4241-4C5D-A225-24884856D893}" srcOrd="1" destOrd="0" presId="urn:microsoft.com/office/officeart/2005/8/layout/vList2"/>
    <dgm:cxn modelId="{6F75DF1B-404D-4433-B2BF-B5479DF0936D}" type="presParOf" srcId="{02CB5DD9-3F77-44E1-A480-59EB9DA56B96}" destId="{C87DF0FC-DBBE-4582-9EF9-262D8D7BE297}" srcOrd="2" destOrd="0" presId="urn:microsoft.com/office/officeart/2005/8/layout/vList2"/>
    <dgm:cxn modelId="{14732196-7A83-4CF9-A93F-681B2CCBD731}" type="presParOf" srcId="{02CB5DD9-3F77-44E1-A480-59EB9DA56B96}" destId="{94F51F4C-B710-4234-BB6C-C7114158486C}" srcOrd="3" destOrd="0" presId="urn:microsoft.com/office/officeart/2005/8/layout/vList2"/>
    <dgm:cxn modelId="{5FCFFFE6-A8BF-47EC-B6F5-6AE19049EA20}" type="presParOf" srcId="{02CB5DD9-3F77-44E1-A480-59EB9DA56B96}" destId="{738AEF0E-9944-4527-9D3C-569B072D2C42}" srcOrd="4" destOrd="0" presId="urn:microsoft.com/office/officeart/2005/8/layout/vList2"/>
    <dgm:cxn modelId="{F3E02912-15F2-4D21-963B-4EFB9F195DF8}" type="presParOf" srcId="{02CB5DD9-3F77-44E1-A480-59EB9DA56B96}" destId="{424E09BD-AA4A-4428-9E0B-6C0946A70F0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D09756-ADCF-488F-9968-1D08DDB5233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8AE067-8EA6-4E50-8CDD-EF502F6FA8F8}">
      <dgm:prSet/>
      <dgm:spPr/>
      <dgm:t>
        <a:bodyPr/>
        <a:lstStyle/>
        <a:p>
          <a:r>
            <a:rPr lang="en-US"/>
            <a:t>Kali installation (separate slides)</a:t>
          </a:r>
        </a:p>
      </dgm:t>
    </dgm:pt>
    <dgm:pt modelId="{2057617F-221A-4BE1-A4EB-806ACBFBCAFE}" type="parTrans" cxnId="{46C0CD37-30CF-4C84-A1A3-BEBEB5699640}">
      <dgm:prSet/>
      <dgm:spPr/>
      <dgm:t>
        <a:bodyPr/>
        <a:lstStyle/>
        <a:p>
          <a:endParaRPr lang="en-US"/>
        </a:p>
      </dgm:t>
    </dgm:pt>
    <dgm:pt modelId="{839B7386-E35A-487D-8F0B-13F6399D1D88}" type="sibTrans" cxnId="{46C0CD37-30CF-4C84-A1A3-BEBEB5699640}">
      <dgm:prSet/>
      <dgm:spPr/>
      <dgm:t>
        <a:bodyPr/>
        <a:lstStyle/>
        <a:p>
          <a:endParaRPr lang="en-US"/>
        </a:p>
      </dgm:t>
    </dgm:pt>
    <dgm:pt modelId="{B6F3A901-5CBC-4D46-A12D-59BA6326C166}">
      <dgm:prSet/>
      <dgm:spPr/>
      <dgm:t>
        <a:bodyPr/>
        <a:lstStyle/>
        <a:p>
          <a:r>
            <a:rPr lang="en-US"/>
            <a:t>The Sleuth Kit tutorial (separate slides)</a:t>
          </a:r>
        </a:p>
      </dgm:t>
    </dgm:pt>
    <dgm:pt modelId="{78361F7E-A7FD-43C9-9865-3C0DE86D9E2C}" type="parTrans" cxnId="{C5E5921F-0D4E-4F55-B818-BA1BC3E9B00B}">
      <dgm:prSet/>
      <dgm:spPr/>
      <dgm:t>
        <a:bodyPr/>
        <a:lstStyle/>
        <a:p>
          <a:endParaRPr lang="en-US"/>
        </a:p>
      </dgm:t>
    </dgm:pt>
    <dgm:pt modelId="{A96D7BBD-94AD-49B4-A8EB-076424E7B8CB}" type="sibTrans" cxnId="{C5E5921F-0D4E-4F55-B818-BA1BC3E9B00B}">
      <dgm:prSet/>
      <dgm:spPr/>
      <dgm:t>
        <a:bodyPr/>
        <a:lstStyle/>
        <a:p>
          <a:endParaRPr lang="en-US"/>
        </a:p>
      </dgm:t>
    </dgm:pt>
    <dgm:pt modelId="{FD899F2F-2357-495C-9BD0-74A950965F1D}">
      <dgm:prSet/>
      <dgm:spPr/>
      <dgm:t>
        <a:bodyPr/>
        <a:lstStyle/>
        <a:p>
          <a:r>
            <a:rPr lang="en-US"/>
            <a:t>Illegal content warning </a:t>
          </a:r>
        </a:p>
      </dgm:t>
    </dgm:pt>
    <dgm:pt modelId="{E6187F66-8676-4F47-BB34-141823CFBDDC}" type="parTrans" cxnId="{D739BBA2-FE45-4757-8183-9192F2A00606}">
      <dgm:prSet/>
      <dgm:spPr/>
      <dgm:t>
        <a:bodyPr/>
        <a:lstStyle/>
        <a:p>
          <a:endParaRPr lang="en-US"/>
        </a:p>
      </dgm:t>
    </dgm:pt>
    <dgm:pt modelId="{E3162DEB-8AE4-4496-923E-107F2FCBCF13}" type="sibTrans" cxnId="{D739BBA2-FE45-4757-8183-9192F2A00606}">
      <dgm:prSet/>
      <dgm:spPr/>
      <dgm:t>
        <a:bodyPr/>
        <a:lstStyle/>
        <a:p>
          <a:endParaRPr lang="en-US"/>
        </a:p>
      </dgm:t>
    </dgm:pt>
    <dgm:pt modelId="{283BCC68-2F63-477E-98F7-DE4A7B8715B1}" type="pres">
      <dgm:prSet presAssocID="{90D09756-ADCF-488F-9968-1D08DDB5233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658C014-A640-41A3-B3B2-854A80EABBC5}" type="pres">
      <dgm:prSet presAssocID="{DC8AE067-8EA6-4E50-8CDD-EF502F6FA8F8}" presName="hierRoot1" presStyleCnt="0"/>
      <dgm:spPr/>
    </dgm:pt>
    <dgm:pt modelId="{C3894C52-CA9C-464C-BC32-E6D26C8410CF}" type="pres">
      <dgm:prSet presAssocID="{DC8AE067-8EA6-4E50-8CDD-EF502F6FA8F8}" presName="composite" presStyleCnt="0"/>
      <dgm:spPr/>
    </dgm:pt>
    <dgm:pt modelId="{9CB3CC12-C024-4E57-86C7-6B734D4E77EF}" type="pres">
      <dgm:prSet presAssocID="{DC8AE067-8EA6-4E50-8CDD-EF502F6FA8F8}" presName="background" presStyleLbl="node0" presStyleIdx="0" presStyleCnt="3"/>
      <dgm:spPr/>
    </dgm:pt>
    <dgm:pt modelId="{BE871314-3BDF-44E2-BCEF-0372748C98ED}" type="pres">
      <dgm:prSet presAssocID="{DC8AE067-8EA6-4E50-8CDD-EF502F6FA8F8}" presName="text" presStyleLbl="fgAcc0" presStyleIdx="0" presStyleCnt="3">
        <dgm:presLayoutVars>
          <dgm:chPref val="3"/>
        </dgm:presLayoutVars>
      </dgm:prSet>
      <dgm:spPr/>
    </dgm:pt>
    <dgm:pt modelId="{B3EE7F99-8862-49AA-8F11-AD810EDC5430}" type="pres">
      <dgm:prSet presAssocID="{DC8AE067-8EA6-4E50-8CDD-EF502F6FA8F8}" presName="hierChild2" presStyleCnt="0"/>
      <dgm:spPr/>
    </dgm:pt>
    <dgm:pt modelId="{9068874E-338B-4C52-96F7-CD960A9B2F37}" type="pres">
      <dgm:prSet presAssocID="{B6F3A901-5CBC-4D46-A12D-59BA6326C166}" presName="hierRoot1" presStyleCnt="0"/>
      <dgm:spPr/>
    </dgm:pt>
    <dgm:pt modelId="{62EE1301-6D20-45E4-9CD5-9A77E0553D31}" type="pres">
      <dgm:prSet presAssocID="{B6F3A901-5CBC-4D46-A12D-59BA6326C166}" presName="composite" presStyleCnt="0"/>
      <dgm:spPr/>
    </dgm:pt>
    <dgm:pt modelId="{A3802EB8-9CA8-4992-87C9-6D1C1540B5D7}" type="pres">
      <dgm:prSet presAssocID="{B6F3A901-5CBC-4D46-A12D-59BA6326C166}" presName="background" presStyleLbl="node0" presStyleIdx="1" presStyleCnt="3"/>
      <dgm:spPr/>
    </dgm:pt>
    <dgm:pt modelId="{C0E8A604-0C7D-401A-B952-0A441D5EA7E1}" type="pres">
      <dgm:prSet presAssocID="{B6F3A901-5CBC-4D46-A12D-59BA6326C166}" presName="text" presStyleLbl="fgAcc0" presStyleIdx="1" presStyleCnt="3">
        <dgm:presLayoutVars>
          <dgm:chPref val="3"/>
        </dgm:presLayoutVars>
      </dgm:prSet>
      <dgm:spPr/>
    </dgm:pt>
    <dgm:pt modelId="{24DD3056-3749-4FEC-AB6B-74CCF1BE41F7}" type="pres">
      <dgm:prSet presAssocID="{B6F3A901-5CBC-4D46-A12D-59BA6326C166}" presName="hierChild2" presStyleCnt="0"/>
      <dgm:spPr/>
    </dgm:pt>
    <dgm:pt modelId="{2DDE775E-3353-4FAD-AACC-5BB4113059B9}" type="pres">
      <dgm:prSet presAssocID="{FD899F2F-2357-495C-9BD0-74A950965F1D}" presName="hierRoot1" presStyleCnt="0"/>
      <dgm:spPr/>
    </dgm:pt>
    <dgm:pt modelId="{86A97B9C-AADF-4135-ACD0-037272DB0F55}" type="pres">
      <dgm:prSet presAssocID="{FD899F2F-2357-495C-9BD0-74A950965F1D}" presName="composite" presStyleCnt="0"/>
      <dgm:spPr/>
    </dgm:pt>
    <dgm:pt modelId="{40F26209-8933-4C72-8018-D47704EAF5B3}" type="pres">
      <dgm:prSet presAssocID="{FD899F2F-2357-495C-9BD0-74A950965F1D}" presName="background" presStyleLbl="node0" presStyleIdx="2" presStyleCnt="3"/>
      <dgm:spPr/>
    </dgm:pt>
    <dgm:pt modelId="{B79595E2-BB01-42A4-BC8F-F77BEA8B297B}" type="pres">
      <dgm:prSet presAssocID="{FD899F2F-2357-495C-9BD0-74A950965F1D}" presName="text" presStyleLbl="fgAcc0" presStyleIdx="2" presStyleCnt="3">
        <dgm:presLayoutVars>
          <dgm:chPref val="3"/>
        </dgm:presLayoutVars>
      </dgm:prSet>
      <dgm:spPr/>
    </dgm:pt>
    <dgm:pt modelId="{CCDF1BFE-B9D2-4171-868C-2BB525D9B4CE}" type="pres">
      <dgm:prSet presAssocID="{FD899F2F-2357-495C-9BD0-74A950965F1D}" presName="hierChild2" presStyleCnt="0"/>
      <dgm:spPr/>
    </dgm:pt>
  </dgm:ptLst>
  <dgm:cxnLst>
    <dgm:cxn modelId="{C5E5921F-0D4E-4F55-B818-BA1BC3E9B00B}" srcId="{90D09756-ADCF-488F-9968-1D08DDB52336}" destId="{B6F3A901-5CBC-4D46-A12D-59BA6326C166}" srcOrd="1" destOrd="0" parTransId="{78361F7E-A7FD-43C9-9865-3C0DE86D9E2C}" sibTransId="{A96D7BBD-94AD-49B4-A8EB-076424E7B8CB}"/>
    <dgm:cxn modelId="{46C0CD37-30CF-4C84-A1A3-BEBEB5699640}" srcId="{90D09756-ADCF-488F-9968-1D08DDB52336}" destId="{DC8AE067-8EA6-4E50-8CDD-EF502F6FA8F8}" srcOrd="0" destOrd="0" parTransId="{2057617F-221A-4BE1-A4EB-806ACBFBCAFE}" sibTransId="{839B7386-E35A-487D-8F0B-13F6399D1D88}"/>
    <dgm:cxn modelId="{F55AA872-F172-4D7E-90FE-54B5328379EC}" type="presOf" srcId="{90D09756-ADCF-488F-9968-1D08DDB52336}" destId="{283BCC68-2F63-477E-98F7-DE4A7B8715B1}" srcOrd="0" destOrd="0" presId="urn:microsoft.com/office/officeart/2005/8/layout/hierarchy1"/>
    <dgm:cxn modelId="{A87C1E77-0EC7-4DEA-886E-EDF438C7DD3F}" type="presOf" srcId="{DC8AE067-8EA6-4E50-8CDD-EF502F6FA8F8}" destId="{BE871314-3BDF-44E2-BCEF-0372748C98ED}" srcOrd="0" destOrd="0" presId="urn:microsoft.com/office/officeart/2005/8/layout/hierarchy1"/>
    <dgm:cxn modelId="{28C1C358-E1E3-4BF3-BD96-4F6186DA19BC}" type="presOf" srcId="{FD899F2F-2357-495C-9BD0-74A950965F1D}" destId="{B79595E2-BB01-42A4-BC8F-F77BEA8B297B}" srcOrd="0" destOrd="0" presId="urn:microsoft.com/office/officeart/2005/8/layout/hierarchy1"/>
    <dgm:cxn modelId="{5A551098-F547-4C7F-8C0C-023ED766A649}" type="presOf" srcId="{B6F3A901-5CBC-4D46-A12D-59BA6326C166}" destId="{C0E8A604-0C7D-401A-B952-0A441D5EA7E1}" srcOrd="0" destOrd="0" presId="urn:microsoft.com/office/officeart/2005/8/layout/hierarchy1"/>
    <dgm:cxn modelId="{D739BBA2-FE45-4757-8183-9192F2A00606}" srcId="{90D09756-ADCF-488F-9968-1D08DDB52336}" destId="{FD899F2F-2357-495C-9BD0-74A950965F1D}" srcOrd="2" destOrd="0" parTransId="{E6187F66-8676-4F47-BB34-141823CFBDDC}" sibTransId="{E3162DEB-8AE4-4496-923E-107F2FCBCF13}"/>
    <dgm:cxn modelId="{2D4988BA-7238-4A62-A1F8-9F078640BE8E}" type="presParOf" srcId="{283BCC68-2F63-477E-98F7-DE4A7B8715B1}" destId="{3658C014-A640-41A3-B3B2-854A80EABBC5}" srcOrd="0" destOrd="0" presId="urn:microsoft.com/office/officeart/2005/8/layout/hierarchy1"/>
    <dgm:cxn modelId="{B4F5EFA9-DE27-4172-AC45-99FAE2FE7817}" type="presParOf" srcId="{3658C014-A640-41A3-B3B2-854A80EABBC5}" destId="{C3894C52-CA9C-464C-BC32-E6D26C8410CF}" srcOrd="0" destOrd="0" presId="urn:microsoft.com/office/officeart/2005/8/layout/hierarchy1"/>
    <dgm:cxn modelId="{FF476F87-C274-4CD2-A20D-7D48237E4EDB}" type="presParOf" srcId="{C3894C52-CA9C-464C-BC32-E6D26C8410CF}" destId="{9CB3CC12-C024-4E57-86C7-6B734D4E77EF}" srcOrd="0" destOrd="0" presId="urn:microsoft.com/office/officeart/2005/8/layout/hierarchy1"/>
    <dgm:cxn modelId="{EBD31D3B-2951-4B2B-9FE4-5E998998CB2F}" type="presParOf" srcId="{C3894C52-CA9C-464C-BC32-E6D26C8410CF}" destId="{BE871314-3BDF-44E2-BCEF-0372748C98ED}" srcOrd="1" destOrd="0" presId="urn:microsoft.com/office/officeart/2005/8/layout/hierarchy1"/>
    <dgm:cxn modelId="{3D54DD6B-C3A3-4B09-B2E6-28271CCF5FC9}" type="presParOf" srcId="{3658C014-A640-41A3-B3B2-854A80EABBC5}" destId="{B3EE7F99-8862-49AA-8F11-AD810EDC5430}" srcOrd="1" destOrd="0" presId="urn:microsoft.com/office/officeart/2005/8/layout/hierarchy1"/>
    <dgm:cxn modelId="{715F44E5-5CA2-48A1-A1CF-A3942605F95A}" type="presParOf" srcId="{283BCC68-2F63-477E-98F7-DE4A7B8715B1}" destId="{9068874E-338B-4C52-96F7-CD960A9B2F37}" srcOrd="1" destOrd="0" presId="urn:microsoft.com/office/officeart/2005/8/layout/hierarchy1"/>
    <dgm:cxn modelId="{1C370D66-AF43-4622-9BDC-215E7F14C8FA}" type="presParOf" srcId="{9068874E-338B-4C52-96F7-CD960A9B2F37}" destId="{62EE1301-6D20-45E4-9CD5-9A77E0553D31}" srcOrd="0" destOrd="0" presId="urn:microsoft.com/office/officeart/2005/8/layout/hierarchy1"/>
    <dgm:cxn modelId="{28B537C9-4A0B-41D3-A0EC-B2AFB166EAF6}" type="presParOf" srcId="{62EE1301-6D20-45E4-9CD5-9A77E0553D31}" destId="{A3802EB8-9CA8-4992-87C9-6D1C1540B5D7}" srcOrd="0" destOrd="0" presId="urn:microsoft.com/office/officeart/2005/8/layout/hierarchy1"/>
    <dgm:cxn modelId="{82E331FB-E554-4B3C-BD06-3EEC3C9510D2}" type="presParOf" srcId="{62EE1301-6D20-45E4-9CD5-9A77E0553D31}" destId="{C0E8A604-0C7D-401A-B952-0A441D5EA7E1}" srcOrd="1" destOrd="0" presId="urn:microsoft.com/office/officeart/2005/8/layout/hierarchy1"/>
    <dgm:cxn modelId="{642A4ED0-A589-46B1-94B3-E0C57DD997E5}" type="presParOf" srcId="{9068874E-338B-4C52-96F7-CD960A9B2F37}" destId="{24DD3056-3749-4FEC-AB6B-74CCF1BE41F7}" srcOrd="1" destOrd="0" presId="urn:microsoft.com/office/officeart/2005/8/layout/hierarchy1"/>
    <dgm:cxn modelId="{E5D39381-1148-4C1B-B11A-E123A7D4C85B}" type="presParOf" srcId="{283BCC68-2F63-477E-98F7-DE4A7B8715B1}" destId="{2DDE775E-3353-4FAD-AACC-5BB4113059B9}" srcOrd="2" destOrd="0" presId="urn:microsoft.com/office/officeart/2005/8/layout/hierarchy1"/>
    <dgm:cxn modelId="{730AED04-C49F-4BFD-939F-54D8FBBA466A}" type="presParOf" srcId="{2DDE775E-3353-4FAD-AACC-5BB4113059B9}" destId="{86A97B9C-AADF-4135-ACD0-037272DB0F55}" srcOrd="0" destOrd="0" presId="urn:microsoft.com/office/officeart/2005/8/layout/hierarchy1"/>
    <dgm:cxn modelId="{5ED8CC3D-4997-4FA3-A83C-91856894F1B4}" type="presParOf" srcId="{86A97B9C-AADF-4135-ACD0-037272DB0F55}" destId="{40F26209-8933-4C72-8018-D47704EAF5B3}" srcOrd="0" destOrd="0" presId="urn:microsoft.com/office/officeart/2005/8/layout/hierarchy1"/>
    <dgm:cxn modelId="{E3F77F40-8D03-4368-906F-DA6AEF6EE6FF}" type="presParOf" srcId="{86A97B9C-AADF-4135-ACD0-037272DB0F55}" destId="{B79595E2-BB01-42A4-BC8F-F77BEA8B297B}" srcOrd="1" destOrd="0" presId="urn:microsoft.com/office/officeart/2005/8/layout/hierarchy1"/>
    <dgm:cxn modelId="{8D700A8D-E01E-4335-99E2-1A48E7D2C8A4}" type="presParOf" srcId="{2DDE775E-3353-4FAD-AACC-5BB4113059B9}" destId="{CCDF1BFE-B9D2-4171-868C-2BB525D9B4C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0C9E8A-FA25-401B-AE8E-5C73CF75E2C2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CB797D5-D7ED-464F-839B-F60844AF2101}">
      <dgm:prSet/>
      <dgm:spPr/>
      <dgm:t>
        <a:bodyPr/>
        <a:lstStyle/>
        <a:p>
          <a:r>
            <a:rPr lang="en-US"/>
            <a:t>A free and open-source utility software for data recovery</a:t>
          </a:r>
        </a:p>
      </dgm:t>
    </dgm:pt>
    <dgm:pt modelId="{2D8692AE-284C-4434-9E5B-38F3D10C8939}" type="parTrans" cxnId="{6324995D-E1FD-4BD3-AB54-EBA379A42E64}">
      <dgm:prSet/>
      <dgm:spPr/>
      <dgm:t>
        <a:bodyPr/>
        <a:lstStyle/>
        <a:p>
          <a:endParaRPr lang="en-US"/>
        </a:p>
      </dgm:t>
    </dgm:pt>
    <dgm:pt modelId="{CD00A6FB-21F9-41E2-A418-502ABA9863E8}" type="sibTrans" cxnId="{6324995D-E1FD-4BD3-AB54-EBA379A42E64}">
      <dgm:prSet/>
      <dgm:spPr/>
      <dgm:t>
        <a:bodyPr/>
        <a:lstStyle/>
        <a:p>
          <a:endParaRPr lang="en-US"/>
        </a:p>
      </dgm:t>
    </dgm:pt>
    <dgm:pt modelId="{7418CE33-1AD6-48F0-AE98-6841876C0951}">
      <dgm:prSet/>
      <dgm:spPr/>
      <dgm:t>
        <a:bodyPr/>
        <a:lstStyle/>
        <a:p>
          <a:r>
            <a:rPr lang="en-US"/>
            <a:t>Shipped with TestDisk</a:t>
          </a:r>
        </a:p>
      </dgm:t>
    </dgm:pt>
    <dgm:pt modelId="{22EA3CE1-56F0-4A67-81D4-0DC01828ECCF}" type="parTrans" cxnId="{2D2BB17A-3E67-40EB-B47A-3E147143361C}">
      <dgm:prSet/>
      <dgm:spPr/>
      <dgm:t>
        <a:bodyPr/>
        <a:lstStyle/>
        <a:p>
          <a:endParaRPr lang="en-US"/>
        </a:p>
      </dgm:t>
    </dgm:pt>
    <dgm:pt modelId="{69C3166C-76E5-40BF-9618-C284C9E03A5B}" type="sibTrans" cxnId="{2D2BB17A-3E67-40EB-B47A-3E147143361C}">
      <dgm:prSet/>
      <dgm:spPr/>
      <dgm:t>
        <a:bodyPr/>
        <a:lstStyle/>
        <a:p>
          <a:endParaRPr lang="en-US"/>
        </a:p>
      </dgm:t>
    </dgm:pt>
    <dgm:pt modelId="{741877FE-31F3-472E-BD4B-67E92916FC3A}">
      <dgm:prSet/>
      <dgm:spPr/>
      <dgm:t>
        <a:bodyPr/>
        <a:lstStyle/>
        <a:p>
          <a:r>
            <a:rPr lang="en-US"/>
            <a:t>Designed to recover lost files from various digital camera memory</a:t>
          </a:r>
        </a:p>
      </dgm:t>
    </dgm:pt>
    <dgm:pt modelId="{D305D92C-F4D1-4B2B-AEF7-AAD3335821AB}" type="parTrans" cxnId="{F89B0199-2E49-40A4-A04D-57E656816A71}">
      <dgm:prSet/>
      <dgm:spPr/>
      <dgm:t>
        <a:bodyPr/>
        <a:lstStyle/>
        <a:p>
          <a:endParaRPr lang="en-US"/>
        </a:p>
      </dgm:t>
    </dgm:pt>
    <dgm:pt modelId="{411D1502-1258-4745-9EE2-3FFCD0EE8755}" type="sibTrans" cxnId="{F89B0199-2E49-40A4-A04D-57E656816A71}">
      <dgm:prSet/>
      <dgm:spPr/>
      <dgm:t>
        <a:bodyPr/>
        <a:lstStyle/>
        <a:p>
          <a:endParaRPr lang="en-US"/>
        </a:p>
      </dgm:t>
    </dgm:pt>
    <dgm:pt modelId="{5C55F776-FECD-46BC-AB5D-323A11CC8636}">
      <dgm:prSet/>
      <dgm:spPr/>
      <dgm:t>
        <a:bodyPr/>
        <a:lstStyle/>
        <a:p>
          <a:r>
            <a:rPr lang="en-US"/>
            <a:t>hard disk and CD-ROM. </a:t>
          </a:r>
        </a:p>
      </dgm:t>
    </dgm:pt>
    <dgm:pt modelId="{49F92653-D2A6-42F1-BAA8-9F551C8691B5}" type="parTrans" cxnId="{C2A8F922-0E01-4669-A4AD-09BB475BFA1B}">
      <dgm:prSet/>
      <dgm:spPr/>
      <dgm:t>
        <a:bodyPr/>
        <a:lstStyle/>
        <a:p>
          <a:endParaRPr lang="en-US"/>
        </a:p>
      </dgm:t>
    </dgm:pt>
    <dgm:pt modelId="{0B7DBE72-034B-407B-B43D-29CBDB8130F1}" type="sibTrans" cxnId="{C2A8F922-0E01-4669-A4AD-09BB475BFA1B}">
      <dgm:prSet/>
      <dgm:spPr/>
      <dgm:t>
        <a:bodyPr/>
        <a:lstStyle/>
        <a:p>
          <a:endParaRPr lang="en-US"/>
        </a:p>
      </dgm:t>
    </dgm:pt>
    <dgm:pt modelId="{404D2BCF-F9EF-49C0-839C-453F71B52DBC}">
      <dgm:prSet/>
      <dgm:spPr/>
      <dgm:t>
        <a:bodyPr/>
        <a:lstStyle/>
        <a:p>
          <a:r>
            <a:rPr lang="en-US"/>
            <a:t>Can recover the files with more than 480 file extensions</a:t>
          </a:r>
        </a:p>
      </dgm:t>
    </dgm:pt>
    <dgm:pt modelId="{B0B13759-BF51-4E3B-8182-7BB79745FAA0}" type="parTrans" cxnId="{341EA26A-42E7-48D9-9435-4201A203ECD8}">
      <dgm:prSet/>
      <dgm:spPr/>
      <dgm:t>
        <a:bodyPr/>
        <a:lstStyle/>
        <a:p>
          <a:endParaRPr lang="en-US"/>
        </a:p>
      </dgm:t>
    </dgm:pt>
    <dgm:pt modelId="{E24FBEAE-5856-42AE-8D29-DE196BE2B6E2}" type="sibTrans" cxnId="{341EA26A-42E7-48D9-9435-4201A203ECD8}">
      <dgm:prSet/>
      <dgm:spPr/>
      <dgm:t>
        <a:bodyPr/>
        <a:lstStyle/>
        <a:p>
          <a:endParaRPr lang="en-US"/>
        </a:p>
      </dgm:t>
    </dgm:pt>
    <dgm:pt modelId="{FED5C426-231B-43E3-9A1E-EB7E5E031FB7}">
      <dgm:prSet/>
      <dgm:spPr/>
      <dgm:t>
        <a:bodyPr/>
        <a:lstStyle/>
        <a:p>
          <a:r>
            <a:rPr lang="en-US"/>
            <a:t>possible to add custom file signature to detect less known files</a:t>
          </a:r>
        </a:p>
      </dgm:t>
    </dgm:pt>
    <dgm:pt modelId="{617546D1-B7E9-4625-BD4A-5BE529841863}" type="parTrans" cxnId="{F7749B7A-F0BB-4739-BD9E-57EAE8E752F4}">
      <dgm:prSet/>
      <dgm:spPr/>
      <dgm:t>
        <a:bodyPr/>
        <a:lstStyle/>
        <a:p>
          <a:endParaRPr lang="en-US"/>
        </a:p>
      </dgm:t>
    </dgm:pt>
    <dgm:pt modelId="{7110B99E-3F4A-4432-AD6E-78DE3075E63B}" type="sibTrans" cxnId="{F7749B7A-F0BB-4739-BD9E-57EAE8E752F4}">
      <dgm:prSet/>
      <dgm:spPr/>
      <dgm:t>
        <a:bodyPr/>
        <a:lstStyle/>
        <a:p>
          <a:endParaRPr lang="en-US"/>
        </a:p>
      </dgm:t>
    </dgm:pt>
    <dgm:pt modelId="{2EAEE7D6-D697-4B0D-ACF0-32FBED934F42}">
      <dgm:prSet/>
      <dgm:spPr/>
      <dgm:t>
        <a:bodyPr/>
        <a:lstStyle/>
        <a:p>
          <a:r>
            <a:rPr lang="en-US"/>
            <a:t>Use data carving techniques</a:t>
          </a:r>
        </a:p>
      </dgm:t>
    </dgm:pt>
    <dgm:pt modelId="{9B1B28CB-43A3-481C-84F8-B7D699C6BC86}" type="parTrans" cxnId="{357B381D-0E61-4E8B-A84E-2085E93FCE03}">
      <dgm:prSet/>
      <dgm:spPr/>
      <dgm:t>
        <a:bodyPr/>
        <a:lstStyle/>
        <a:p>
          <a:endParaRPr lang="en-US"/>
        </a:p>
      </dgm:t>
    </dgm:pt>
    <dgm:pt modelId="{00E3FE3D-D8F4-484A-84D1-183068340606}" type="sibTrans" cxnId="{357B381D-0E61-4E8B-A84E-2085E93FCE03}">
      <dgm:prSet/>
      <dgm:spPr/>
      <dgm:t>
        <a:bodyPr/>
        <a:lstStyle/>
        <a:p>
          <a:endParaRPr lang="en-US"/>
        </a:p>
      </dgm:t>
    </dgm:pt>
    <dgm:pt modelId="{A58F9207-AB1F-4FCB-B6DB-BC01C3949D3A}">
      <dgm:prSet/>
      <dgm:spPr/>
      <dgm:t>
        <a:bodyPr/>
        <a:lstStyle/>
        <a:p>
          <a:r>
            <a:rPr lang="en-US"/>
            <a:t>reassembling computer files from fragments in the absence of filesystem metadata</a:t>
          </a:r>
        </a:p>
      </dgm:t>
    </dgm:pt>
    <dgm:pt modelId="{186F3C05-D840-48E5-8159-2E54F867924B}" type="parTrans" cxnId="{6932608A-B0CC-41B5-AAE1-0CC262517FC6}">
      <dgm:prSet/>
      <dgm:spPr/>
      <dgm:t>
        <a:bodyPr/>
        <a:lstStyle/>
        <a:p>
          <a:endParaRPr lang="en-US"/>
        </a:p>
      </dgm:t>
    </dgm:pt>
    <dgm:pt modelId="{1FE10035-BD8C-491D-8666-639789AC192F}" type="sibTrans" cxnId="{6932608A-B0CC-41B5-AAE1-0CC262517FC6}">
      <dgm:prSet/>
      <dgm:spPr/>
      <dgm:t>
        <a:bodyPr/>
        <a:lstStyle/>
        <a:p>
          <a:endParaRPr lang="en-US"/>
        </a:p>
      </dgm:t>
    </dgm:pt>
    <dgm:pt modelId="{B565EBDA-784A-4429-B2E1-EAA35DA99A70}">
      <dgm:prSet/>
      <dgm:spPr/>
      <dgm:t>
        <a:bodyPr/>
        <a:lstStyle/>
        <a:p>
          <a:r>
            <a:rPr lang="en-US"/>
            <a:t>Compatible with </a:t>
          </a:r>
        </a:p>
      </dgm:t>
    </dgm:pt>
    <dgm:pt modelId="{30F6F871-5E38-4F76-8ED0-8D13855B1B17}" type="parTrans" cxnId="{6D4A8107-66B8-4D48-8019-442C3B133142}">
      <dgm:prSet/>
      <dgm:spPr/>
      <dgm:t>
        <a:bodyPr/>
        <a:lstStyle/>
        <a:p>
          <a:endParaRPr lang="en-US"/>
        </a:p>
      </dgm:t>
    </dgm:pt>
    <dgm:pt modelId="{274870B3-4498-499B-A7E5-6EF41CC994F5}" type="sibTrans" cxnId="{6D4A8107-66B8-4D48-8019-442C3B133142}">
      <dgm:prSet/>
      <dgm:spPr/>
      <dgm:t>
        <a:bodyPr/>
        <a:lstStyle/>
        <a:p>
          <a:endParaRPr lang="en-US"/>
        </a:p>
      </dgm:t>
    </dgm:pt>
    <dgm:pt modelId="{6067931C-B2EA-410C-8610-97797811998B}">
      <dgm:prSet/>
      <dgm:spPr/>
      <dgm:t>
        <a:bodyPr/>
        <a:lstStyle/>
        <a:p>
          <a:r>
            <a:rPr lang="en-US"/>
            <a:t>DOS (either real or in a Windows 9x DOS box) , Microsoft Windows: NT4, 2000, XP, 2003, 2008, 2016, Vista, Windows 7, Windows 8, Windows 8.1, Windows 10, Linux, FreeBSD, NetBSD, OpenBSD, SunOS, macOS, ARM</a:t>
          </a:r>
        </a:p>
      </dgm:t>
    </dgm:pt>
    <dgm:pt modelId="{79F97925-8A2E-46CB-8CC7-54C6B6AF3C5E}" type="parTrans" cxnId="{F8BDECE2-6768-440E-ABAA-EA9BFCEF3EB7}">
      <dgm:prSet/>
      <dgm:spPr/>
      <dgm:t>
        <a:bodyPr/>
        <a:lstStyle/>
        <a:p>
          <a:endParaRPr lang="en-US"/>
        </a:p>
      </dgm:t>
    </dgm:pt>
    <dgm:pt modelId="{0E01B076-30B4-4D5D-914C-96ABC6D010C5}" type="sibTrans" cxnId="{F8BDECE2-6768-440E-ABAA-EA9BFCEF3EB7}">
      <dgm:prSet/>
      <dgm:spPr/>
      <dgm:t>
        <a:bodyPr/>
        <a:lstStyle/>
        <a:p>
          <a:endParaRPr lang="en-US"/>
        </a:p>
      </dgm:t>
    </dgm:pt>
    <dgm:pt modelId="{2E453257-6930-4F88-87A5-68B1037AC46B}" type="pres">
      <dgm:prSet presAssocID="{9E0C9E8A-FA25-401B-AE8E-5C73CF75E2C2}" presName="Name0" presStyleCnt="0">
        <dgm:presLayoutVars>
          <dgm:dir/>
          <dgm:animLvl val="lvl"/>
          <dgm:resizeHandles val="exact"/>
        </dgm:presLayoutVars>
      </dgm:prSet>
      <dgm:spPr/>
    </dgm:pt>
    <dgm:pt modelId="{1C691BC0-5680-4FAC-B8F0-AC753CDA0FEF}" type="pres">
      <dgm:prSet presAssocID="{DCB797D5-D7ED-464F-839B-F60844AF2101}" presName="composite" presStyleCnt="0"/>
      <dgm:spPr/>
    </dgm:pt>
    <dgm:pt modelId="{8BEE9B5D-B9DC-4AF5-AE57-64C7879BCEFD}" type="pres">
      <dgm:prSet presAssocID="{DCB797D5-D7ED-464F-839B-F60844AF2101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9B2B0228-C915-4295-BF18-235AA1D4449F}" type="pres">
      <dgm:prSet presAssocID="{DCB797D5-D7ED-464F-839B-F60844AF2101}" presName="desTx" presStyleLbl="alignAccFollowNode1" presStyleIdx="0" presStyleCnt="5">
        <dgm:presLayoutVars>
          <dgm:bulletEnabled val="1"/>
        </dgm:presLayoutVars>
      </dgm:prSet>
      <dgm:spPr/>
    </dgm:pt>
    <dgm:pt modelId="{2CF58B7D-6A22-4961-B139-D057E14DADB3}" type="pres">
      <dgm:prSet presAssocID="{CD00A6FB-21F9-41E2-A418-502ABA9863E8}" presName="space" presStyleCnt="0"/>
      <dgm:spPr/>
    </dgm:pt>
    <dgm:pt modelId="{38019764-27D1-45C9-A72F-BB51447C1E81}" type="pres">
      <dgm:prSet presAssocID="{741877FE-31F3-472E-BD4B-67E92916FC3A}" presName="composite" presStyleCnt="0"/>
      <dgm:spPr/>
    </dgm:pt>
    <dgm:pt modelId="{B1F88232-E0D3-44D5-9244-776176684C10}" type="pres">
      <dgm:prSet presAssocID="{741877FE-31F3-472E-BD4B-67E92916FC3A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FC78670A-E462-466E-8164-5E7233733BA4}" type="pres">
      <dgm:prSet presAssocID="{741877FE-31F3-472E-BD4B-67E92916FC3A}" presName="desTx" presStyleLbl="alignAccFollowNode1" presStyleIdx="1" presStyleCnt="5">
        <dgm:presLayoutVars>
          <dgm:bulletEnabled val="1"/>
        </dgm:presLayoutVars>
      </dgm:prSet>
      <dgm:spPr/>
    </dgm:pt>
    <dgm:pt modelId="{9176777D-EFAE-4059-BA96-15C99AF2CEE2}" type="pres">
      <dgm:prSet presAssocID="{411D1502-1258-4745-9EE2-3FFCD0EE8755}" presName="space" presStyleCnt="0"/>
      <dgm:spPr/>
    </dgm:pt>
    <dgm:pt modelId="{60784300-B23F-4FD3-B2DA-591807990020}" type="pres">
      <dgm:prSet presAssocID="{404D2BCF-F9EF-49C0-839C-453F71B52DBC}" presName="composite" presStyleCnt="0"/>
      <dgm:spPr/>
    </dgm:pt>
    <dgm:pt modelId="{861F25E5-5892-45B7-B08E-4E0F3ADFA3CC}" type="pres">
      <dgm:prSet presAssocID="{404D2BCF-F9EF-49C0-839C-453F71B52DBC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DADA6778-C37E-4B33-BA66-3069515C5124}" type="pres">
      <dgm:prSet presAssocID="{404D2BCF-F9EF-49C0-839C-453F71B52DBC}" presName="desTx" presStyleLbl="alignAccFollowNode1" presStyleIdx="2" presStyleCnt="5">
        <dgm:presLayoutVars>
          <dgm:bulletEnabled val="1"/>
        </dgm:presLayoutVars>
      </dgm:prSet>
      <dgm:spPr/>
    </dgm:pt>
    <dgm:pt modelId="{A0CAC769-D1C3-403E-8C2A-48952A8FC31D}" type="pres">
      <dgm:prSet presAssocID="{E24FBEAE-5856-42AE-8D29-DE196BE2B6E2}" presName="space" presStyleCnt="0"/>
      <dgm:spPr/>
    </dgm:pt>
    <dgm:pt modelId="{90E48865-54E0-42CC-A094-7744AF18625E}" type="pres">
      <dgm:prSet presAssocID="{2EAEE7D6-D697-4B0D-ACF0-32FBED934F42}" presName="composite" presStyleCnt="0"/>
      <dgm:spPr/>
    </dgm:pt>
    <dgm:pt modelId="{7193751C-094C-48F8-AE44-9727DA82F4F6}" type="pres">
      <dgm:prSet presAssocID="{2EAEE7D6-D697-4B0D-ACF0-32FBED934F4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BDE89FE9-C261-4447-85AD-35081966B119}" type="pres">
      <dgm:prSet presAssocID="{2EAEE7D6-D697-4B0D-ACF0-32FBED934F42}" presName="desTx" presStyleLbl="alignAccFollowNode1" presStyleIdx="3" presStyleCnt="5">
        <dgm:presLayoutVars>
          <dgm:bulletEnabled val="1"/>
        </dgm:presLayoutVars>
      </dgm:prSet>
      <dgm:spPr/>
    </dgm:pt>
    <dgm:pt modelId="{95222FDA-362D-4361-BC9E-C538FBCE8766}" type="pres">
      <dgm:prSet presAssocID="{00E3FE3D-D8F4-484A-84D1-183068340606}" presName="space" presStyleCnt="0"/>
      <dgm:spPr/>
    </dgm:pt>
    <dgm:pt modelId="{BA3E0062-9EBE-4088-846C-3A10317E9038}" type="pres">
      <dgm:prSet presAssocID="{B565EBDA-784A-4429-B2E1-EAA35DA99A70}" presName="composite" presStyleCnt="0"/>
      <dgm:spPr/>
    </dgm:pt>
    <dgm:pt modelId="{486100C5-492E-4F1D-8EC8-BFCF968AD51E}" type="pres">
      <dgm:prSet presAssocID="{B565EBDA-784A-4429-B2E1-EAA35DA99A70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3C049CDB-E7C2-47EE-9481-31E257A35898}" type="pres">
      <dgm:prSet presAssocID="{B565EBDA-784A-4429-B2E1-EAA35DA99A70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FD52D901-0BE9-4601-8C9C-935291800737}" type="presOf" srcId="{9E0C9E8A-FA25-401B-AE8E-5C73CF75E2C2}" destId="{2E453257-6930-4F88-87A5-68B1037AC46B}" srcOrd="0" destOrd="0" presId="urn:microsoft.com/office/officeart/2005/8/layout/hList1"/>
    <dgm:cxn modelId="{6D4A8107-66B8-4D48-8019-442C3B133142}" srcId="{9E0C9E8A-FA25-401B-AE8E-5C73CF75E2C2}" destId="{B565EBDA-784A-4429-B2E1-EAA35DA99A70}" srcOrd="4" destOrd="0" parTransId="{30F6F871-5E38-4F76-8ED0-8D13855B1B17}" sibTransId="{274870B3-4498-499B-A7E5-6EF41CC994F5}"/>
    <dgm:cxn modelId="{21A3760F-FFD8-45E8-AC6E-8C21B73E0FA0}" type="presOf" srcId="{7418CE33-1AD6-48F0-AE98-6841876C0951}" destId="{9B2B0228-C915-4295-BF18-235AA1D4449F}" srcOrd="0" destOrd="0" presId="urn:microsoft.com/office/officeart/2005/8/layout/hList1"/>
    <dgm:cxn modelId="{6E669B1B-6E5A-40B8-8AEE-BD8B2DB89057}" type="presOf" srcId="{5C55F776-FECD-46BC-AB5D-323A11CC8636}" destId="{FC78670A-E462-466E-8164-5E7233733BA4}" srcOrd="0" destOrd="0" presId="urn:microsoft.com/office/officeart/2005/8/layout/hList1"/>
    <dgm:cxn modelId="{AC79E31B-6E81-4301-AB50-090181892052}" type="presOf" srcId="{404D2BCF-F9EF-49C0-839C-453F71B52DBC}" destId="{861F25E5-5892-45B7-B08E-4E0F3ADFA3CC}" srcOrd="0" destOrd="0" presId="urn:microsoft.com/office/officeart/2005/8/layout/hList1"/>
    <dgm:cxn modelId="{357B381D-0E61-4E8B-A84E-2085E93FCE03}" srcId="{9E0C9E8A-FA25-401B-AE8E-5C73CF75E2C2}" destId="{2EAEE7D6-D697-4B0D-ACF0-32FBED934F42}" srcOrd="3" destOrd="0" parTransId="{9B1B28CB-43A3-481C-84F8-B7D699C6BC86}" sibTransId="{00E3FE3D-D8F4-484A-84D1-183068340606}"/>
    <dgm:cxn modelId="{C2A8F922-0E01-4669-A4AD-09BB475BFA1B}" srcId="{741877FE-31F3-472E-BD4B-67E92916FC3A}" destId="{5C55F776-FECD-46BC-AB5D-323A11CC8636}" srcOrd="0" destOrd="0" parTransId="{49F92653-D2A6-42F1-BAA8-9F551C8691B5}" sibTransId="{0B7DBE72-034B-407B-B43D-29CBDB8130F1}"/>
    <dgm:cxn modelId="{6324995D-E1FD-4BD3-AB54-EBA379A42E64}" srcId="{9E0C9E8A-FA25-401B-AE8E-5C73CF75E2C2}" destId="{DCB797D5-D7ED-464F-839B-F60844AF2101}" srcOrd="0" destOrd="0" parTransId="{2D8692AE-284C-4434-9E5B-38F3D10C8939}" sibTransId="{CD00A6FB-21F9-41E2-A418-502ABA9863E8}"/>
    <dgm:cxn modelId="{341EA26A-42E7-48D9-9435-4201A203ECD8}" srcId="{9E0C9E8A-FA25-401B-AE8E-5C73CF75E2C2}" destId="{404D2BCF-F9EF-49C0-839C-453F71B52DBC}" srcOrd="2" destOrd="0" parTransId="{B0B13759-BF51-4E3B-8182-7BB79745FAA0}" sibTransId="{E24FBEAE-5856-42AE-8D29-DE196BE2B6E2}"/>
    <dgm:cxn modelId="{F7749B7A-F0BB-4739-BD9E-57EAE8E752F4}" srcId="{404D2BCF-F9EF-49C0-839C-453F71B52DBC}" destId="{FED5C426-231B-43E3-9A1E-EB7E5E031FB7}" srcOrd="0" destOrd="0" parTransId="{617546D1-B7E9-4625-BD4A-5BE529841863}" sibTransId="{7110B99E-3F4A-4432-AD6E-78DE3075E63B}"/>
    <dgm:cxn modelId="{2D2BB17A-3E67-40EB-B47A-3E147143361C}" srcId="{DCB797D5-D7ED-464F-839B-F60844AF2101}" destId="{7418CE33-1AD6-48F0-AE98-6841876C0951}" srcOrd="0" destOrd="0" parTransId="{22EA3CE1-56F0-4A67-81D4-0DC01828ECCF}" sibTransId="{69C3166C-76E5-40BF-9618-C284C9E03A5B}"/>
    <dgm:cxn modelId="{A5BA7B7C-564E-4120-9D2A-8813795311D4}" type="presOf" srcId="{741877FE-31F3-472E-BD4B-67E92916FC3A}" destId="{B1F88232-E0D3-44D5-9244-776176684C10}" srcOrd="0" destOrd="0" presId="urn:microsoft.com/office/officeart/2005/8/layout/hList1"/>
    <dgm:cxn modelId="{7C9EE681-DEF2-4392-84F4-2565284F57BA}" type="presOf" srcId="{2EAEE7D6-D697-4B0D-ACF0-32FBED934F42}" destId="{7193751C-094C-48F8-AE44-9727DA82F4F6}" srcOrd="0" destOrd="0" presId="urn:microsoft.com/office/officeart/2005/8/layout/hList1"/>
    <dgm:cxn modelId="{6932608A-B0CC-41B5-AAE1-0CC262517FC6}" srcId="{2EAEE7D6-D697-4B0D-ACF0-32FBED934F42}" destId="{A58F9207-AB1F-4FCB-B6DB-BC01C3949D3A}" srcOrd="0" destOrd="0" parTransId="{186F3C05-D840-48E5-8159-2E54F867924B}" sibTransId="{1FE10035-BD8C-491D-8666-639789AC192F}"/>
    <dgm:cxn modelId="{F89B0199-2E49-40A4-A04D-57E656816A71}" srcId="{9E0C9E8A-FA25-401B-AE8E-5C73CF75E2C2}" destId="{741877FE-31F3-472E-BD4B-67E92916FC3A}" srcOrd="1" destOrd="0" parTransId="{D305D92C-F4D1-4B2B-AEF7-AAD3335821AB}" sibTransId="{411D1502-1258-4745-9EE2-3FFCD0EE8755}"/>
    <dgm:cxn modelId="{0341C5A0-9FA2-4C47-9307-EA3ADC1F84E1}" type="presOf" srcId="{B565EBDA-784A-4429-B2E1-EAA35DA99A70}" destId="{486100C5-492E-4F1D-8EC8-BFCF968AD51E}" srcOrd="0" destOrd="0" presId="urn:microsoft.com/office/officeart/2005/8/layout/hList1"/>
    <dgm:cxn modelId="{BD828BA3-A977-4A09-BEAA-C108F231E0BD}" type="presOf" srcId="{6067931C-B2EA-410C-8610-97797811998B}" destId="{3C049CDB-E7C2-47EE-9481-31E257A35898}" srcOrd="0" destOrd="0" presId="urn:microsoft.com/office/officeart/2005/8/layout/hList1"/>
    <dgm:cxn modelId="{A25543A9-70C2-4242-A09E-0913D7C1304E}" type="presOf" srcId="{A58F9207-AB1F-4FCB-B6DB-BC01C3949D3A}" destId="{BDE89FE9-C261-4447-85AD-35081966B119}" srcOrd="0" destOrd="0" presId="urn:microsoft.com/office/officeart/2005/8/layout/hList1"/>
    <dgm:cxn modelId="{F8BDECE2-6768-440E-ABAA-EA9BFCEF3EB7}" srcId="{B565EBDA-784A-4429-B2E1-EAA35DA99A70}" destId="{6067931C-B2EA-410C-8610-97797811998B}" srcOrd="0" destOrd="0" parTransId="{79F97925-8A2E-46CB-8CC7-54C6B6AF3C5E}" sibTransId="{0E01B076-30B4-4D5D-914C-96ABC6D010C5}"/>
    <dgm:cxn modelId="{2DBA27EC-A588-47BF-8B91-1CC27FE9BDDE}" type="presOf" srcId="{FED5C426-231B-43E3-9A1E-EB7E5E031FB7}" destId="{DADA6778-C37E-4B33-BA66-3069515C5124}" srcOrd="0" destOrd="0" presId="urn:microsoft.com/office/officeart/2005/8/layout/hList1"/>
    <dgm:cxn modelId="{349A90F7-0C3B-44F2-BABC-639694B094FE}" type="presOf" srcId="{DCB797D5-D7ED-464F-839B-F60844AF2101}" destId="{8BEE9B5D-B9DC-4AF5-AE57-64C7879BCEFD}" srcOrd="0" destOrd="0" presId="urn:microsoft.com/office/officeart/2005/8/layout/hList1"/>
    <dgm:cxn modelId="{4FB5449E-FF6B-4739-ACC4-23C1C2418FA1}" type="presParOf" srcId="{2E453257-6930-4F88-87A5-68B1037AC46B}" destId="{1C691BC0-5680-4FAC-B8F0-AC753CDA0FEF}" srcOrd="0" destOrd="0" presId="urn:microsoft.com/office/officeart/2005/8/layout/hList1"/>
    <dgm:cxn modelId="{70ADCDA0-B065-4A24-95FE-481845513E57}" type="presParOf" srcId="{1C691BC0-5680-4FAC-B8F0-AC753CDA0FEF}" destId="{8BEE9B5D-B9DC-4AF5-AE57-64C7879BCEFD}" srcOrd="0" destOrd="0" presId="urn:microsoft.com/office/officeart/2005/8/layout/hList1"/>
    <dgm:cxn modelId="{12F11649-C51E-4B49-9418-8F5A589E53ED}" type="presParOf" srcId="{1C691BC0-5680-4FAC-B8F0-AC753CDA0FEF}" destId="{9B2B0228-C915-4295-BF18-235AA1D4449F}" srcOrd="1" destOrd="0" presId="urn:microsoft.com/office/officeart/2005/8/layout/hList1"/>
    <dgm:cxn modelId="{015FBC55-6722-4AC7-9047-0050FDA89592}" type="presParOf" srcId="{2E453257-6930-4F88-87A5-68B1037AC46B}" destId="{2CF58B7D-6A22-4961-B139-D057E14DADB3}" srcOrd="1" destOrd="0" presId="urn:microsoft.com/office/officeart/2005/8/layout/hList1"/>
    <dgm:cxn modelId="{B8AF1AA8-B58B-4343-9DF5-8B684ADDBDC0}" type="presParOf" srcId="{2E453257-6930-4F88-87A5-68B1037AC46B}" destId="{38019764-27D1-45C9-A72F-BB51447C1E81}" srcOrd="2" destOrd="0" presId="urn:microsoft.com/office/officeart/2005/8/layout/hList1"/>
    <dgm:cxn modelId="{8C7D4C5F-21FC-4F49-A734-4388A5C4D1B4}" type="presParOf" srcId="{38019764-27D1-45C9-A72F-BB51447C1E81}" destId="{B1F88232-E0D3-44D5-9244-776176684C10}" srcOrd="0" destOrd="0" presId="urn:microsoft.com/office/officeart/2005/8/layout/hList1"/>
    <dgm:cxn modelId="{78081201-F4F0-4517-8528-5727DD98BBE9}" type="presParOf" srcId="{38019764-27D1-45C9-A72F-BB51447C1E81}" destId="{FC78670A-E462-466E-8164-5E7233733BA4}" srcOrd="1" destOrd="0" presId="urn:microsoft.com/office/officeart/2005/8/layout/hList1"/>
    <dgm:cxn modelId="{EB318E3E-EC9B-435C-8D05-631C5A63524E}" type="presParOf" srcId="{2E453257-6930-4F88-87A5-68B1037AC46B}" destId="{9176777D-EFAE-4059-BA96-15C99AF2CEE2}" srcOrd="3" destOrd="0" presId="urn:microsoft.com/office/officeart/2005/8/layout/hList1"/>
    <dgm:cxn modelId="{AFDE67EC-9316-45A7-BFAF-C98F9FE9A868}" type="presParOf" srcId="{2E453257-6930-4F88-87A5-68B1037AC46B}" destId="{60784300-B23F-4FD3-B2DA-591807990020}" srcOrd="4" destOrd="0" presId="urn:microsoft.com/office/officeart/2005/8/layout/hList1"/>
    <dgm:cxn modelId="{273FAC2D-C86F-4F53-A9E8-AB431FF6D04F}" type="presParOf" srcId="{60784300-B23F-4FD3-B2DA-591807990020}" destId="{861F25E5-5892-45B7-B08E-4E0F3ADFA3CC}" srcOrd="0" destOrd="0" presId="urn:microsoft.com/office/officeart/2005/8/layout/hList1"/>
    <dgm:cxn modelId="{0E09A7B7-9895-46C9-9BC9-CC735D54B579}" type="presParOf" srcId="{60784300-B23F-4FD3-B2DA-591807990020}" destId="{DADA6778-C37E-4B33-BA66-3069515C5124}" srcOrd="1" destOrd="0" presId="urn:microsoft.com/office/officeart/2005/8/layout/hList1"/>
    <dgm:cxn modelId="{61471835-4D84-43EC-B00C-6CB5E8C14540}" type="presParOf" srcId="{2E453257-6930-4F88-87A5-68B1037AC46B}" destId="{A0CAC769-D1C3-403E-8C2A-48952A8FC31D}" srcOrd="5" destOrd="0" presId="urn:microsoft.com/office/officeart/2005/8/layout/hList1"/>
    <dgm:cxn modelId="{6901178C-9771-4B71-8043-3E75C5207493}" type="presParOf" srcId="{2E453257-6930-4F88-87A5-68B1037AC46B}" destId="{90E48865-54E0-42CC-A094-7744AF18625E}" srcOrd="6" destOrd="0" presId="urn:microsoft.com/office/officeart/2005/8/layout/hList1"/>
    <dgm:cxn modelId="{41A86F76-9A3E-40AC-9BB3-27E51F671031}" type="presParOf" srcId="{90E48865-54E0-42CC-A094-7744AF18625E}" destId="{7193751C-094C-48F8-AE44-9727DA82F4F6}" srcOrd="0" destOrd="0" presId="urn:microsoft.com/office/officeart/2005/8/layout/hList1"/>
    <dgm:cxn modelId="{913914AD-E55B-45D7-B51A-36F555CDB770}" type="presParOf" srcId="{90E48865-54E0-42CC-A094-7744AF18625E}" destId="{BDE89FE9-C261-4447-85AD-35081966B119}" srcOrd="1" destOrd="0" presId="urn:microsoft.com/office/officeart/2005/8/layout/hList1"/>
    <dgm:cxn modelId="{BA7812DC-B86F-413E-80A0-8D97D6E98897}" type="presParOf" srcId="{2E453257-6930-4F88-87A5-68B1037AC46B}" destId="{95222FDA-362D-4361-BC9E-C538FBCE8766}" srcOrd="7" destOrd="0" presId="urn:microsoft.com/office/officeart/2005/8/layout/hList1"/>
    <dgm:cxn modelId="{6E4D6CD0-30E8-4260-B3AB-8ECC7094AA46}" type="presParOf" srcId="{2E453257-6930-4F88-87A5-68B1037AC46B}" destId="{BA3E0062-9EBE-4088-846C-3A10317E9038}" srcOrd="8" destOrd="0" presId="urn:microsoft.com/office/officeart/2005/8/layout/hList1"/>
    <dgm:cxn modelId="{7D5D8ECC-4C2C-4B0C-A184-B4EFB3DC21FF}" type="presParOf" srcId="{BA3E0062-9EBE-4088-846C-3A10317E9038}" destId="{486100C5-492E-4F1D-8EC8-BFCF968AD51E}" srcOrd="0" destOrd="0" presId="urn:microsoft.com/office/officeart/2005/8/layout/hList1"/>
    <dgm:cxn modelId="{8C032944-0FEB-4348-9E3E-7596C1922A3C}" type="presParOf" srcId="{BA3E0062-9EBE-4088-846C-3A10317E9038}" destId="{3C049CDB-E7C2-47EE-9481-31E257A3589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9B51AD-220A-4E2E-8FB5-1096B262C52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CE7FA28-7758-4274-93DE-2084753F6876}">
      <dgm:prSet/>
      <dgm:spPr/>
      <dgm:t>
        <a:bodyPr/>
        <a:lstStyle/>
        <a:p>
          <a:r>
            <a:rPr lang="en-US"/>
            <a:t>What evidence help you make conclusion that </a:t>
          </a:r>
        </a:p>
      </dgm:t>
    </dgm:pt>
    <dgm:pt modelId="{2AE669A1-DAA3-48EF-8BEF-1E43AE54FE77}" type="parTrans" cxnId="{4C53C47F-F070-4F47-A442-F2D9889F3D6C}">
      <dgm:prSet/>
      <dgm:spPr/>
      <dgm:t>
        <a:bodyPr/>
        <a:lstStyle/>
        <a:p>
          <a:endParaRPr lang="en-US"/>
        </a:p>
      </dgm:t>
    </dgm:pt>
    <dgm:pt modelId="{999E448C-A824-4D08-8F52-9C92752314A0}" type="sibTrans" cxnId="{4C53C47F-F070-4F47-A442-F2D9889F3D6C}">
      <dgm:prSet/>
      <dgm:spPr/>
      <dgm:t>
        <a:bodyPr/>
        <a:lstStyle/>
        <a:p>
          <a:endParaRPr lang="en-US"/>
        </a:p>
      </dgm:t>
    </dgm:pt>
    <dgm:pt modelId="{284CC4C0-D7BF-4D53-844C-5F6601CE7AC8}">
      <dgm:prSet/>
      <dgm:spPr/>
      <dgm:t>
        <a:bodyPr/>
        <a:lstStyle/>
        <a:p>
          <a:r>
            <a:rPr lang="en-US"/>
            <a:t>a suspect deleted rhino images?</a:t>
          </a:r>
        </a:p>
      </dgm:t>
    </dgm:pt>
    <dgm:pt modelId="{26D1469F-5E06-4A8A-8C14-B2BB331A7CC5}" type="parTrans" cxnId="{70AAFCC0-82D4-4E24-BBE0-5A5CCB8E3335}">
      <dgm:prSet/>
      <dgm:spPr/>
      <dgm:t>
        <a:bodyPr/>
        <a:lstStyle/>
        <a:p>
          <a:endParaRPr lang="en-US"/>
        </a:p>
      </dgm:t>
    </dgm:pt>
    <dgm:pt modelId="{457B7374-F408-4116-89A5-D3E44EEA1CA9}" type="sibTrans" cxnId="{70AAFCC0-82D4-4E24-BBE0-5A5CCB8E3335}">
      <dgm:prSet/>
      <dgm:spPr/>
      <dgm:t>
        <a:bodyPr/>
        <a:lstStyle/>
        <a:p>
          <a:endParaRPr lang="en-US"/>
        </a:p>
      </dgm:t>
    </dgm:pt>
    <dgm:pt modelId="{90376ED4-D215-47C9-A427-58BF29D6DFDC}">
      <dgm:prSet/>
      <dgm:spPr/>
      <dgm:t>
        <a:bodyPr/>
        <a:lstStyle/>
        <a:p>
          <a:r>
            <a:rPr lang="en-US"/>
            <a:t>Four recovered images</a:t>
          </a:r>
        </a:p>
      </dgm:t>
    </dgm:pt>
    <dgm:pt modelId="{E8A45616-D2C1-487D-B4C6-C1F2AF40E3FA}" type="parTrans" cxnId="{BAEAAC97-633A-49A3-B5FE-90DBDD1EA0D2}">
      <dgm:prSet/>
      <dgm:spPr/>
      <dgm:t>
        <a:bodyPr/>
        <a:lstStyle/>
        <a:p>
          <a:endParaRPr lang="en-US"/>
        </a:p>
      </dgm:t>
    </dgm:pt>
    <dgm:pt modelId="{A7448471-8520-45E6-818E-535505607580}" type="sibTrans" cxnId="{BAEAAC97-633A-49A3-B5FE-90DBDD1EA0D2}">
      <dgm:prSet/>
      <dgm:spPr/>
      <dgm:t>
        <a:bodyPr/>
        <a:lstStyle/>
        <a:p>
          <a:endParaRPr lang="en-US"/>
        </a:p>
      </dgm:t>
    </dgm:pt>
    <dgm:pt modelId="{2BF0C323-CF62-4C82-9EBD-2F6DB5D5D902}">
      <dgm:prSet/>
      <dgm:spPr/>
      <dgm:t>
        <a:bodyPr/>
        <a:lstStyle/>
        <a:p>
          <a:r>
            <a:rPr lang="en-US"/>
            <a:t>contain rhino images</a:t>
          </a:r>
        </a:p>
      </dgm:t>
    </dgm:pt>
    <dgm:pt modelId="{094BA586-4E65-4565-AC5A-2562F6D99A85}" type="parTrans" cxnId="{7DA25970-E233-403E-AC81-3139274A5086}">
      <dgm:prSet/>
      <dgm:spPr/>
      <dgm:t>
        <a:bodyPr/>
        <a:lstStyle/>
        <a:p>
          <a:endParaRPr lang="en-US"/>
        </a:p>
      </dgm:t>
    </dgm:pt>
    <dgm:pt modelId="{F10C3EAD-81D8-4FFE-992D-57545526B00D}" type="sibTrans" cxnId="{7DA25970-E233-403E-AC81-3139274A5086}">
      <dgm:prSet/>
      <dgm:spPr/>
      <dgm:t>
        <a:bodyPr/>
        <a:lstStyle/>
        <a:p>
          <a:endParaRPr lang="en-US"/>
        </a:p>
      </dgm:t>
    </dgm:pt>
    <dgm:pt modelId="{38367005-8BE1-4A89-94CC-C0245CFD7E5A}">
      <dgm:prSet/>
      <dgm:spPr/>
      <dgm:t>
        <a:bodyPr/>
        <a:lstStyle/>
        <a:p>
          <a:r>
            <a:rPr lang="en-US"/>
            <a:t>Images are recovered using tool</a:t>
          </a:r>
        </a:p>
      </dgm:t>
    </dgm:pt>
    <dgm:pt modelId="{9B4B9068-B590-4BBB-87C3-5E43DD93FAE2}" type="parTrans" cxnId="{42AF6E57-D384-43EA-9779-CECFE113911F}">
      <dgm:prSet/>
      <dgm:spPr/>
      <dgm:t>
        <a:bodyPr/>
        <a:lstStyle/>
        <a:p>
          <a:endParaRPr lang="en-US"/>
        </a:p>
      </dgm:t>
    </dgm:pt>
    <dgm:pt modelId="{51873AAD-6ED4-43F5-B082-F3F60E002B41}" type="sibTrans" cxnId="{42AF6E57-D384-43EA-9779-CECFE113911F}">
      <dgm:prSet/>
      <dgm:spPr/>
      <dgm:t>
        <a:bodyPr/>
        <a:lstStyle/>
        <a:p>
          <a:endParaRPr lang="en-US"/>
        </a:p>
      </dgm:t>
    </dgm:pt>
    <dgm:pt modelId="{DF248D2C-E522-4250-A9E0-440D76F8797B}">
      <dgm:prSet/>
      <dgm:spPr/>
      <dgm:t>
        <a:bodyPr/>
        <a:lstStyle/>
        <a:p>
          <a:r>
            <a:rPr lang="en-US"/>
            <a:t>PhotoRec7.1</a:t>
          </a:r>
        </a:p>
      </dgm:t>
    </dgm:pt>
    <dgm:pt modelId="{A89889BC-23B6-4421-8860-882771AA9D2D}" type="parTrans" cxnId="{23359573-6C45-47C3-A4EE-D31DAEF5914B}">
      <dgm:prSet/>
      <dgm:spPr/>
      <dgm:t>
        <a:bodyPr/>
        <a:lstStyle/>
        <a:p>
          <a:endParaRPr lang="en-US"/>
        </a:p>
      </dgm:t>
    </dgm:pt>
    <dgm:pt modelId="{CF7C645B-C643-47EE-A2DC-CDD3598DB9C7}" type="sibTrans" cxnId="{23359573-6C45-47C3-A4EE-D31DAEF5914B}">
      <dgm:prSet/>
      <dgm:spPr/>
      <dgm:t>
        <a:bodyPr/>
        <a:lstStyle/>
        <a:p>
          <a:endParaRPr lang="en-US"/>
        </a:p>
      </dgm:t>
    </dgm:pt>
    <dgm:pt modelId="{D58E7E55-A223-41AA-8A30-73C10F738D23}" type="pres">
      <dgm:prSet presAssocID="{F49B51AD-220A-4E2E-8FB5-1096B262C526}" presName="root" presStyleCnt="0">
        <dgm:presLayoutVars>
          <dgm:dir/>
          <dgm:resizeHandles val="exact"/>
        </dgm:presLayoutVars>
      </dgm:prSet>
      <dgm:spPr/>
    </dgm:pt>
    <dgm:pt modelId="{82160A27-B85C-42AE-B708-C4CAE4529392}" type="pres">
      <dgm:prSet presAssocID="{ACE7FA28-7758-4274-93DE-2084753F6876}" presName="compNode" presStyleCnt="0"/>
      <dgm:spPr/>
    </dgm:pt>
    <dgm:pt modelId="{B824DC72-A81F-405A-9976-16B97FBF8ECB}" type="pres">
      <dgm:prSet presAssocID="{ACE7FA28-7758-4274-93DE-2084753F6876}" presName="bgRect" presStyleLbl="bgShp" presStyleIdx="0" presStyleCnt="3"/>
      <dgm:spPr/>
    </dgm:pt>
    <dgm:pt modelId="{4F3792C7-7DC4-4D54-8D7B-183B57379EAB}" type="pres">
      <dgm:prSet presAssocID="{ACE7FA28-7758-4274-93DE-2084753F687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hino"/>
        </a:ext>
      </dgm:extLst>
    </dgm:pt>
    <dgm:pt modelId="{2D05B31B-EEB2-439E-A1F9-C1CDC3CA2682}" type="pres">
      <dgm:prSet presAssocID="{ACE7FA28-7758-4274-93DE-2084753F6876}" presName="spaceRect" presStyleCnt="0"/>
      <dgm:spPr/>
    </dgm:pt>
    <dgm:pt modelId="{C8BFCD6F-A2A9-4493-885F-367310F5A15A}" type="pres">
      <dgm:prSet presAssocID="{ACE7FA28-7758-4274-93DE-2084753F6876}" presName="parTx" presStyleLbl="revTx" presStyleIdx="0" presStyleCnt="6">
        <dgm:presLayoutVars>
          <dgm:chMax val="0"/>
          <dgm:chPref val="0"/>
        </dgm:presLayoutVars>
      </dgm:prSet>
      <dgm:spPr/>
    </dgm:pt>
    <dgm:pt modelId="{1443B3B8-9107-45B9-8B07-5531B5E479BC}" type="pres">
      <dgm:prSet presAssocID="{ACE7FA28-7758-4274-93DE-2084753F6876}" presName="desTx" presStyleLbl="revTx" presStyleIdx="1" presStyleCnt="6">
        <dgm:presLayoutVars/>
      </dgm:prSet>
      <dgm:spPr/>
    </dgm:pt>
    <dgm:pt modelId="{03F1AA77-CD10-472D-9A18-B7C1C20C8F45}" type="pres">
      <dgm:prSet presAssocID="{999E448C-A824-4D08-8F52-9C92752314A0}" presName="sibTrans" presStyleCnt="0"/>
      <dgm:spPr/>
    </dgm:pt>
    <dgm:pt modelId="{111DB030-5C71-4784-84DB-5F16CAFFAA85}" type="pres">
      <dgm:prSet presAssocID="{90376ED4-D215-47C9-A427-58BF29D6DFDC}" presName="compNode" presStyleCnt="0"/>
      <dgm:spPr/>
    </dgm:pt>
    <dgm:pt modelId="{AB8A1FB0-E0E3-47FD-A002-394468396FE0}" type="pres">
      <dgm:prSet presAssocID="{90376ED4-D215-47C9-A427-58BF29D6DFDC}" presName="bgRect" presStyleLbl="bgShp" presStyleIdx="1" presStyleCnt="3"/>
      <dgm:spPr/>
    </dgm:pt>
    <dgm:pt modelId="{FC7E3061-BF38-4C4B-8F06-7D341C3A21FF}" type="pres">
      <dgm:prSet presAssocID="{90376ED4-D215-47C9-A427-58BF29D6DFD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A6BDD396-8F12-423F-8F50-D5230E2F3B5A}" type="pres">
      <dgm:prSet presAssocID="{90376ED4-D215-47C9-A427-58BF29D6DFDC}" presName="spaceRect" presStyleCnt="0"/>
      <dgm:spPr/>
    </dgm:pt>
    <dgm:pt modelId="{16D003D0-655C-463E-9C05-8B816E196195}" type="pres">
      <dgm:prSet presAssocID="{90376ED4-D215-47C9-A427-58BF29D6DFDC}" presName="parTx" presStyleLbl="revTx" presStyleIdx="2" presStyleCnt="6">
        <dgm:presLayoutVars>
          <dgm:chMax val="0"/>
          <dgm:chPref val="0"/>
        </dgm:presLayoutVars>
      </dgm:prSet>
      <dgm:spPr/>
    </dgm:pt>
    <dgm:pt modelId="{3DE7F1A2-AF53-4D81-93FB-A396354106D2}" type="pres">
      <dgm:prSet presAssocID="{90376ED4-D215-47C9-A427-58BF29D6DFDC}" presName="desTx" presStyleLbl="revTx" presStyleIdx="3" presStyleCnt="6">
        <dgm:presLayoutVars/>
      </dgm:prSet>
      <dgm:spPr/>
    </dgm:pt>
    <dgm:pt modelId="{4544EC45-B9D4-4C96-9EAF-17971AE7D523}" type="pres">
      <dgm:prSet presAssocID="{A7448471-8520-45E6-818E-535505607580}" presName="sibTrans" presStyleCnt="0"/>
      <dgm:spPr/>
    </dgm:pt>
    <dgm:pt modelId="{CC06927E-0ECC-452A-8D07-C4E5275B85D7}" type="pres">
      <dgm:prSet presAssocID="{38367005-8BE1-4A89-94CC-C0245CFD7E5A}" presName="compNode" presStyleCnt="0"/>
      <dgm:spPr/>
    </dgm:pt>
    <dgm:pt modelId="{0F9F1C5B-0A5B-4C17-B4CE-4A5229DC669C}" type="pres">
      <dgm:prSet presAssocID="{38367005-8BE1-4A89-94CC-C0245CFD7E5A}" presName="bgRect" presStyleLbl="bgShp" presStyleIdx="2" presStyleCnt="3"/>
      <dgm:spPr/>
    </dgm:pt>
    <dgm:pt modelId="{C11A204E-DD2A-4829-90C5-E0EBAA855675}" type="pres">
      <dgm:prSet presAssocID="{38367005-8BE1-4A89-94CC-C0245CFD7E5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B36944A1-C594-4609-9D00-95DB9607C80D}" type="pres">
      <dgm:prSet presAssocID="{38367005-8BE1-4A89-94CC-C0245CFD7E5A}" presName="spaceRect" presStyleCnt="0"/>
      <dgm:spPr/>
    </dgm:pt>
    <dgm:pt modelId="{88068D1A-6D0C-481F-A4FF-54FC679ACC4F}" type="pres">
      <dgm:prSet presAssocID="{38367005-8BE1-4A89-94CC-C0245CFD7E5A}" presName="parTx" presStyleLbl="revTx" presStyleIdx="4" presStyleCnt="6">
        <dgm:presLayoutVars>
          <dgm:chMax val="0"/>
          <dgm:chPref val="0"/>
        </dgm:presLayoutVars>
      </dgm:prSet>
      <dgm:spPr/>
    </dgm:pt>
    <dgm:pt modelId="{D87FFC48-FA80-4BAA-A32D-CD06927D296E}" type="pres">
      <dgm:prSet presAssocID="{38367005-8BE1-4A89-94CC-C0245CFD7E5A}" presName="desTx" presStyleLbl="revTx" presStyleIdx="5" presStyleCnt="6">
        <dgm:presLayoutVars/>
      </dgm:prSet>
      <dgm:spPr/>
    </dgm:pt>
  </dgm:ptLst>
  <dgm:cxnLst>
    <dgm:cxn modelId="{31AE2016-29C1-49AF-9392-25CCDA04352A}" type="presOf" srcId="{DF248D2C-E522-4250-A9E0-440D76F8797B}" destId="{D87FFC48-FA80-4BAA-A32D-CD06927D296E}" srcOrd="0" destOrd="0" presId="urn:microsoft.com/office/officeart/2018/2/layout/IconVerticalSolidList"/>
    <dgm:cxn modelId="{4CA8515D-4D14-4DB9-A1F8-094E469FE954}" type="presOf" srcId="{2BF0C323-CF62-4C82-9EBD-2F6DB5D5D902}" destId="{3DE7F1A2-AF53-4D81-93FB-A396354106D2}" srcOrd="0" destOrd="0" presId="urn:microsoft.com/office/officeart/2018/2/layout/IconVerticalSolidList"/>
    <dgm:cxn modelId="{CF154F4B-8453-4EC7-9A82-B74F91E6F84C}" type="presOf" srcId="{90376ED4-D215-47C9-A427-58BF29D6DFDC}" destId="{16D003D0-655C-463E-9C05-8B816E196195}" srcOrd="0" destOrd="0" presId="urn:microsoft.com/office/officeart/2018/2/layout/IconVerticalSolidList"/>
    <dgm:cxn modelId="{7DA25970-E233-403E-AC81-3139274A5086}" srcId="{90376ED4-D215-47C9-A427-58BF29D6DFDC}" destId="{2BF0C323-CF62-4C82-9EBD-2F6DB5D5D902}" srcOrd="0" destOrd="0" parTransId="{094BA586-4E65-4565-AC5A-2562F6D99A85}" sibTransId="{F10C3EAD-81D8-4FFE-992D-57545526B00D}"/>
    <dgm:cxn modelId="{23359573-6C45-47C3-A4EE-D31DAEF5914B}" srcId="{38367005-8BE1-4A89-94CC-C0245CFD7E5A}" destId="{DF248D2C-E522-4250-A9E0-440D76F8797B}" srcOrd="0" destOrd="0" parTransId="{A89889BC-23B6-4421-8860-882771AA9D2D}" sibTransId="{CF7C645B-C643-47EE-A2DC-CDD3598DB9C7}"/>
    <dgm:cxn modelId="{42AF6E57-D384-43EA-9779-CECFE113911F}" srcId="{F49B51AD-220A-4E2E-8FB5-1096B262C526}" destId="{38367005-8BE1-4A89-94CC-C0245CFD7E5A}" srcOrd="2" destOrd="0" parTransId="{9B4B9068-B590-4BBB-87C3-5E43DD93FAE2}" sibTransId="{51873AAD-6ED4-43F5-B082-F3F60E002B41}"/>
    <dgm:cxn modelId="{DAEBBB5A-BA82-4634-84BA-4B73DCBEFE74}" type="presOf" srcId="{284CC4C0-D7BF-4D53-844C-5F6601CE7AC8}" destId="{1443B3B8-9107-45B9-8B07-5531B5E479BC}" srcOrd="0" destOrd="0" presId="urn:microsoft.com/office/officeart/2018/2/layout/IconVerticalSolidList"/>
    <dgm:cxn modelId="{4C53C47F-F070-4F47-A442-F2D9889F3D6C}" srcId="{F49B51AD-220A-4E2E-8FB5-1096B262C526}" destId="{ACE7FA28-7758-4274-93DE-2084753F6876}" srcOrd="0" destOrd="0" parTransId="{2AE669A1-DAA3-48EF-8BEF-1E43AE54FE77}" sibTransId="{999E448C-A824-4D08-8F52-9C92752314A0}"/>
    <dgm:cxn modelId="{BAEAAC97-633A-49A3-B5FE-90DBDD1EA0D2}" srcId="{F49B51AD-220A-4E2E-8FB5-1096B262C526}" destId="{90376ED4-D215-47C9-A427-58BF29D6DFDC}" srcOrd="1" destOrd="0" parTransId="{E8A45616-D2C1-487D-B4C6-C1F2AF40E3FA}" sibTransId="{A7448471-8520-45E6-818E-535505607580}"/>
    <dgm:cxn modelId="{1C7DC8BC-FEDE-4831-98BB-18326A7ED7EB}" type="presOf" srcId="{F49B51AD-220A-4E2E-8FB5-1096B262C526}" destId="{D58E7E55-A223-41AA-8A30-73C10F738D23}" srcOrd="0" destOrd="0" presId="urn:microsoft.com/office/officeart/2018/2/layout/IconVerticalSolidList"/>
    <dgm:cxn modelId="{70AAFCC0-82D4-4E24-BBE0-5A5CCB8E3335}" srcId="{ACE7FA28-7758-4274-93DE-2084753F6876}" destId="{284CC4C0-D7BF-4D53-844C-5F6601CE7AC8}" srcOrd="0" destOrd="0" parTransId="{26D1469F-5E06-4A8A-8C14-B2BB331A7CC5}" sibTransId="{457B7374-F408-4116-89A5-D3E44EEA1CA9}"/>
    <dgm:cxn modelId="{8C0B87D0-5FBE-4BA0-8E51-BECC7FFCBFD6}" type="presOf" srcId="{38367005-8BE1-4A89-94CC-C0245CFD7E5A}" destId="{88068D1A-6D0C-481F-A4FF-54FC679ACC4F}" srcOrd="0" destOrd="0" presId="urn:microsoft.com/office/officeart/2018/2/layout/IconVerticalSolidList"/>
    <dgm:cxn modelId="{F60626DC-0EF3-439A-8515-64AF938F03D8}" type="presOf" srcId="{ACE7FA28-7758-4274-93DE-2084753F6876}" destId="{C8BFCD6F-A2A9-4493-885F-367310F5A15A}" srcOrd="0" destOrd="0" presId="urn:microsoft.com/office/officeart/2018/2/layout/IconVerticalSolidList"/>
    <dgm:cxn modelId="{981A9353-2C41-4CCA-B754-7D7020ED5F1D}" type="presParOf" srcId="{D58E7E55-A223-41AA-8A30-73C10F738D23}" destId="{82160A27-B85C-42AE-B708-C4CAE4529392}" srcOrd="0" destOrd="0" presId="urn:microsoft.com/office/officeart/2018/2/layout/IconVerticalSolidList"/>
    <dgm:cxn modelId="{79E06DDF-8C52-4332-8969-53CE62EC73BF}" type="presParOf" srcId="{82160A27-B85C-42AE-B708-C4CAE4529392}" destId="{B824DC72-A81F-405A-9976-16B97FBF8ECB}" srcOrd="0" destOrd="0" presId="urn:microsoft.com/office/officeart/2018/2/layout/IconVerticalSolidList"/>
    <dgm:cxn modelId="{4127501D-98ED-4353-A28C-C1BAD572551D}" type="presParOf" srcId="{82160A27-B85C-42AE-B708-C4CAE4529392}" destId="{4F3792C7-7DC4-4D54-8D7B-183B57379EAB}" srcOrd="1" destOrd="0" presId="urn:microsoft.com/office/officeart/2018/2/layout/IconVerticalSolidList"/>
    <dgm:cxn modelId="{D3CF2B79-3ED1-4618-8E2C-55B7FC6D8945}" type="presParOf" srcId="{82160A27-B85C-42AE-B708-C4CAE4529392}" destId="{2D05B31B-EEB2-439E-A1F9-C1CDC3CA2682}" srcOrd="2" destOrd="0" presId="urn:microsoft.com/office/officeart/2018/2/layout/IconVerticalSolidList"/>
    <dgm:cxn modelId="{C9995116-3457-4A89-8C08-40C789AEB18B}" type="presParOf" srcId="{82160A27-B85C-42AE-B708-C4CAE4529392}" destId="{C8BFCD6F-A2A9-4493-885F-367310F5A15A}" srcOrd="3" destOrd="0" presId="urn:microsoft.com/office/officeart/2018/2/layout/IconVerticalSolidList"/>
    <dgm:cxn modelId="{3568019B-87FC-46B7-A55D-C78336835D1D}" type="presParOf" srcId="{82160A27-B85C-42AE-B708-C4CAE4529392}" destId="{1443B3B8-9107-45B9-8B07-5531B5E479BC}" srcOrd="4" destOrd="0" presId="urn:microsoft.com/office/officeart/2018/2/layout/IconVerticalSolidList"/>
    <dgm:cxn modelId="{E10A01D3-8F81-4D0A-8AFE-F623E3B792B5}" type="presParOf" srcId="{D58E7E55-A223-41AA-8A30-73C10F738D23}" destId="{03F1AA77-CD10-472D-9A18-B7C1C20C8F45}" srcOrd="1" destOrd="0" presId="urn:microsoft.com/office/officeart/2018/2/layout/IconVerticalSolidList"/>
    <dgm:cxn modelId="{1709B6D6-98C9-48FF-B9F3-9E9E94673BEC}" type="presParOf" srcId="{D58E7E55-A223-41AA-8A30-73C10F738D23}" destId="{111DB030-5C71-4784-84DB-5F16CAFFAA85}" srcOrd="2" destOrd="0" presId="urn:microsoft.com/office/officeart/2018/2/layout/IconVerticalSolidList"/>
    <dgm:cxn modelId="{3E543074-C979-4E38-B336-9C022438EB72}" type="presParOf" srcId="{111DB030-5C71-4784-84DB-5F16CAFFAA85}" destId="{AB8A1FB0-E0E3-47FD-A002-394468396FE0}" srcOrd="0" destOrd="0" presId="urn:microsoft.com/office/officeart/2018/2/layout/IconVerticalSolidList"/>
    <dgm:cxn modelId="{E68910D1-03CF-400C-89DD-9D1454F89603}" type="presParOf" srcId="{111DB030-5C71-4784-84DB-5F16CAFFAA85}" destId="{FC7E3061-BF38-4C4B-8F06-7D341C3A21FF}" srcOrd="1" destOrd="0" presId="urn:microsoft.com/office/officeart/2018/2/layout/IconVerticalSolidList"/>
    <dgm:cxn modelId="{AE61B913-2C74-4DFE-8066-CB45F978972F}" type="presParOf" srcId="{111DB030-5C71-4784-84DB-5F16CAFFAA85}" destId="{A6BDD396-8F12-423F-8F50-D5230E2F3B5A}" srcOrd="2" destOrd="0" presId="urn:microsoft.com/office/officeart/2018/2/layout/IconVerticalSolidList"/>
    <dgm:cxn modelId="{568BDF65-AF23-4324-8C7D-61835F3CE0F6}" type="presParOf" srcId="{111DB030-5C71-4784-84DB-5F16CAFFAA85}" destId="{16D003D0-655C-463E-9C05-8B816E196195}" srcOrd="3" destOrd="0" presId="urn:microsoft.com/office/officeart/2018/2/layout/IconVerticalSolidList"/>
    <dgm:cxn modelId="{4F3253E5-A5EC-4930-A6F2-5C990E3A1AEF}" type="presParOf" srcId="{111DB030-5C71-4784-84DB-5F16CAFFAA85}" destId="{3DE7F1A2-AF53-4D81-93FB-A396354106D2}" srcOrd="4" destOrd="0" presId="urn:microsoft.com/office/officeart/2018/2/layout/IconVerticalSolidList"/>
    <dgm:cxn modelId="{958B5FD2-54A3-4372-96CD-8CE7791E447A}" type="presParOf" srcId="{D58E7E55-A223-41AA-8A30-73C10F738D23}" destId="{4544EC45-B9D4-4C96-9EAF-17971AE7D523}" srcOrd="3" destOrd="0" presId="urn:microsoft.com/office/officeart/2018/2/layout/IconVerticalSolidList"/>
    <dgm:cxn modelId="{9AB04C75-7D3F-44C1-B21F-55777FAE362B}" type="presParOf" srcId="{D58E7E55-A223-41AA-8A30-73C10F738D23}" destId="{CC06927E-0ECC-452A-8D07-C4E5275B85D7}" srcOrd="4" destOrd="0" presId="urn:microsoft.com/office/officeart/2018/2/layout/IconVerticalSolidList"/>
    <dgm:cxn modelId="{6F30681C-C23D-4943-9F2E-C8E5787424FA}" type="presParOf" srcId="{CC06927E-0ECC-452A-8D07-C4E5275B85D7}" destId="{0F9F1C5B-0A5B-4C17-B4CE-4A5229DC669C}" srcOrd="0" destOrd="0" presId="urn:microsoft.com/office/officeart/2018/2/layout/IconVerticalSolidList"/>
    <dgm:cxn modelId="{A7DA5695-B88B-4FB2-B9A5-FF0B929CD06D}" type="presParOf" srcId="{CC06927E-0ECC-452A-8D07-C4E5275B85D7}" destId="{C11A204E-DD2A-4829-90C5-E0EBAA855675}" srcOrd="1" destOrd="0" presId="urn:microsoft.com/office/officeart/2018/2/layout/IconVerticalSolidList"/>
    <dgm:cxn modelId="{0D8F05E2-F444-4600-A345-E4C99E0156B6}" type="presParOf" srcId="{CC06927E-0ECC-452A-8D07-C4E5275B85D7}" destId="{B36944A1-C594-4609-9D00-95DB9607C80D}" srcOrd="2" destOrd="0" presId="urn:microsoft.com/office/officeart/2018/2/layout/IconVerticalSolidList"/>
    <dgm:cxn modelId="{25B96DEB-40F8-49ED-AD4E-96DF798B1052}" type="presParOf" srcId="{CC06927E-0ECC-452A-8D07-C4E5275B85D7}" destId="{88068D1A-6D0C-481F-A4FF-54FC679ACC4F}" srcOrd="3" destOrd="0" presId="urn:microsoft.com/office/officeart/2018/2/layout/IconVerticalSolidList"/>
    <dgm:cxn modelId="{1136A320-2D6E-4030-AF67-F0152BA77995}" type="presParOf" srcId="{CC06927E-0ECC-452A-8D07-C4E5275B85D7}" destId="{D87FFC48-FA80-4BAA-A32D-CD06927D296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DCBF2-69F0-4B4C-B74A-BC7D316E4A04}">
      <dsp:nvSpPr>
        <dsp:cNvPr id="0" name=""/>
        <dsp:cNvSpPr/>
      </dsp:nvSpPr>
      <dsp:spPr>
        <a:xfrm>
          <a:off x="0" y="504581"/>
          <a:ext cx="6628804" cy="11056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city of New Orleans passed a law in 2004 making possession of nine or more unique rhinoceros images a serious crime.</a:t>
          </a:r>
        </a:p>
      </dsp:txBody>
      <dsp:txXfrm>
        <a:off x="53973" y="558554"/>
        <a:ext cx="6520858" cy="997703"/>
      </dsp:txXfrm>
    </dsp:sp>
    <dsp:sp modelId="{C87DF0FC-DBBE-4582-9EF9-262D8D7BE297}">
      <dsp:nvSpPr>
        <dsp:cNvPr id="0" name=""/>
        <dsp:cNvSpPr/>
      </dsp:nvSpPr>
      <dsp:spPr>
        <a:xfrm>
          <a:off x="0" y="1670711"/>
          <a:ext cx="6628804" cy="1105649"/>
        </a:xfrm>
        <a:prstGeom prst="roundRect">
          <a:avLst/>
        </a:prstGeom>
        <a:gradFill rotWithShape="0">
          <a:gsLst>
            <a:gs pos="0">
              <a:schemeClr val="accent2">
                <a:hueOff val="479033"/>
                <a:satOff val="-2738"/>
                <a:lumOff val="2647"/>
                <a:alphaOff val="0"/>
                <a:tint val="96000"/>
                <a:lumMod val="100000"/>
              </a:schemeClr>
            </a:gs>
            <a:gs pos="78000">
              <a:schemeClr val="accent2">
                <a:hueOff val="479033"/>
                <a:satOff val="-2738"/>
                <a:lumOff val="264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network administrator at the University of New Orleans recently alerted police when his instance of RHINOVORE flagged illegal rhino traffic.</a:t>
          </a:r>
        </a:p>
      </dsp:txBody>
      <dsp:txXfrm>
        <a:off x="53973" y="1724684"/>
        <a:ext cx="6520858" cy="997703"/>
      </dsp:txXfrm>
    </dsp:sp>
    <dsp:sp modelId="{738AEF0E-9944-4527-9D3C-569B072D2C42}">
      <dsp:nvSpPr>
        <dsp:cNvPr id="0" name=""/>
        <dsp:cNvSpPr/>
      </dsp:nvSpPr>
      <dsp:spPr>
        <a:xfrm>
          <a:off x="0" y="2836841"/>
          <a:ext cx="6628804" cy="1105649"/>
        </a:xfrm>
        <a:prstGeom prst="roundRect">
          <a:avLst/>
        </a:prstGeom>
        <a:gradFill rotWithShape="0">
          <a:gsLst>
            <a:gs pos="0">
              <a:schemeClr val="accent2">
                <a:hueOff val="958067"/>
                <a:satOff val="-5475"/>
                <a:lumOff val="5295"/>
                <a:alphaOff val="0"/>
                <a:tint val="96000"/>
                <a:lumMod val="100000"/>
              </a:schemeClr>
            </a:gs>
            <a:gs pos="78000">
              <a:schemeClr val="accent2">
                <a:hueOff val="958067"/>
                <a:satOff val="-5475"/>
                <a:lumOff val="529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Evidence in the case includes </a:t>
          </a:r>
        </a:p>
      </dsp:txBody>
      <dsp:txXfrm>
        <a:off x="53973" y="2890814"/>
        <a:ext cx="6520858" cy="997703"/>
      </dsp:txXfrm>
    </dsp:sp>
    <dsp:sp modelId="{424E09BD-AA4A-4428-9E0B-6C0946A70F0D}">
      <dsp:nvSpPr>
        <dsp:cNvPr id="0" name=""/>
        <dsp:cNvSpPr/>
      </dsp:nvSpPr>
      <dsp:spPr>
        <a:xfrm>
          <a:off x="0" y="3942491"/>
          <a:ext cx="6628804" cy="53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6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Three network traces (log files)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USB key seized from one of the University’s labs (DD image). </a:t>
          </a:r>
        </a:p>
      </dsp:txBody>
      <dsp:txXfrm>
        <a:off x="0" y="3942491"/>
        <a:ext cx="6628804" cy="532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3CC12-C024-4E57-86C7-6B734D4E77EF}">
      <dsp:nvSpPr>
        <dsp:cNvPr id="0" name=""/>
        <dsp:cNvSpPr/>
      </dsp:nvSpPr>
      <dsp:spPr>
        <a:xfrm>
          <a:off x="0" y="1045102"/>
          <a:ext cx="2705099" cy="1717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71314-3BDF-44E2-BCEF-0372748C98ED}">
      <dsp:nvSpPr>
        <dsp:cNvPr id="0" name=""/>
        <dsp:cNvSpPr/>
      </dsp:nvSpPr>
      <dsp:spPr>
        <a:xfrm>
          <a:off x="300566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Kali installation (separate slides)</a:t>
          </a:r>
        </a:p>
      </dsp:txBody>
      <dsp:txXfrm>
        <a:off x="350877" y="1380951"/>
        <a:ext cx="2604477" cy="1617116"/>
      </dsp:txXfrm>
    </dsp:sp>
    <dsp:sp modelId="{A3802EB8-9CA8-4992-87C9-6D1C1540B5D7}">
      <dsp:nvSpPr>
        <dsp:cNvPr id="0" name=""/>
        <dsp:cNvSpPr/>
      </dsp:nvSpPr>
      <dsp:spPr>
        <a:xfrm>
          <a:off x="3306233" y="1045102"/>
          <a:ext cx="2705099" cy="1717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8A604-0C7D-401A-B952-0A441D5EA7E1}">
      <dsp:nvSpPr>
        <dsp:cNvPr id="0" name=""/>
        <dsp:cNvSpPr/>
      </dsp:nvSpPr>
      <dsp:spPr>
        <a:xfrm>
          <a:off x="3606799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The Sleuth Kit tutorial (separate slides)</a:t>
          </a:r>
        </a:p>
      </dsp:txBody>
      <dsp:txXfrm>
        <a:off x="3657110" y="1380951"/>
        <a:ext cx="2604477" cy="1617116"/>
      </dsp:txXfrm>
    </dsp:sp>
    <dsp:sp modelId="{40F26209-8933-4C72-8018-D47704EAF5B3}">
      <dsp:nvSpPr>
        <dsp:cNvPr id="0" name=""/>
        <dsp:cNvSpPr/>
      </dsp:nvSpPr>
      <dsp:spPr>
        <a:xfrm>
          <a:off x="6612466" y="1045102"/>
          <a:ext cx="2705099" cy="1717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595E2-BB01-42A4-BC8F-F77BEA8B297B}">
      <dsp:nvSpPr>
        <dsp:cNvPr id="0" name=""/>
        <dsp:cNvSpPr/>
      </dsp:nvSpPr>
      <dsp:spPr>
        <a:xfrm>
          <a:off x="6913033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Illegal content warning </a:t>
          </a:r>
        </a:p>
      </dsp:txBody>
      <dsp:txXfrm>
        <a:off x="6963344" y="1380951"/>
        <a:ext cx="2604477" cy="1617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E9B5D-B9DC-4AF5-AE57-64C7879BCEFD}">
      <dsp:nvSpPr>
        <dsp:cNvPr id="0" name=""/>
        <dsp:cNvSpPr/>
      </dsp:nvSpPr>
      <dsp:spPr>
        <a:xfrm>
          <a:off x="4508" y="972156"/>
          <a:ext cx="1728258" cy="539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 free and open-source utility software for data recovery</a:t>
          </a:r>
        </a:p>
      </dsp:txBody>
      <dsp:txXfrm>
        <a:off x="4508" y="972156"/>
        <a:ext cx="1728258" cy="539161"/>
      </dsp:txXfrm>
    </dsp:sp>
    <dsp:sp modelId="{9B2B0228-C915-4295-BF18-235AA1D4449F}">
      <dsp:nvSpPr>
        <dsp:cNvPr id="0" name=""/>
        <dsp:cNvSpPr/>
      </dsp:nvSpPr>
      <dsp:spPr>
        <a:xfrm>
          <a:off x="4508" y="1511318"/>
          <a:ext cx="1728258" cy="161000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Shipped with TestDisk</a:t>
          </a:r>
        </a:p>
      </dsp:txBody>
      <dsp:txXfrm>
        <a:off x="4508" y="1511318"/>
        <a:ext cx="1728258" cy="1610006"/>
      </dsp:txXfrm>
    </dsp:sp>
    <dsp:sp modelId="{B1F88232-E0D3-44D5-9244-776176684C10}">
      <dsp:nvSpPr>
        <dsp:cNvPr id="0" name=""/>
        <dsp:cNvSpPr/>
      </dsp:nvSpPr>
      <dsp:spPr>
        <a:xfrm>
          <a:off x="1974722" y="972156"/>
          <a:ext cx="1728258" cy="5391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Designed to recover lost files from various digital camera memory</a:t>
          </a:r>
        </a:p>
      </dsp:txBody>
      <dsp:txXfrm>
        <a:off x="1974722" y="972156"/>
        <a:ext cx="1728258" cy="539161"/>
      </dsp:txXfrm>
    </dsp:sp>
    <dsp:sp modelId="{FC78670A-E462-466E-8164-5E7233733BA4}">
      <dsp:nvSpPr>
        <dsp:cNvPr id="0" name=""/>
        <dsp:cNvSpPr/>
      </dsp:nvSpPr>
      <dsp:spPr>
        <a:xfrm>
          <a:off x="1974722" y="1511318"/>
          <a:ext cx="1728258" cy="161000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hard disk and CD-ROM. </a:t>
          </a:r>
        </a:p>
      </dsp:txBody>
      <dsp:txXfrm>
        <a:off x="1974722" y="1511318"/>
        <a:ext cx="1728258" cy="1610006"/>
      </dsp:txXfrm>
    </dsp:sp>
    <dsp:sp modelId="{861F25E5-5892-45B7-B08E-4E0F3ADFA3CC}">
      <dsp:nvSpPr>
        <dsp:cNvPr id="0" name=""/>
        <dsp:cNvSpPr/>
      </dsp:nvSpPr>
      <dsp:spPr>
        <a:xfrm>
          <a:off x="3944937" y="972156"/>
          <a:ext cx="1728258" cy="5391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Can recover the files with more than 480 file extensions</a:t>
          </a:r>
        </a:p>
      </dsp:txBody>
      <dsp:txXfrm>
        <a:off x="3944937" y="972156"/>
        <a:ext cx="1728258" cy="539161"/>
      </dsp:txXfrm>
    </dsp:sp>
    <dsp:sp modelId="{DADA6778-C37E-4B33-BA66-3069515C5124}">
      <dsp:nvSpPr>
        <dsp:cNvPr id="0" name=""/>
        <dsp:cNvSpPr/>
      </dsp:nvSpPr>
      <dsp:spPr>
        <a:xfrm>
          <a:off x="3944937" y="1511318"/>
          <a:ext cx="1728258" cy="161000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possible to add custom file signature to detect less known files</a:t>
          </a:r>
        </a:p>
      </dsp:txBody>
      <dsp:txXfrm>
        <a:off x="3944937" y="1511318"/>
        <a:ext cx="1728258" cy="1610006"/>
      </dsp:txXfrm>
    </dsp:sp>
    <dsp:sp modelId="{7193751C-094C-48F8-AE44-9727DA82F4F6}">
      <dsp:nvSpPr>
        <dsp:cNvPr id="0" name=""/>
        <dsp:cNvSpPr/>
      </dsp:nvSpPr>
      <dsp:spPr>
        <a:xfrm>
          <a:off x="5915151" y="972156"/>
          <a:ext cx="1728258" cy="5391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Use data carving techniques</a:t>
          </a:r>
        </a:p>
      </dsp:txBody>
      <dsp:txXfrm>
        <a:off x="5915151" y="972156"/>
        <a:ext cx="1728258" cy="539161"/>
      </dsp:txXfrm>
    </dsp:sp>
    <dsp:sp modelId="{BDE89FE9-C261-4447-85AD-35081966B119}">
      <dsp:nvSpPr>
        <dsp:cNvPr id="0" name=""/>
        <dsp:cNvSpPr/>
      </dsp:nvSpPr>
      <dsp:spPr>
        <a:xfrm>
          <a:off x="5915151" y="1511318"/>
          <a:ext cx="1728258" cy="161000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reassembling computer files from fragments in the absence of filesystem metadata</a:t>
          </a:r>
        </a:p>
      </dsp:txBody>
      <dsp:txXfrm>
        <a:off x="5915151" y="1511318"/>
        <a:ext cx="1728258" cy="1610006"/>
      </dsp:txXfrm>
    </dsp:sp>
    <dsp:sp modelId="{486100C5-492E-4F1D-8EC8-BFCF968AD51E}">
      <dsp:nvSpPr>
        <dsp:cNvPr id="0" name=""/>
        <dsp:cNvSpPr/>
      </dsp:nvSpPr>
      <dsp:spPr>
        <a:xfrm>
          <a:off x="7885366" y="972156"/>
          <a:ext cx="1728258" cy="5391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Compatible with </a:t>
          </a:r>
        </a:p>
      </dsp:txBody>
      <dsp:txXfrm>
        <a:off x="7885366" y="972156"/>
        <a:ext cx="1728258" cy="539161"/>
      </dsp:txXfrm>
    </dsp:sp>
    <dsp:sp modelId="{3C049CDB-E7C2-47EE-9481-31E257A35898}">
      <dsp:nvSpPr>
        <dsp:cNvPr id="0" name=""/>
        <dsp:cNvSpPr/>
      </dsp:nvSpPr>
      <dsp:spPr>
        <a:xfrm>
          <a:off x="7885366" y="1511318"/>
          <a:ext cx="1728258" cy="1610006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DOS (either real or in a Windows 9x DOS box) , Microsoft Windows: NT4, 2000, XP, 2003, 2008, 2016, Vista, Windows 7, Windows 8, Windows 8.1, Windows 10, Linux, FreeBSD, NetBSD, OpenBSD, SunOS, macOS, ARM</a:t>
          </a:r>
        </a:p>
      </dsp:txBody>
      <dsp:txXfrm>
        <a:off x="7885366" y="1511318"/>
        <a:ext cx="1728258" cy="16100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4DC72-A81F-405A-9976-16B97FBF8ECB}">
      <dsp:nvSpPr>
        <dsp:cNvPr id="0" name=""/>
        <dsp:cNvSpPr/>
      </dsp:nvSpPr>
      <dsp:spPr>
        <a:xfrm>
          <a:off x="0" y="607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792C7-7DC4-4D54-8D7B-183B57379EAB}">
      <dsp:nvSpPr>
        <dsp:cNvPr id="0" name=""/>
        <dsp:cNvSpPr/>
      </dsp:nvSpPr>
      <dsp:spPr>
        <a:xfrm>
          <a:off x="430272" y="320645"/>
          <a:ext cx="782314" cy="78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FCD6F-A2A9-4493-885F-367310F5A15A}">
      <dsp:nvSpPr>
        <dsp:cNvPr id="0" name=""/>
        <dsp:cNvSpPr/>
      </dsp:nvSpPr>
      <dsp:spPr>
        <a:xfrm>
          <a:off x="1642860" y="607"/>
          <a:ext cx="2982961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evidence help you make conclusion that </a:t>
          </a:r>
        </a:p>
      </dsp:txBody>
      <dsp:txXfrm>
        <a:off x="1642860" y="607"/>
        <a:ext cx="2982961" cy="1422390"/>
      </dsp:txXfrm>
    </dsp:sp>
    <dsp:sp modelId="{1443B3B8-9107-45B9-8B07-5531B5E479BC}">
      <dsp:nvSpPr>
        <dsp:cNvPr id="0" name=""/>
        <dsp:cNvSpPr/>
      </dsp:nvSpPr>
      <dsp:spPr>
        <a:xfrm>
          <a:off x="4625822" y="607"/>
          <a:ext cx="2002981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 suspect deleted rhino images?</a:t>
          </a:r>
        </a:p>
      </dsp:txBody>
      <dsp:txXfrm>
        <a:off x="4625822" y="607"/>
        <a:ext cx="2002981" cy="1422390"/>
      </dsp:txXfrm>
    </dsp:sp>
    <dsp:sp modelId="{AB8A1FB0-E0E3-47FD-A002-394468396FE0}">
      <dsp:nvSpPr>
        <dsp:cNvPr id="0" name=""/>
        <dsp:cNvSpPr/>
      </dsp:nvSpPr>
      <dsp:spPr>
        <a:xfrm>
          <a:off x="0" y="1778595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E3061-BF38-4C4B-8F06-7D341C3A21FF}">
      <dsp:nvSpPr>
        <dsp:cNvPr id="0" name=""/>
        <dsp:cNvSpPr/>
      </dsp:nvSpPr>
      <dsp:spPr>
        <a:xfrm>
          <a:off x="430272" y="2098633"/>
          <a:ext cx="782314" cy="782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003D0-655C-463E-9C05-8B816E196195}">
      <dsp:nvSpPr>
        <dsp:cNvPr id="0" name=""/>
        <dsp:cNvSpPr/>
      </dsp:nvSpPr>
      <dsp:spPr>
        <a:xfrm>
          <a:off x="1642860" y="1778595"/>
          <a:ext cx="2982961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Four recovered images</a:t>
          </a:r>
        </a:p>
      </dsp:txBody>
      <dsp:txXfrm>
        <a:off x="1642860" y="1778595"/>
        <a:ext cx="2982961" cy="1422390"/>
      </dsp:txXfrm>
    </dsp:sp>
    <dsp:sp modelId="{3DE7F1A2-AF53-4D81-93FB-A396354106D2}">
      <dsp:nvSpPr>
        <dsp:cNvPr id="0" name=""/>
        <dsp:cNvSpPr/>
      </dsp:nvSpPr>
      <dsp:spPr>
        <a:xfrm>
          <a:off x="4625822" y="1778595"/>
          <a:ext cx="2002981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contain rhino images</a:t>
          </a:r>
        </a:p>
      </dsp:txBody>
      <dsp:txXfrm>
        <a:off x="4625822" y="1778595"/>
        <a:ext cx="2002981" cy="1422390"/>
      </dsp:txXfrm>
    </dsp:sp>
    <dsp:sp modelId="{0F9F1C5B-0A5B-4C17-B4CE-4A5229DC669C}">
      <dsp:nvSpPr>
        <dsp:cNvPr id="0" name=""/>
        <dsp:cNvSpPr/>
      </dsp:nvSpPr>
      <dsp:spPr>
        <a:xfrm>
          <a:off x="0" y="3556583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A204E-DD2A-4829-90C5-E0EBAA855675}">
      <dsp:nvSpPr>
        <dsp:cNvPr id="0" name=""/>
        <dsp:cNvSpPr/>
      </dsp:nvSpPr>
      <dsp:spPr>
        <a:xfrm>
          <a:off x="430272" y="3876620"/>
          <a:ext cx="782314" cy="782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68D1A-6D0C-481F-A4FF-54FC679ACC4F}">
      <dsp:nvSpPr>
        <dsp:cNvPr id="0" name=""/>
        <dsp:cNvSpPr/>
      </dsp:nvSpPr>
      <dsp:spPr>
        <a:xfrm>
          <a:off x="1642860" y="3556583"/>
          <a:ext cx="2982961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Images are recovered using tool</a:t>
          </a:r>
        </a:p>
      </dsp:txBody>
      <dsp:txXfrm>
        <a:off x="1642860" y="3556583"/>
        <a:ext cx="2982961" cy="1422390"/>
      </dsp:txXfrm>
    </dsp:sp>
    <dsp:sp modelId="{D87FFC48-FA80-4BAA-A32D-CD06927D296E}">
      <dsp:nvSpPr>
        <dsp:cNvPr id="0" name=""/>
        <dsp:cNvSpPr/>
      </dsp:nvSpPr>
      <dsp:spPr>
        <a:xfrm>
          <a:off x="4625822" y="3556583"/>
          <a:ext cx="2002981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PhotoRec7.1</a:t>
          </a:r>
        </a:p>
      </dsp:txBody>
      <dsp:txXfrm>
        <a:off x="4625822" y="3556583"/>
        <a:ext cx="2002981" cy="1422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https://www.youtube.com/watch?v=6G3qm60dfA8&amp;ab_channel=PrashantThombre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- q https://www.dropbox.com/s/p575df3fui42d88/660x450-city-shot.jpg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54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 err="1"/>
              <a:t>wget</a:t>
            </a:r>
            <a:r>
              <a:rPr lang="fr-FR" sz="1800" dirty="0"/>
              <a:t> -q https://raw.githubusercontent.com/frankwxu/digital-forensics-lab/main/Illegal_Possession_Images/USB_image/DFRWS2005-RODEO.zip</a:t>
            </a:r>
            <a:endParaRPr lang="en-US" sz="1800" dirty="0"/>
          </a:p>
          <a:p>
            <a:r>
              <a:rPr lang="en-US" sz="1800" dirty="0" err="1"/>
              <a:t>wget</a:t>
            </a:r>
            <a:r>
              <a:rPr lang="en-US" sz="1800" dirty="0"/>
              <a:t> https://www.cfreds.nist.gov/dfrws/DFRWS2005-RODEO.zip (</a:t>
            </a:r>
            <a:r>
              <a:rPr lang="en-US" sz="1800"/>
              <a:t>not working)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69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http://www.sleuthkit.org/sleuthkit/man/</a:t>
            </a:r>
          </a:p>
          <a:p>
            <a:r>
              <a:rPr lang="en-US" dirty="0"/>
              <a:t>https://people.cs.umass.edu/~liberato/courses/2017-spring-compsci365/assignments/09-istat-fat16/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75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https://en.wikipedia.org/wiki/PhotoRec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33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https://www.ubuntupit.com/top-15-linux-data-recovery-tools-the-professionals-choice/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64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photorec</a:t>
            </a:r>
            <a:r>
              <a:rPr lang="en-US"/>
              <a:t> RHINOUSB.dd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63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8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0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8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3799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84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555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41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94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3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4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4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8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3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9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2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4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4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6813F2AF-4EF9-0228-7C3E-51F6685AED0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565" y="5971909"/>
            <a:ext cx="768955" cy="7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0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leuthkit.org/index.php?title=Fsstat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r>
              <a:rPr lang="en-US" dirty="0"/>
              <a:t>Rhino Hunting – Illegal Possession Investigation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1120" y="2510119"/>
            <a:ext cx="3602567" cy="1829292"/>
          </a:xfrm>
        </p:spPr>
        <p:txBody>
          <a:bodyPr anchor="ctr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File Recovering</a:t>
            </a:r>
          </a:p>
          <a:p>
            <a:pPr algn="l"/>
            <a:r>
              <a:rPr lang="en-US">
                <a:solidFill>
                  <a:srgbClr val="FFFFFF"/>
                </a:solidFill>
              </a:rPr>
              <a:t>https://www.cfreds.nist.gov/dfrws/Rhino_Hunt.html</a:t>
            </a:r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633" y="2004704"/>
            <a:ext cx="9453735" cy="38772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shred an image file?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863" y="2161401"/>
            <a:ext cx="255676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Download an image online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4729" y="1821872"/>
            <a:ext cx="146226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-q: quit mode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6243" y="2986326"/>
            <a:ext cx="401443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head : output the first 10 lines by default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862" y="2833747"/>
            <a:ext cx="255676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the size (432216)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863" y="3487392"/>
            <a:ext cx="255676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Show photo in Hex</a:t>
            </a:r>
          </a:p>
        </p:txBody>
      </p:sp>
    </p:spTree>
    <p:extLst>
      <p:ext uri="{BB962C8B-B14F-4D97-AF65-F5344CB8AC3E}">
        <p14:creationId xmlns:p14="http://schemas.microsoft.com/office/powerpoint/2010/main" val="3967768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755" y="766902"/>
            <a:ext cx="8063388" cy="5573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963" y="2734322"/>
            <a:ext cx="172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Observe the size</a:t>
            </a:r>
          </a:p>
        </p:txBody>
      </p:sp>
    </p:spTree>
    <p:extLst>
      <p:ext uri="{BB962C8B-B14F-4D97-AF65-F5344CB8AC3E}">
        <p14:creationId xmlns:p14="http://schemas.microsoft.com/office/powerpoint/2010/main" val="276264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9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3" name="Rectangle 21">
            <a:extLst>
              <a:ext uri="{FF2B5EF4-FFF2-40B4-BE49-F238E27FC236}">
                <a16:creationId xmlns:a16="http://schemas.microsoft.com/office/drawing/2014/main" id="{4F57DB1C-6494-4CC4-A5E8-93195756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23">
            <a:extLst>
              <a:ext uri="{FF2B5EF4-FFF2-40B4-BE49-F238E27FC236}">
                <a16:creationId xmlns:a16="http://schemas.microsoft.com/office/drawing/2014/main" id="{FFFB778B-5206-4BB0-A468-327E71367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: Shape 25">
            <a:extLst>
              <a:ext uri="{FF2B5EF4-FFF2-40B4-BE49-F238E27FC236}">
                <a16:creationId xmlns:a16="http://schemas.microsoft.com/office/drawing/2014/main" id="{E6C0471D-BE03-4D81-BDB5-D510BC0D8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3379" y="-1"/>
            <a:ext cx="5438621" cy="6857999"/>
          </a:xfrm>
          <a:custGeom>
            <a:avLst/>
            <a:gdLst>
              <a:gd name="connsiteX0" fmla="*/ 0 w 5438621"/>
              <a:gd name="connsiteY0" fmla="*/ 0 h 6857999"/>
              <a:gd name="connsiteX1" fmla="*/ 573774 w 5438621"/>
              <a:gd name="connsiteY1" fmla="*/ 0 h 6857999"/>
              <a:gd name="connsiteX2" fmla="*/ 1182808 w 5438621"/>
              <a:gd name="connsiteY2" fmla="*/ 0 h 6857999"/>
              <a:gd name="connsiteX3" fmla="*/ 4537195 w 5438621"/>
              <a:gd name="connsiteY3" fmla="*/ 0 h 6857999"/>
              <a:gd name="connsiteX4" fmla="*/ 5187609 w 5438621"/>
              <a:gd name="connsiteY4" fmla="*/ 0 h 6857999"/>
              <a:gd name="connsiteX5" fmla="*/ 5438621 w 5438621"/>
              <a:gd name="connsiteY5" fmla="*/ 0 h 6857999"/>
              <a:gd name="connsiteX6" fmla="*/ 5438621 w 5438621"/>
              <a:gd name="connsiteY6" fmla="*/ 6857999 h 6857999"/>
              <a:gd name="connsiteX7" fmla="*/ 4802807 w 5438621"/>
              <a:gd name="connsiteY7" fmla="*/ 6857999 h 6857999"/>
              <a:gd name="connsiteX8" fmla="*/ 4537195 w 5438621"/>
              <a:gd name="connsiteY8" fmla="*/ 6857999 h 6857999"/>
              <a:gd name="connsiteX9" fmla="*/ 1182808 w 5438621"/>
              <a:gd name="connsiteY9" fmla="*/ 6857999 h 6857999"/>
              <a:gd name="connsiteX10" fmla="*/ 1049897 w 5438621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8621" h="6857999">
                <a:moveTo>
                  <a:pt x="0" y="0"/>
                </a:moveTo>
                <a:lnTo>
                  <a:pt x="573774" y="0"/>
                </a:lnTo>
                <a:lnTo>
                  <a:pt x="1182808" y="0"/>
                </a:lnTo>
                <a:lnTo>
                  <a:pt x="4537195" y="0"/>
                </a:lnTo>
                <a:lnTo>
                  <a:pt x="5187609" y="0"/>
                </a:lnTo>
                <a:lnTo>
                  <a:pt x="5438621" y="0"/>
                </a:lnTo>
                <a:lnTo>
                  <a:pt x="5438621" y="6857999"/>
                </a:lnTo>
                <a:lnTo>
                  <a:pt x="4802807" y="6857999"/>
                </a:lnTo>
                <a:lnTo>
                  <a:pt x="4537195" y="6857999"/>
                </a:lnTo>
                <a:lnTo>
                  <a:pt x="1182808" y="6857999"/>
                </a:lnTo>
                <a:lnTo>
                  <a:pt x="1049897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36" name="Straight Connector 27">
            <a:extLst>
              <a:ext uri="{FF2B5EF4-FFF2-40B4-BE49-F238E27FC236}">
                <a16:creationId xmlns:a16="http://schemas.microsoft.com/office/drawing/2014/main" id="{E5E836EB-03CD-4BA5-A751-21D2ACC2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53743" y="3483429"/>
            <a:ext cx="6738258" cy="337457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721A85-1EA4-4D87-97AB-0BB4AB78F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78143" y="0"/>
            <a:ext cx="860630" cy="68579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A27691EB-14CF-4237-B5EB-C94B92677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4940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734" y="854529"/>
            <a:ext cx="5799665" cy="5148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/>
              <a:t>Get A Case Study DD Image</a:t>
            </a:r>
          </a:p>
        </p:txBody>
      </p:sp>
    </p:spTree>
    <p:extLst>
      <p:ext uri="{BB962C8B-B14F-4D97-AF65-F5344CB8AC3E}">
        <p14:creationId xmlns:p14="http://schemas.microsoft.com/office/powerpoint/2010/main" val="1719742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70" y="1058799"/>
            <a:ext cx="3249838" cy="1141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370" y="2970097"/>
            <a:ext cx="10528838" cy="23311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4370" y="689467"/>
            <a:ext cx="237898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Create a working folder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4369" y="2593831"/>
            <a:ext cx="330930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Download DD image and unzip it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B690C1-EEA4-44C1-91B0-D18549FBEC75}"/>
              </a:ext>
            </a:extLst>
          </p:cNvPr>
          <p:cNvSpPr txBox="1"/>
          <p:nvPr/>
        </p:nvSpPr>
        <p:spPr>
          <a:xfrm>
            <a:off x="4529754" y="3080795"/>
            <a:ext cx="6755466" cy="2308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dirty="0"/>
              <a:t>https://raw.githubusercontent.com/frankwxu/digital-forensics-lab/main/Illegal_Possession_Images/USB_image/DFRWS2005-RODEO.zip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46350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209" y="2034842"/>
            <a:ext cx="9117904" cy="35851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2209" y="1665510"/>
            <a:ext cx="194085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MD5 hashes</a:t>
            </a:r>
          </a:p>
        </p:txBody>
      </p:sp>
    </p:spTree>
    <p:extLst>
      <p:ext uri="{BB962C8B-B14F-4D97-AF65-F5344CB8AC3E}">
        <p14:creationId xmlns:p14="http://schemas.microsoft.com/office/powerpoint/2010/main" val="1026801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677" y="810515"/>
            <a:ext cx="6412124" cy="1605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677" y="2915163"/>
            <a:ext cx="6910632" cy="34085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65309" y="2973862"/>
            <a:ext cx="1992405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media management ls (</a:t>
            </a:r>
            <a:r>
              <a:rPr lang="en-US" dirty="0" err="1"/>
              <a:t>mmls</a:t>
            </a:r>
            <a:r>
              <a:rPr lang="en-US" dirty="0"/>
              <a:t>): Can show unallocated sectors so it can be used to search for hidden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6801" y="830107"/>
            <a:ext cx="233654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Roboto"/>
              </a:rPr>
              <a:t>fdisk</a:t>
            </a:r>
            <a:r>
              <a:rPr lang="en-US" dirty="0">
                <a:latin typeface="Roboto"/>
              </a:rPr>
              <a:t> command can view, create, delete, change, resize, copy and move partitions on a hard drive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54677" y="450466"/>
            <a:ext cx="351631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Roboto"/>
              </a:rPr>
              <a:t>View partitions using </a:t>
            </a:r>
            <a:r>
              <a:rPr lang="en-US" dirty="0" err="1">
                <a:latin typeface="Roboto"/>
              </a:rPr>
              <a:t>fdisk</a:t>
            </a:r>
            <a:r>
              <a:rPr lang="en-US" dirty="0">
                <a:latin typeface="Roboto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54677" y="2539999"/>
            <a:ext cx="691063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Roboto"/>
              </a:rPr>
              <a:t>Displays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the layout of a disk, including the unallocated spaces.</a:t>
            </a:r>
          </a:p>
        </p:txBody>
      </p:sp>
    </p:spTree>
    <p:extLst>
      <p:ext uri="{BB962C8B-B14F-4D97-AF65-F5344CB8AC3E}">
        <p14:creationId xmlns:p14="http://schemas.microsoft.com/office/powerpoint/2010/main" val="1018944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598" y="0"/>
            <a:ext cx="4524552" cy="68248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39150" y="276998"/>
            <a:ext cx="284513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-b: block size (default is 512)</a:t>
            </a:r>
          </a:p>
          <a:p>
            <a:r>
              <a:rPr lang="en-US" dirty="0"/>
              <a:t>-o: image offset</a:t>
            </a:r>
          </a:p>
        </p:txBody>
      </p:sp>
      <p:sp>
        <p:nvSpPr>
          <p:cNvPr id="4" name="Rectangle 3"/>
          <p:cNvSpPr/>
          <p:nvPr/>
        </p:nvSpPr>
        <p:spPr>
          <a:xfrm>
            <a:off x="900667" y="0"/>
            <a:ext cx="3013931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u="sng" dirty="0" err="1">
                <a:solidFill>
                  <a:srgbClr val="5A3696"/>
                </a:solidFill>
                <a:latin typeface="Arial" panose="020B0604020202020204" pitchFamily="34" charset="0"/>
                <a:hlinkClick r:id="rId3" tooltip="Fsstat"/>
              </a:rPr>
              <a:t>fsstat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: Shows file system details and statistics including layout, sizes, and labels.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23" y="2650836"/>
            <a:ext cx="3358991" cy="371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06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05" y="1001635"/>
            <a:ext cx="5427541" cy="21812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7705" y="3259861"/>
            <a:ext cx="7703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r/r</a:t>
            </a:r>
            <a:r>
              <a:rPr lang="en-US" sz="3200" dirty="0"/>
              <a:t>     		 	</a:t>
            </a:r>
            <a:r>
              <a:rPr lang="en-US" sz="3200" dirty="0">
                <a:solidFill>
                  <a:srgbClr val="80D8FC"/>
                </a:solidFill>
              </a:rPr>
              <a:t>4</a:t>
            </a:r>
            <a:r>
              <a:rPr lang="en-US" sz="3200" dirty="0"/>
              <a:t>:			</a:t>
            </a:r>
            <a:r>
              <a:rPr lang="en-US" sz="3200" dirty="0">
                <a:solidFill>
                  <a:srgbClr val="7030A0"/>
                </a:solidFill>
              </a:rPr>
              <a:t>gumbo1.txt</a:t>
            </a:r>
          </a:p>
        </p:txBody>
      </p:sp>
      <p:sp>
        <p:nvSpPr>
          <p:cNvPr id="6" name="Rectangle 5"/>
          <p:cNvSpPr/>
          <p:nvPr/>
        </p:nvSpPr>
        <p:spPr>
          <a:xfrm>
            <a:off x="810706" y="4225361"/>
            <a:ext cx="2526384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File Type</a:t>
            </a:r>
          </a:p>
          <a:p>
            <a:endParaRPr lang="en-US" b="1" i="0" dirty="0"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r>
              <a:rPr lang="pt-BR" dirty="0"/>
              <a:t>r: Regular file</a:t>
            </a:r>
          </a:p>
          <a:p>
            <a:r>
              <a:rPr lang="pt-BR" dirty="0"/>
              <a:t>d: Directory</a:t>
            </a:r>
          </a:p>
          <a:p>
            <a:r>
              <a:rPr lang="pt-BR" dirty="0"/>
              <a:t>v: Virtual file/directory (</a:t>
            </a:r>
            <a:r>
              <a:rPr lang="en-US" dirty="0"/>
              <a:t>created for convenience</a:t>
            </a:r>
            <a:r>
              <a:rPr lang="pt-BR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4925" y="4225361"/>
            <a:ext cx="2266095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4CCF2"/>
                </a:solidFill>
                <a:latin typeface="Arial" panose="020B0604020202020204" pitchFamily="34" charset="0"/>
              </a:rPr>
              <a:t>Metadata Address</a:t>
            </a:r>
          </a:p>
          <a:p>
            <a:endParaRPr lang="en-US" b="1" i="0" dirty="0"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/>
              <a:t>Address (</a:t>
            </a:r>
            <a:r>
              <a:rPr lang="en-US" dirty="0" err="1"/>
              <a:t>inode</a:t>
            </a:r>
            <a:r>
              <a:rPr lang="en-US" dirty="0"/>
              <a:t> number) that store file metadata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7633395" y="4225361"/>
            <a:ext cx="12747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</a:rPr>
              <a:t>File Name</a:t>
            </a:r>
            <a:endParaRPr lang="en-US" b="1" i="0" dirty="0"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>
            <a:stCxn id="6" idx="0"/>
          </p:cNvCxnSpPr>
          <p:nvPr/>
        </p:nvCxnSpPr>
        <p:spPr>
          <a:xfrm flipH="1" flipV="1">
            <a:off x="2064472" y="3855821"/>
            <a:ext cx="9426" cy="369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</p:cNvCxnSpPr>
          <p:nvPr/>
        </p:nvCxnSpPr>
        <p:spPr>
          <a:xfrm flipH="1" flipV="1">
            <a:off x="4807670" y="3802128"/>
            <a:ext cx="520303" cy="423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0"/>
          </p:cNvCxnSpPr>
          <p:nvPr/>
        </p:nvCxnSpPr>
        <p:spPr>
          <a:xfrm flipH="1" flipV="1">
            <a:off x="8256347" y="3802128"/>
            <a:ext cx="14402" cy="42323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555621" y="1751273"/>
            <a:ext cx="285157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Orphan files are deleted files that still have file metadata in the file system, but that cannot be accessed from the root directory.</a:t>
            </a:r>
            <a:endParaRPr lang="en-US" sz="1600" dirty="0"/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>
            <a:off x="5593318" y="2412993"/>
            <a:ext cx="1962303" cy="403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807705" y="624812"/>
            <a:ext cx="531427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Sleuthkit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: List file and directory names in a disk image.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103" y="0"/>
            <a:ext cx="3122935" cy="1269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Arrow Connector 3"/>
          <p:cNvCxnSpPr/>
          <p:nvPr/>
        </p:nvCxnSpPr>
        <p:spPr>
          <a:xfrm flipV="1">
            <a:off x="7235246" y="1099127"/>
            <a:ext cx="1539299" cy="169924"/>
          </a:xfrm>
          <a:prstGeom prst="straightConnector1">
            <a:avLst/>
          </a:prstGeom>
          <a:ln>
            <a:solidFill>
              <a:srgbClr val="FFA5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351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919" r="1" b="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21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967" y="747130"/>
            <a:ext cx="7866326" cy="855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967" y="2074962"/>
            <a:ext cx="6848231" cy="899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312" y="3446687"/>
            <a:ext cx="6169501" cy="2805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7006" y="4006392"/>
            <a:ext cx="38252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Could not find anything in two .txt files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9968" y="121765"/>
            <a:ext cx="5585706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Extract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 data units of a file, which is specified by its meta data address (instead of the file name).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9968" y="1699661"/>
            <a:ext cx="558570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Verify the extracted file names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75312" y="3101266"/>
            <a:ext cx="558570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Verify the content of the files</a:t>
            </a:r>
          </a:p>
        </p:txBody>
      </p:sp>
    </p:spTree>
    <p:extLst>
      <p:ext uri="{BB962C8B-B14F-4D97-AF65-F5344CB8AC3E}">
        <p14:creationId xmlns:p14="http://schemas.microsoft.com/office/powerpoint/2010/main" val="342604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Background</a:t>
            </a:r>
          </a:p>
        </p:txBody>
      </p:sp>
      <p:grpSp>
        <p:nvGrpSpPr>
          <p:cNvPr id="23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69239E29-2D1A-88C3-1D4E-C2FFBA634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817101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0593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Shadows of bull fighting a bear">
            <a:extLst>
              <a:ext uri="{FF2B5EF4-FFF2-40B4-BE49-F238E27FC236}">
                <a16:creationId xmlns:a16="http://schemas.microsoft.com/office/drawing/2014/main" id="{63F8441C-0D85-1086-0F32-AB7495871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44" r="19645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600"/>
              <a:t>Recover Rhino Images from DD</a:t>
            </a:r>
          </a:p>
        </p:txBody>
      </p:sp>
    </p:spTree>
    <p:extLst>
      <p:ext uri="{BB962C8B-B14F-4D97-AF65-F5344CB8AC3E}">
        <p14:creationId xmlns:p14="http://schemas.microsoft.com/office/powerpoint/2010/main" val="3362410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 err="1"/>
              <a:t>PhotoRec</a:t>
            </a:r>
            <a:r>
              <a:rPr lang="en-US" dirty="0"/>
              <a:t>?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9A0470-2158-1468-D0EE-DEE8AB6F31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934455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0512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1755847"/>
            <a:ext cx="7595151" cy="28141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5142" y="1755847"/>
            <a:ext cx="2246058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Make a copy of the DD avoid corrupt the original DD image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5142" y="3646656"/>
            <a:ext cx="2246058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Verify both DD images are the same</a:t>
            </a:r>
          </a:p>
        </p:txBody>
      </p:sp>
    </p:spTree>
    <p:extLst>
      <p:ext uri="{BB962C8B-B14F-4D97-AF65-F5344CB8AC3E}">
        <p14:creationId xmlns:p14="http://schemas.microsoft.com/office/powerpoint/2010/main" val="2900131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686" y="870945"/>
            <a:ext cx="5274603" cy="401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686" y="1772496"/>
            <a:ext cx="8758861" cy="46942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9686" y="501613"/>
            <a:ext cx="527460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Start recover photos from our DD image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9685" y="1403164"/>
            <a:ext cx="527460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Choose a media</a:t>
            </a:r>
          </a:p>
        </p:txBody>
      </p:sp>
    </p:spTree>
    <p:extLst>
      <p:ext uri="{BB962C8B-B14F-4D97-AF65-F5344CB8AC3E}">
        <p14:creationId xmlns:p14="http://schemas.microsoft.com/office/powerpoint/2010/main" val="1739446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921" y="338014"/>
            <a:ext cx="6954924" cy="3649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079" y="4402876"/>
            <a:ext cx="7002601" cy="19507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59686" y="338014"/>
            <a:ext cx="1755235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 file system is FAT16</a:t>
            </a:r>
          </a:p>
        </p:txBody>
      </p:sp>
      <p:sp>
        <p:nvSpPr>
          <p:cNvPr id="5" name="Rectangle 4"/>
          <p:cNvSpPr/>
          <p:nvPr/>
        </p:nvSpPr>
        <p:spPr>
          <a:xfrm>
            <a:off x="1559685" y="3597377"/>
            <a:ext cx="1755235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Start searching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4844" y="5984334"/>
            <a:ext cx="1755235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It is FAT16</a:t>
            </a:r>
          </a:p>
        </p:txBody>
      </p:sp>
    </p:spTree>
    <p:extLst>
      <p:ext uri="{BB962C8B-B14F-4D97-AF65-F5344CB8AC3E}">
        <p14:creationId xmlns:p14="http://schemas.microsoft.com/office/powerpoint/2010/main" val="3773393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063" y="3169393"/>
            <a:ext cx="7939740" cy="32596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67063" y="2800061"/>
            <a:ext cx="430124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Save recovered files to the current directory</a:t>
            </a:r>
          </a:p>
        </p:txBody>
      </p:sp>
      <p:sp>
        <p:nvSpPr>
          <p:cNvPr id="7" name="Right Arrow 6"/>
          <p:cNvSpPr/>
          <p:nvPr/>
        </p:nvSpPr>
        <p:spPr>
          <a:xfrm rot="10800000" flipV="1">
            <a:off x="5769204" y="4204355"/>
            <a:ext cx="405353" cy="1508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063" y="726165"/>
            <a:ext cx="6065578" cy="18684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99532" y="726165"/>
            <a:ext cx="3554035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Free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: : from the unallocated space only (available for ext2/ext3/ext4, FAT12/FAT16/FAT32 and NTFS). With this option only deleted files are recovered.</a:t>
            </a:r>
          </a:p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Whole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: from the whole partition (useful if the filesystem is corrupted)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7063" y="356833"/>
            <a:ext cx="4859588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Pick free we know the USB it is not corrupted</a:t>
            </a:r>
          </a:p>
        </p:txBody>
      </p:sp>
    </p:spTree>
    <p:extLst>
      <p:ext uri="{BB962C8B-B14F-4D97-AF65-F5344CB8AC3E}">
        <p14:creationId xmlns:p14="http://schemas.microsoft.com/office/powerpoint/2010/main" val="778935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973" y="563081"/>
            <a:ext cx="7257847" cy="2782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973" y="3951602"/>
            <a:ext cx="8964098" cy="2326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9973" y="193749"/>
            <a:ext cx="432727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# of files are recovered and saved in a folder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9972" y="3582270"/>
            <a:ext cx="245535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if the folder </a:t>
            </a:r>
            <a:r>
              <a:rPr lang="en-US" dirty="0" err="1"/>
              <a:t>exsits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72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85" y="1798702"/>
            <a:ext cx="10050286" cy="2895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8785" y="1429370"/>
            <a:ext cx="219707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List all recovered files</a:t>
            </a:r>
          </a:p>
        </p:txBody>
      </p:sp>
    </p:spTree>
    <p:extLst>
      <p:ext uri="{BB962C8B-B14F-4D97-AF65-F5344CB8AC3E}">
        <p14:creationId xmlns:p14="http://schemas.microsoft.com/office/powerpoint/2010/main" val="1189094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1" y="2510224"/>
            <a:ext cx="8358220" cy="2470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1" y="1082960"/>
            <a:ext cx="4974013" cy="839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1" y="5511439"/>
            <a:ext cx="6440245" cy="414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8251" y="713628"/>
            <a:ext cx="578357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Navigate to the folder where the recovered files were saved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8251" y="2163756"/>
            <a:ext cx="116474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List all .jpg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8154" y="5142107"/>
            <a:ext cx="311861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one retrieved .jpg photo</a:t>
            </a:r>
          </a:p>
        </p:txBody>
      </p:sp>
    </p:spTree>
    <p:extLst>
      <p:ext uri="{BB962C8B-B14F-4D97-AF65-F5344CB8AC3E}">
        <p14:creationId xmlns:p14="http://schemas.microsoft.com/office/powerpoint/2010/main" val="3930974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338" y="410018"/>
            <a:ext cx="3792922" cy="2642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856" y="461913"/>
            <a:ext cx="4109026" cy="2129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42" y="3525623"/>
            <a:ext cx="3181669" cy="2457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4026" y="3525622"/>
            <a:ext cx="1576532" cy="2439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9533" y="3525621"/>
            <a:ext cx="3512040" cy="2439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2035" y="3525621"/>
            <a:ext cx="3183847" cy="2485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005" y="223400"/>
            <a:ext cx="1945141" cy="30158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14943" y="8111"/>
            <a:ext cx="243182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All retrieved .jpg photos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19" y="3608657"/>
            <a:ext cx="567689" cy="5676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70" y="3608656"/>
            <a:ext cx="567689" cy="5676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0410" y="223400"/>
            <a:ext cx="518736" cy="5187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6524" y="299959"/>
            <a:ext cx="518736" cy="5187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17146" y="482768"/>
            <a:ext cx="518736" cy="5187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8675" y="3525621"/>
            <a:ext cx="518736" cy="5187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17146" y="3608656"/>
            <a:ext cx="518736" cy="5187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84796" y="417634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17308" y="412076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3523839" y="5439184"/>
            <a:ext cx="158994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ca03f2eed3db06a82a8a31b3a3defa24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69420" y="5653587"/>
            <a:ext cx="302698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ed870202082ea4fd8f5488533a561b35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940548" y="5700794"/>
            <a:ext cx="29400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f1bbcd31cd33badc65ca3d1d781f57fa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6557" y="5709213"/>
            <a:ext cx="29400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f1bbcd31cd33badc65ca3d1d781f57fa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906750" y="2309361"/>
            <a:ext cx="300127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6bd0e9bd4fb4a738f9ca4c351a853281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25856" y="2768551"/>
            <a:ext cx="300441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4d37a1033450b8cc96ffd1564829d321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5579" y="2948482"/>
            <a:ext cx="2975173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ee67d8bef72f9b63fa93dc9ea1bb833a</a:t>
            </a:r>
          </a:p>
        </p:txBody>
      </p:sp>
    </p:spTree>
    <p:extLst>
      <p:ext uri="{BB962C8B-B14F-4D97-AF65-F5344CB8AC3E}">
        <p14:creationId xmlns:p14="http://schemas.microsoft.com/office/powerpoint/2010/main" val="263685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 descr="Wall of advesive notes with one standing out">
            <a:extLst>
              <a:ext uri="{FF2B5EF4-FFF2-40B4-BE49-F238E27FC236}">
                <a16:creationId xmlns:a16="http://schemas.microsoft.com/office/drawing/2014/main" id="{D2FD30C5-8457-736E-2693-E79A4D843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8" r="15233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2848" y="2240219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Prerequisites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1513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09" y="1766659"/>
            <a:ext cx="4716587" cy="31551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903" y="1744936"/>
            <a:ext cx="5148111" cy="3164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3859" y="994723"/>
            <a:ext cx="232852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All retrieved.gif photos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12" y="2650296"/>
            <a:ext cx="567689" cy="567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773" y="2217145"/>
            <a:ext cx="567689" cy="567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10492" y="275021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53" y="315587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909692" y="4552450"/>
            <a:ext cx="389561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76610b7bdb85e5f65e96df3f7e417a74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44046" y="4529714"/>
            <a:ext cx="389561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d03dc23d4ec39e4d16da3c46d2932d62</a:t>
            </a:r>
          </a:p>
        </p:txBody>
      </p:sp>
    </p:spTree>
    <p:extLst>
      <p:ext uri="{BB962C8B-B14F-4D97-AF65-F5344CB8AC3E}">
        <p14:creationId xmlns:p14="http://schemas.microsoft.com/office/powerpoint/2010/main" val="3290523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9030D-A589-4DF4-9312-2A5A2E6C6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Evidence</a:t>
            </a:r>
          </a:p>
        </p:txBody>
      </p:sp>
      <p:grpSp>
        <p:nvGrpSpPr>
          <p:cNvPr id="23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96062E3A-60E9-571A-2C9E-DA210EEEB9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551651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2293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57" y="2762325"/>
            <a:ext cx="10578361" cy="3664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47" y="1764160"/>
            <a:ext cx="10499583" cy="854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 to the hard drive and USB?</a:t>
            </a:r>
          </a:p>
        </p:txBody>
      </p:sp>
    </p:spTree>
    <p:extLst>
      <p:ext uri="{BB962C8B-B14F-4D97-AF65-F5344CB8AC3E}">
        <p14:creationId xmlns:p14="http://schemas.microsoft.com/office/powerpoint/2010/main" val="1053517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so far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Two rhinos</a:t>
            </a:r>
          </a:p>
          <a:p>
            <a:pPr lvl="1"/>
            <a:r>
              <a:rPr lang="en-US" sz="2800" dirty="0"/>
              <a:t>7 .jpg (2 rhinos) </a:t>
            </a:r>
          </a:p>
          <a:p>
            <a:pPr lvl="1"/>
            <a:r>
              <a:rPr lang="en-US" sz="2800" dirty="0"/>
              <a:t>2 .gif (2 rhinos) </a:t>
            </a:r>
          </a:p>
          <a:p>
            <a:r>
              <a:rPr lang="en-US" sz="3200" dirty="0"/>
              <a:t>May have clues for rest photos</a:t>
            </a:r>
          </a:p>
          <a:p>
            <a:pPr lvl="1"/>
            <a:r>
              <a:rPr lang="en-US" sz="2800" dirty="0"/>
              <a:t>1 .doc</a:t>
            </a:r>
          </a:p>
          <a:p>
            <a:pPr lvl="1"/>
            <a:r>
              <a:rPr lang="en-US" sz="2800" dirty="0"/>
              <a:t>124 .txt</a:t>
            </a:r>
          </a:p>
        </p:txBody>
      </p:sp>
      <p:sp>
        <p:nvSpPr>
          <p:cNvPr id="2" name="Rectangle 1"/>
          <p:cNvSpPr/>
          <p:nvPr/>
        </p:nvSpPr>
        <p:spPr>
          <a:xfrm>
            <a:off x="6818664" y="3281451"/>
            <a:ext cx="499464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We are searching for </a:t>
            </a:r>
            <a:r>
              <a:rPr lang="en-US" sz="2400" dirty="0">
                <a:solidFill>
                  <a:srgbClr val="FF0000"/>
                </a:solidFill>
              </a:rPr>
              <a:t>nine or more unique rhinoceros images</a:t>
            </a:r>
            <a:r>
              <a:rPr lang="en-US" sz="2400" dirty="0"/>
              <a:t>. Where are the rest of photos?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402" y="1445820"/>
            <a:ext cx="7946911" cy="1799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19" y="1861433"/>
            <a:ext cx="968596" cy="9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3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Prerequisites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6D553BD-74EB-2B2C-F5E4-1260127299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513265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279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9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Warning illegal content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7334" y="2160589"/>
            <a:ext cx="395734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The lab contains illegal images. Shred all photos after finishing the lab using the following command!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i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shred -vzn 3 file_to_be_removed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-v: show progress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-z: overwrite with zeros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-n: overwrite n times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" r="4" b="4"/>
          <a:stretch/>
        </p:blipFill>
        <p:spPr>
          <a:xfrm>
            <a:off x="4857451" y="2159331"/>
            <a:ext cx="4415050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4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7303"/>
            <a:ext cx="8974015" cy="4922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3597" y="1758263"/>
            <a:ext cx="273562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shred command help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shred a text file?</a:t>
            </a:r>
          </a:p>
        </p:txBody>
      </p:sp>
    </p:spTree>
    <p:extLst>
      <p:ext uri="{BB962C8B-B14F-4D97-AF65-F5344CB8AC3E}">
        <p14:creationId xmlns:p14="http://schemas.microsoft.com/office/powerpoint/2010/main" val="32225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270" y="756900"/>
            <a:ext cx="6017368" cy="1506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269" y="4645266"/>
            <a:ext cx="7557584" cy="1637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269" y="2882030"/>
            <a:ext cx="6046571" cy="11448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8269" y="447706"/>
            <a:ext cx="326788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Create a test.txt under the folder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8269" y="2512698"/>
            <a:ext cx="442294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test.txt and note the size of the file is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8269" y="4275934"/>
            <a:ext cx="204812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test.txt in Hex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5077" y="5008317"/>
            <a:ext cx="205056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 characters with LF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E45EA2-BB4B-43E7-9E32-068EE4C13DF1}"/>
              </a:ext>
            </a:extLst>
          </p:cNvPr>
          <p:cNvSpPr txBox="1"/>
          <p:nvPr/>
        </p:nvSpPr>
        <p:spPr>
          <a:xfrm>
            <a:off x="9725853" y="4811928"/>
            <a:ext cx="226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try </a:t>
            </a:r>
            <a:r>
              <a:rPr lang="en-US" i="1" dirty="0" err="1">
                <a:solidFill>
                  <a:srgbClr val="7030A0"/>
                </a:solidFill>
              </a:rPr>
              <a:t>xxd</a:t>
            </a:r>
            <a:r>
              <a:rPr lang="en-US" i="1" dirty="0">
                <a:solidFill>
                  <a:srgbClr val="7030A0"/>
                </a:solidFill>
              </a:rPr>
              <a:t> –b test.txt</a:t>
            </a:r>
          </a:p>
        </p:txBody>
      </p:sp>
    </p:spTree>
    <p:extLst>
      <p:ext uri="{BB962C8B-B14F-4D97-AF65-F5344CB8AC3E}">
        <p14:creationId xmlns:p14="http://schemas.microsoft.com/office/powerpoint/2010/main" val="370236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903" y="1143169"/>
            <a:ext cx="7520018" cy="4993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571" y="1212437"/>
            <a:ext cx="327333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Randomly shift the content of the file three times and overwrite it with zero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570" y="3316730"/>
            <a:ext cx="327333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View the overwritten content (up to 9F)</a:t>
            </a:r>
          </a:p>
        </p:txBody>
      </p:sp>
      <p:sp>
        <p:nvSpPr>
          <p:cNvPr id="3" name="Rectangle 2"/>
          <p:cNvSpPr/>
          <p:nvPr/>
        </p:nvSpPr>
        <p:spPr>
          <a:xfrm>
            <a:off x="8286477" y="1520214"/>
            <a:ext cx="3636887" cy="123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i="1" dirty="0"/>
              <a:t>shred -</a:t>
            </a:r>
            <a:r>
              <a:rPr lang="en-US" sz="2000" i="1" dirty="0" err="1">
                <a:solidFill>
                  <a:schemeClr val="accent1"/>
                </a:solidFill>
              </a:rPr>
              <a:t>v</a:t>
            </a:r>
            <a:r>
              <a:rPr lang="en-US" sz="2000" i="1" dirty="0" err="1">
                <a:solidFill>
                  <a:schemeClr val="accent2"/>
                </a:solidFill>
              </a:rPr>
              <a:t>z</a:t>
            </a:r>
            <a:r>
              <a:rPr lang="en-US" sz="2000" i="1" dirty="0" err="1">
                <a:solidFill>
                  <a:schemeClr val="accent6"/>
                </a:solidFill>
              </a:rPr>
              <a:t>n</a:t>
            </a:r>
            <a:r>
              <a:rPr lang="en-US" sz="2000" i="1" dirty="0"/>
              <a:t> </a:t>
            </a:r>
            <a:r>
              <a:rPr lang="en-US" sz="2000" i="1" dirty="0">
                <a:solidFill>
                  <a:schemeClr val="accent6"/>
                </a:solidFill>
              </a:rPr>
              <a:t>3</a:t>
            </a:r>
            <a:r>
              <a:rPr lang="en-US" sz="2000" i="1" dirty="0"/>
              <a:t> </a:t>
            </a:r>
            <a:r>
              <a:rPr lang="en-US" sz="2000" i="1" dirty="0" err="1"/>
              <a:t>file_to_be_removed</a:t>
            </a:r>
            <a:endParaRPr lang="en-US" sz="2000" i="1" dirty="0"/>
          </a:p>
          <a:p>
            <a:r>
              <a:rPr lang="en-US" dirty="0">
                <a:solidFill>
                  <a:schemeClr val="accent1"/>
                </a:solidFill>
              </a:rPr>
              <a:t>-v: show progress</a:t>
            </a:r>
          </a:p>
          <a:p>
            <a:r>
              <a:rPr lang="en-US" dirty="0">
                <a:solidFill>
                  <a:schemeClr val="accent2"/>
                </a:solidFill>
              </a:rPr>
              <a:t>-z: overwrite with zeros</a:t>
            </a:r>
          </a:p>
          <a:p>
            <a:r>
              <a:rPr lang="en-US" dirty="0">
                <a:solidFill>
                  <a:schemeClr val="accent6"/>
                </a:solidFill>
              </a:rPr>
              <a:t>-n: overwrite n times</a:t>
            </a:r>
          </a:p>
        </p:txBody>
      </p:sp>
    </p:spTree>
    <p:extLst>
      <p:ext uri="{BB962C8B-B14F-4D97-AF65-F5344CB8AC3E}">
        <p14:creationId xmlns:p14="http://schemas.microsoft.com/office/powerpoint/2010/main" val="124313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825" y="1158102"/>
            <a:ext cx="8019909" cy="4389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653" y="1528897"/>
            <a:ext cx="294517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View the overwritten content in Hex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653" y="4447373"/>
            <a:ext cx="29451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Observe the size of test.txt</a:t>
            </a:r>
          </a:p>
        </p:txBody>
      </p:sp>
    </p:spTree>
    <p:extLst>
      <p:ext uri="{BB962C8B-B14F-4D97-AF65-F5344CB8AC3E}">
        <p14:creationId xmlns:p14="http://schemas.microsoft.com/office/powerpoint/2010/main" val="24658088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20236</TotalTime>
  <Words>1106</Words>
  <Application>Microsoft Office PowerPoint</Application>
  <PresentationFormat>Widescreen</PresentationFormat>
  <Paragraphs>148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Roboto</vt:lpstr>
      <vt:lpstr>Times New Roman</vt:lpstr>
      <vt:lpstr>Trebuchet MS</vt:lpstr>
      <vt:lpstr>Wingdings 3</vt:lpstr>
      <vt:lpstr>Facet</vt:lpstr>
      <vt:lpstr>Rhino Hunting – Illegal Possession Investigation</vt:lpstr>
      <vt:lpstr>Background</vt:lpstr>
      <vt:lpstr>Prerequisites</vt:lpstr>
      <vt:lpstr>Prerequisites</vt:lpstr>
      <vt:lpstr>Warning illegal content</vt:lpstr>
      <vt:lpstr>How to shred a text file?</vt:lpstr>
      <vt:lpstr>PowerPoint Presentation</vt:lpstr>
      <vt:lpstr>PowerPoint Presentation</vt:lpstr>
      <vt:lpstr>PowerPoint Presentation</vt:lpstr>
      <vt:lpstr>How to shred an image file?</vt:lpstr>
      <vt:lpstr>PowerPoint Presentation</vt:lpstr>
      <vt:lpstr>Get A Case Study DD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Recover Rhino Images from DD</vt:lpstr>
      <vt:lpstr>What is PhotoRec?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Evidence</vt:lpstr>
      <vt:lpstr>What happened to the hard drive and USB?</vt:lpstr>
      <vt:lpstr>Progress so far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Sajin.Shivdas@fdf.gov.ae</dc:creator>
  <cp:lastModifiedBy>Sajin Shivdas Sivadasan Shridharan</cp:lastModifiedBy>
  <cp:revision>1739</cp:revision>
  <dcterms:created xsi:type="dcterms:W3CDTF">2020-09-14T14:43:27Z</dcterms:created>
  <dcterms:modified xsi:type="dcterms:W3CDTF">2022-11-21T10:16:55Z</dcterms:modified>
</cp:coreProperties>
</file>