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58" r:id="rId3"/>
    <p:sldId id="258" r:id="rId4"/>
    <p:sldId id="259" r:id="rId5"/>
    <p:sldId id="257" r:id="rId6"/>
    <p:sldId id="260" r:id="rId7"/>
    <p:sldId id="328" r:id="rId8"/>
    <p:sldId id="331" r:id="rId9"/>
    <p:sldId id="332" r:id="rId10"/>
    <p:sldId id="333" r:id="rId11"/>
    <p:sldId id="334" r:id="rId12"/>
    <p:sldId id="335" r:id="rId13"/>
    <p:sldId id="330" r:id="rId14"/>
    <p:sldId id="336" r:id="rId15"/>
    <p:sldId id="337" r:id="rId16"/>
    <p:sldId id="363" r:id="rId17"/>
    <p:sldId id="338" r:id="rId18"/>
    <p:sldId id="364" r:id="rId19"/>
    <p:sldId id="344" r:id="rId20"/>
    <p:sldId id="345" r:id="rId21"/>
    <p:sldId id="346" r:id="rId22"/>
    <p:sldId id="347" r:id="rId23"/>
    <p:sldId id="348" r:id="rId24"/>
    <p:sldId id="349" r:id="rId25"/>
    <p:sldId id="365" r:id="rId26"/>
    <p:sldId id="351" r:id="rId27"/>
    <p:sldId id="352" r:id="rId28"/>
    <p:sldId id="353" r:id="rId29"/>
    <p:sldId id="355" r:id="rId30"/>
    <p:sldId id="354" r:id="rId31"/>
    <p:sldId id="356" r:id="rId32"/>
    <p:sldId id="357" r:id="rId33"/>
    <p:sldId id="362" r:id="rId34"/>
    <p:sldId id="359" r:id="rId35"/>
    <p:sldId id="360" r:id="rId36"/>
    <p:sldId id="36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8FC"/>
    <a:srgbClr val="74CCF2"/>
    <a:srgbClr val="FFA57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DC02F5-E919-4A93-A2D0-6D7A4E94E8EF}" v="73" dt="2022-10-06T12:55:56.35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1" autoAdjust="0"/>
    <p:restoredTop sz="83304" autoAdjust="0"/>
  </p:normalViewPr>
  <p:slideViewPr>
    <p:cSldViewPr snapToGrid="0">
      <p:cViewPr varScale="1">
        <p:scale>
          <a:sx n="52" d="100"/>
          <a:sy n="52" d="100"/>
        </p:scale>
        <p:origin x="608" y="6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F9E13B1A-5993-472B-AF46-2AFCED69EEE5}"/>
    <pc:docChg chg="modSld">
      <pc:chgData name="Weifeng Xu" userId="e7aed605-a3dd-4d5a-a692-a87037af107b" providerId="ADAL" clId="{F9E13B1A-5993-472B-AF46-2AFCED69EEE5}" dt="2021-02-17T20:02:30.851" v="23"/>
      <pc:docMkLst>
        <pc:docMk/>
      </pc:docMkLst>
      <pc:sldChg chg="modNotesTx">
        <pc:chgData name="Weifeng Xu" userId="e7aed605-a3dd-4d5a-a692-a87037af107b" providerId="ADAL" clId="{F9E13B1A-5993-472B-AF46-2AFCED69EEE5}" dt="2021-02-17T20:01:06.204" v="6" actId="20577"/>
        <pc:sldMkLst>
          <pc:docMk/>
          <pc:sldMk cId="1246350658" sldId="285"/>
        </pc:sldMkLst>
      </pc:sldChg>
      <pc:sldChg chg="modNotesTx">
        <pc:chgData name="Weifeng Xu" userId="e7aed605-a3dd-4d5a-a692-a87037af107b" providerId="ADAL" clId="{F9E13B1A-5993-472B-AF46-2AFCED69EEE5}" dt="2021-02-17T20:02:30.851" v="23"/>
        <pc:sldMkLst>
          <pc:docMk/>
          <pc:sldMk cId="1739446135" sldId="295"/>
        </pc:sldMkLst>
      </pc:sldChg>
    </pc:docChg>
  </pc:docChgLst>
  <pc:docChgLst>
    <pc:chgData name="Weifeng Xu" userId="e7aed605-a3dd-4d5a-a692-a87037af107b" providerId="ADAL" clId="{551C0DF7-2D2F-4CF1-BD0E-D7B671E7966B}"/>
    <pc:docChg chg="undo custSel addSld delSld modSld">
      <pc:chgData name="Weifeng Xu" userId="e7aed605-a3dd-4d5a-a692-a87037af107b" providerId="ADAL" clId="{551C0DF7-2D2F-4CF1-BD0E-D7B671E7966B}" dt="2021-07-31T16:26:22.925" v="460" actId="47"/>
      <pc:docMkLst>
        <pc:docMk/>
      </pc:docMkLst>
      <pc:sldChg chg="modSp mod">
        <pc:chgData name="Weifeng Xu" userId="e7aed605-a3dd-4d5a-a692-a87037af107b" providerId="ADAL" clId="{551C0DF7-2D2F-4CF1-BD0E-D7B671E7966B}" dt="2021-07-31T15:56:15.085" v="33" actId="6549"/>
        <pc:sldMkLst>
          <pc:docMk/>
          <pc:sldMk cId="162022530" sldId="256"/>
        </pc:sldMkLst>
        <pc:spChg chg="mod">
          <ac:chgData name="Weifeng Xu" userId="e7aed605-a3dd-4d5a-a692-a87037af107b" providerId="ADAL" clId="{551C0DF7-2D2F-4CF1-BD0E-D7B671E7966B}" dt="2021-07-31T15:56:12.473" v="32"/>
          <ac:spMkLst>
            <pc:docMk/>
            <pc:sldMk cId="162022530" sldId="256"/>
            <ac:spMk id="2" creationId="{00000000-0000-0000-0000-000000000000}"/>
          </ac:spMkLst>
        </pc:spChg>
        <pc:spChg chg="mod">
          <ac:chgData name="Weifeng Xu" userId="e7aed605-a3dd-4d5a-a692-a87037af107b" providerId="ADAL" clId="{551C0DF7-2D2F-4CF1-BD0E-D7B671E7966B}" dt="2021-07-31T15:56:15.085" v="33" actId="6549"/>
          <ac:spMkLst>
            <pc:docMk/>
            <pc:sldMk cId="162022530" sldId="256"/>
            <ac:spMk id="3" creationId="{00000000-0000-0000-0000-000000000000}"/>
          </ac:spMkLst>
        </pc:spChg>
      </pc:sldChg>
      <pc:sldChg chg="del">
        <pc:chgData name="Weifeng Xu" userId="e7aed605-a3dd-4d5a-a692-a87037af107b" providerId="ADAL" clId="{551C0DF7-2D2F-4CF1-BD0E-D7B671E7966B}" dt="2021-07-31T15:55:58.106" v="10" actId="47"/>
        <pc:sldMkLst>
          <pc:docMk/>
          <pc:sldMk cId="1719742547" sldId="257"/>
        </pc:sldMkLst>
      </pc:sldChg>
      <pc:sldChg chg="addSp delSp modSp new mod setBg modClrScheme chgLayout">
        <pc:chgData name="Weifeng Xu" userId="e7aed605-a3dd-4d5a-a692-a87037af107b" providerId="ADAL" clId="{551C0DF7-2D2F-4CF1-BD0E-D7B671E7966B}" dt="2021-07-31T16:12:53.986" v="368" actId="14100"/>
        <pc:sldMkLst>
          <pc:docMk/>
          <pc:sldMk cId="2283653831" sldId="257"/>
        </pc:sldMkLst>
        <pc:spChg chg="mod ord">
          <ac:chgData name="Weifeng Xu" userId="e7aed605-a3dd-4d5a-a692-a87037af107b" providerId="ADAL" clId="{551C0DF7-2D2F-4CF1-BD0E-D7B671E7966B}" dt="2021-07-31T16:12:15.277" v="359" actId="26606"/>
          <ac:spMkLst>
            <pc:docMk/>
            <pc:sldMk cId="2283653831" sldId="257"/>
            <ac:spMk id="2" creationId="{F0329B37-AD75-46AB-A23A-D3FFA4A3C637}"/>
          </ac:spMkLst>
        </pc:spChg>
        <pc:spChg chg="del">
          <ac:chgData name="Weifeng Xu" userId="e7aed605-a3dd-4d5a-a692-a87037af107b" providerId="ADAL" clId="{551C0DF7-2D2F-4CF1-BD0E-D7B671E7966B}" dt="2021-07-31T16:12:07.471" v="355" actId="700"/>
          <ac:spMkLst>
            <pc:docMk/>
            <pc:sldMk cId="2283653831" sldId="257"/>
            <ac:spMk id="3" creationId="{DD666C10-ADEB-42E2-AA79-200F6052BDFE}"/>
          </ac:spMkLst>
        </pc:spChg>
        <pc:spChg chg="add mod ord">
          <ac:chgData name="Weifeng Xu" userId="e7aed605-a3dd-4d5a-a692-a87037af107b" providerId="ADAL" clId="{551C0DF7-2D2F-4CF1-BD0E-D7B671E7966B}" dt="2021-07-31T16:12:53.986" v="368" actId="14100"/>
          <ac:spMkLst>
            <pc:docMk/>
            <pc:sldMk cId="2283653831" sldId="257"/>
            <ac:spMk id="5" creationId="{3BF1F1D8-9A92-42BA-87AD-36A474A98738}"/>
          </ac:spMkLst>
        </pc:spChg>
        <pc:spChg chg="add">
          <ac:chgData name="Weifeng Xu" userId="e7aed605-a3dd-4d5a-a692-a87037af107b" providerId="ADAL" clId="{551C0DF7-2D2F-4CF1-BD0E-D7B671E7966B}" dt="2021-07-31T16:12:15.277" v="359" actId="26606"/>
          <ac:spMkLst>
            <pc:docMk/>
            <pc:sldMk cId="2283653831" sldId="257"/>
            <ac:spMk id="12" creationId="{08E89D5E-1885-4160-AC77-CC471DD1D0DB}"/>
          </ac:spMkLst>
        </pc:spChg>
        <pc:picChg chg="add mod">
          <ac:chgData name="Weifeng Xu" userId="e7aed605-a3dd-4d5a-a692-a87037af107b" providerId="ADAL" clId="{551C0DF7-2D2F-4CF1-BD0E-D7B671E7966B}" dt="2021-07-31T16:12:47.682" v="366" actId="1076"/>
          <ac:picMkLst>
            <pc:docMk/>
            <pc:sldMk cId="2283653831" sldId="257"/>
            <ac:picMk id="7" creationId="{FD87366B-1983-4657-B256-4F5E57CB623D}"/>
          </ac:picMkLst>
        </pc:picChg>
        <pc:cxnChg chg="add">
          <ac:chgData name="Weifeng Xu" userId="e7aed605-a3dd-4d5a-a692-a87037af107b" providerId="ADAL" clId="{551C0DF7-2D2F-4CF1-BD0E-D7B671E7966B}" dt="2021-07-31T16:12:15.277" v="359" actId="26606"/>
          <ac:cxnSpMkLst>
            <pc:docMk/>
            <pc:sldMk cId="2283653831" sldId="257"/>
            <ac:cxnSpMk id="14" creationId="{550D2BD1-98F9-412D-905B-3A843EF4078B}"/>
          </ac:cxnSpMkLst>
        </pc:cxnChg>
      </pc:sldChg>
      <pc:sldChg chg="modSp new mod">
        <pc:chgData name="Weifeng Xu" userId="e7aed605-a3dd-4d5a-a692-a87037af107b" providerId="ADAL" clId="{551C0DF7-2D2F-4CF1-BD0E-D7B671E7966B}" dt="2021-07-31T16:05:45.673" v="332" actId="20577"/>
        <pc:sldMkLst>
          <pc:docMk/>
          <pc:sldMk cId="542080552" sldId="258"/>
        </pc:sldMkLst>
        <pc:spChg chg="mod">
          <ac:chgData name="Weifeng Xu" userId="e7aed605-a3dd-4d5a-a692-a87037af107b" providerId="ADAL" clId="{551C0DF7-2D2F-4CF1-BD0E-D7B671E7966B}" dt="2021-07-31T15:59:43.928" v="146" actId="20577"/>
          <ac:spMkLst>
            <pc:docMk/>
            <pc:sldMk cId="542080552" sldId="258"/>
            <ac:spMk id="2" creationId="{E0C68A92-D781-4B3B-A14F-9EDE8CE2C74B}"/>
          </ac:spMkLst>
        </pc:spChg>
        <pc:spChg chg="mod">
          <ac:chgData name="Weifeng Xu" userId="e7aed605-a3dd-4d5a-a692-a87037af107b" providerId="ADAL" clId="{551C0DF7-2D2F-4CF1-BD0E-D7B671E7966B}" dt="2021-07-31T16:05:45.673" v="332" actId="20577"/>
          <ac:spMkLst>
            <pc:docMk/>
            <pc:sldMk cId="542080552" sldId="258"/>
            <ac:spMk id="3" creationId="{9FEFF1C0-97E6-4D4F-A349-32811975D57B}"/>
          </ac:spMkLst>
        </pc:spChg>
      </pc:sldChg>
      <pc:sldChg chg="addSp delSp modSp new mod modClrScheme chgLayout">
        <pc:chgData name="Weifeng Xu" userId="e7aed605-a3dd-4d5a-a692-a87037af107b" providerId="ADAL" clId="{551C0DF7-2D2F-4CF1-BD0E-D7B671E7966B}" dt="2021-07-31T16:09:27.693" v="354" actId="20577"/>
        <pc:sldMkLst>
          <pc:docMk/>
          <pc:sldMk cId="125485446" sldId="259"/>
        </pc:sldMkLst>
        <pc:spChg chg="del mod ord">
          <ac:chgData name="Weifeng Xu" userId="e7aed605-a3dd-4d5a-a692-a87037af107b" providerId="ADAL" clId="{551C0DF7-2D2F-4CF1-BD0E-D7B671E7966B}" dt="2021-07-31T16:03:55.042" v="228" actId="700"/>
          <ac:spMkLst>
            <pc:docMk/>
            <pc:sldMk cId="125485446" sldId="259"/>
            <ac:spMk id="2" creationId="{CD74B1AA-88E6-47ED-9E92-9438D901C7A4}"/>
          </ac:spMkLst>
        </pc:spChg>
        <pc:spChg chg="del mod ord">
          <ac:chgData name="Weifeng Xu" userId="e7aed605-a3dd-4d5a-a692-a87037af107b" providerId="ADAL" clId="{551C0DF7-2D2F-4CF1-BD0E-D7B671E7966B}" dt="2021-07-31T16:03:55.042" v="228" actId="700"/>
          <ac:spMkLst>
            <pc:docMk/>
            <pc:sldMk cId="125485446" sldId="259"/>
            <ac:spMk id="3" creationId="{46327753-9A80-4E49-996A-D4EC2451CC21}"/>
          </ac:spMkLst>
        </pc:spChg>
        <pc:spChg chg="add mod ord">
          <ac:chgData name="Weifeng Xu" userId="e7aed605-a3dd-4d5a-a692-a87037af107b" providerId="ADAL" clId="{551C0DF7-2D2F-4CF1-BD0E-D7B671E7966B}" dt="2021-07-31T16:09:27.693" v="354" actId="20577"/>
          <ac:spMkLst>
            <pc:docMk/>
            <pc:sldMk cId="125485446" sldId="259"/>
            <ac:spMk id="4" creationId="{4CB24BF6-8129-4B15-948E-E66DB75F0552}"/>
          </ac:spMkLst>
        </pc:spChg>
        <pc:spChg chg="add mod ord">
          <ac:chgData name="Weifeng Xu" userId="e7aed605-a3dd-4d5a-a692-a87037af107b" providerId="ADAL" clId="{551C0DF7-2D2F-4CF1-BD0E-D7B671E7966B}" dt="2021-07-31T16:09:13.853" v="347" actId="20577"/>
          <ac:spMkLst>
            <pc:docMk/>
            <pc:sldMk cId="125485446" sldId="259"/>
            <ac:spMk id="5" creationId="{46CD1376-CAC7-4891-AFBC-D685B414AE17}"/>
          </ac:spMkLst>
        </pc:spChg>
      </pc:sldChg>
      <pc:sldChg chg="addSp delSp modSp new mod">
        <pc:chgData name="Weifeng Xu" userId="e7aed605-a3dd-4d5a-a692-a87037af107b" providerId="ADAL" clId="{551C0DF7-2D2F-4CF1-BD0E-D7B671E7966B}" dt="2021-07-31T16:19:30.651" v="431" actId="478"/>
        <pc:sldMkLst>
          <pc:docMk/>
          <pc:sldMk cId="2795880567" sldId="260"/>
        </pc:sldMkLst>
        <pc:spChg chg="mod">
          <ac:chgData name="Weifeng Xu" userId="e7aed605-a3dd-4d5a-a692-a87037af107b" providerId="ADAL" clId="{551C0DF7-2D2F-4CF1-BD0E-D7B671E7966B}" dt="2021-07-31T16:15:34.914" v="370"/>
          <ac:spMkLst>
            <pc:docMk/>
            <pc:sldMk cId="2795880567" sldId="260"/>
            <ac:spMk id="2" creationId="{53106CEE-E64A-4F89-852B-292FD45DA0F7}"/>
          </ac:spMkLst>
        </pc:spChg>
        <pc:spChg chg="add del mod">
          <ac:chgData name="Weifeng Xu" userId="e7aed605-a3dd-4d5a-a692-a87037af107b" providerId="ADAL" clId="{551C0DF7-2D2F-4CF1-BD0E-D7B671E7966B}" dt="2021-07-31T16:19:30.651" v="431" actId="478"/>
          <ac:spMkLst>
            <pc:docMk/>
            <pc:sldMk cId="2795880567" sldId="260"/>
            <ac:spMk id="4" creationId="{FBE8958B-5DB8-4E33-A185-988BEEF73963}"/>
          </ac:spMkLst>
        </pc:spChg>
        <pc:spChg chg="add mod">
          <ac:chgData name="Weifeng Xu" userId="e7aed605-a3dd-4d5a-a692-a87037af107b" providerId="ADAL" clId="{551C0DF7-2D2F-4CF1-BD0E-D7B671E7966B}" dt="2021-07-31T16:18:00.408" v="426" actId="14100"/>
          <ac:spMkLst>
            <pc:docMk/>
            <pc:sldMk cId="2795880567" sldId="260"/>
            <ac:spMk id="7" creationId="{93F279F2-700C-4955-B57F-9F24A91C7FB5}"/>
          </ac:spMkLst>
        </pc:spChg>
        <pc:picChg chg="add mod">
          <ac:chgData name="Weifeng Xu" userId="e7aed605-a3dd-4d5a-a692-a87037af107b" providerId="ADAL" clId="{551C0DF7-2D2F-4CF1-BD0E-D7B671E7966B}" dt="2021-07-31T16:17:53.131" v="421" actId="1076"/>
          <ac:picMkLst>
            <pc:docMk/>
            <pc:sldMk cId="2795880567" sldId="260"/>
            <ac:picMk id="3" creationId="{B0D825E8-84D8-4186-803A-BC9634B85C96}"/>
          </ac:picMkLst>
        </pc:picChg>
        <pc:cxnChg chg="add mod">
          <ac:chgData name="Weifeng Xu" userId="e7aed605-a3dd-4d5a-a692-a87037af107b" providerId="ADAL" clId="{551C0DF7-2D2F-4CF1-BD0E-D7B671E7966B}" dt="2021-07-31T16:19:30.651" v="431" actId="478"/>
          <ac:cxnSpMkLst>
            <pc:docMk/>
            <pc:sldMk cId="2795880567" sldId="260"/>
            <ac:cxnSpMk id="6" creationId="{5B35B991-A049-4CA8-8ADD-67F840FF868F}"/>
          </ac:cxnSpMkLst>
        </pc:cxnChg>
      </pc:sldChg>
      <pc:sldChg chg="new del">
        <pc:chgData name="Weifeng Xu" userId="e7aed605-a3dd-4d5a-a692-a87037af107b" providerId="ADAL" clId="{551C0DF7-2D2F-4CF1-BD0E-D7B671E7966B}" dt="2021-07-31T16:16:27.449" v="372" actId="680"/>
        <pc:sldMkLst>
          <pc:docMk/>
          <pc:sldMk cId="3788070678" sldId="261"/>
        </pc:sldMkLst>
      </pc:sldChg>
      <pc:sldChg chg="del">
        <pc:chgData name="Weifeng Xu" userId="e7aed605-a3dd-4d5a-a692-a87037af107b" providerId="ADAL" clId="{551C0DF7-2D2F-4CF1-BD0E-D7B671E7966B}" dt="2021-07-31T15:55:58.268" v="11" actId="47"/>
        <pc:sldMkLst>
          <pc:docMk/>
          <pc:sldMk cId="1246350658" sldId="285"/>
        </pc:sldMkLst>
      </pc:sldChg>
      <pc:sldChg chg="del">
        <pc:chgData name="Weifeng Xu" userId="e7aed605-a3dd-4d5a-a692-a87037af107b" providerId="ADAL" clId="{551C0DF7-2D2F-4CF1-BD0E-D7B671E7966B}" dt="2021-07-31T15:55:58.440" v="12" actId="47"/>
        <pc:sldMkLst>
          <pc:docMk/>
          <pc:sldMk cId="1026801571" sldId="286"/>
        </pc:sldMkLst>
      </pc:sldChg>
      <pc:sldChg chg="del">
        <pc:chgData name="Weifeng Xu" userId="e7aed605-a3dd-4d5a-a692-a87037af107b" providerId="ADAL" clId="{551C0DF7-2D2F-4CF1-BD0E-D7B671E7966B}" dt="2021-07-31T15:55:59.948" v="20" actId="47"/>
        <pc:sldMkLst>
          <pc:docMk/>
          <pc:sldMk cId="2900131758" sldId="287"/>
        </pc:sldMkLst>
      </pc:sldChg>
      <pc:sldChg chg="del">
        <pc:chgData name="Weifeng Xu" userId="e7aed605-a3dd-4d5a-a692-a87037af107b" providerId="ADAL" clId="{551C0DF7-2D2F-4CF1-BD0E-D7B671E7966B}" dt="2021-07-31T15:56:03.203" v="31" actId="47"/>
        <pc:sldMkLst>
          <pc:docMk/>
          <pc:sldMk cId="2959736452" sldId="288"/>
        </pc:sldMkLst>
      </pc:sldChg>
      <pc:sldChg chg="del">
        <pc:chgData name="Weifeng Xu" userId="e7aed605-a3dd-4d5a-a692-a87037af107b" providerId="ADAL" clId="{551C0DF7-2D2F-4CF1-BD0E-D7B671E7966B}" dt="2021-07-31T15:55:59.092" v="15" actId="47"/>
        <pc:sldMkLst>
          <pc:docMk/>
          <pc:sldMk cId="818351922" sldId="290"/>
        </pc:sldMkLst>
      </pc:sldChg>
      <pc:sldChg chg="del">
        <pc:chgData name="Weifeng Xu" userId="e7aed605-a3dd-4d5a-a692-a87037af107b" providerId="ADAL" clId="{551C0DF7-2D2F-4CF1-BD0E-D7B671E7966B}" dt="2021-07-31T15:55:58.604" v="13" actId="47"/>
        <pc:sldMkLst>
          <pc:docMk/>
          <pc:sldMk cId="1018944833" sldId="291"/>
        </pc:sldMkLst>
      </pc:sldChg>
      <pc:sldChg chg="del">
        <pc:chgData name="Weifeng Xu" userId="e7aed605-a3dd-4d5a-a692-a87037af107b" providerId="ADAL" clId="{551C0DF7-2D2F-4CF1-BD0E-D7B671E7966B}" dt="2021-07-31T15:55:58.839" v="14" actId="47"/>
        <pc:sldMkLst>
          <pc:docMk/>
          <pc:sldMk cId="2515406235" sldId="292"/>
        </pc:sldMkLst>
      </pc:sldChg>
      <pc:sldChg chg="del">
        <pc:chgData name="Weifeng Xu" userId="e7aed605-a3dd-4d5a-a692-a87037af107b" providerId="ADAL" clId="{551C0DF7-2D2F-4CF1-BD0E-D7B671E7966B}" dt="2021-07-31T15:55:59.277" v="16" actId="47"/>
        <pc:sldMkLst>
          <pc:docMk/>
          <pc:sldMk cId="3729421761" sldId="293"/>
        </pc:sldMkLst>
      </pc:sldChg>
      <pc:sldChg chg="del">
        <pc:chgData name="Weifeng Xu" userId="e7aed605-a3dd-4d5a-a692-a87037af107b" providerId="ADAL" clId="{551C0DF7-2D2F-4CF1-BD0E-D7B671E7966B}" dt="2021-07-31T15:55:59.764" v="19" actId="47"/>
        <pc:sldMkLst>
          <pc:docMk/>
          <pc:sldMk cId="2040512846" sldId="294"/>
        </pc:sldMkLst>
      </pc:sldChg>
      <pc:sldChg chg="del">
        <pc:chgData name="Weifeng Xu" userId="e7aed605-a3dd-4d5a-a692-a87037af107b" providerId="ADAL" clId="{551C0DF7-2D2F-4CF1-BD0E-D7B671E7966B}" dt="2021-07-31T15:56:00.116" v="21" actId="47"/>
        <pc:sldMkLst>
          <pc:docMk/>
          <pc:sldMk cId="1739446135" sldId="295"/>
        </pc:sldMkLst>
      </pc:sldChg>
      <pc:sldChg chg="del">
        <pc:chgData name="Weifeng Xu" userId="e7aed605-a3dd-4d5a-a692-a87037af107b" providerId="ADAL" clId="{551C0DF7-2D2F-4CF1-BD0E-D7B671E7966B}" dt="2021-07-31T15:56:00.283" v="22" actId="47"/>
        <pc:sldMkLst>
          <pc:docMk/>
          <pc:sldMk cId="3773393283" sldId="296"/>
        </pc:sldMkLst>
      </pc:sldChg>
      <pc:sldChg chg="del">
        <pc:chgData name="Weifeng Xu" userId="e7aed605-a3dd-4d5a-a692-a87037af107b" providerId="ADAL" clId="{551C0DF7-2D2F-4CF1-BD0E-D7B671E7966B}" dt="2021-07-31T15:56:00.918" v="25" actId="47"/>
        <pc:sldMkLst>
          <pc:docMk/>
          <pc:sldMk cId="1189094756" sldId="297"/>
        </pc:sldMkLst>
      </pc:sldChg>
      <pc:sldChg chg="del">
        <pc:chgData name="Weifeng Xu" userId="e7aed605-a3dd-4d5a-a692-a87037af107b" providerId="ADAL" clId="{551C0DF7-2D2F-4CF1-BD0E-D7B671E7966B}" dt="2021-07-31T15:56:00.460" v="23" actId="47"/>
        <pc:sldMkLst>
          <pc:docMk/>
          <pc:sldMk cId="778935196" sldId="298"/>
        </pc:sldMkLst>
      </pc:sldChg>
      <pc:sldChg chg="del">
        <pc:chgData name="Weifeng Xu" userId="e7aed605-a3dd-4d5a-a692-a87037af107b" providerId="ADAL" clId="{551C0DF7-2D2F-4CF1-BD0E-D7B671E7966B}" dt="2021-07-31T15:56:00.909" v="24" actId="47"/>
        <pc:sldMkLst>
          <pc:docMk/>
          <pc:sldMk cId="472972447" sldId="299"/>
        </pc:sldMkLst>
      </pc:sldChg>
      <pc:sldChg chg="del">
        <pc:chgData name="Weifeng Xu" userId="e7aed605-a3dd-4d5a-a692-a87037af107b" providerId="ADAL" clId="{551C0DF7-2D2F-4CF1-BD0E-D7B671E7966B}" dt="2021-07-31T15:56:02.614" v="30" actId="47"/>
        <pc:sldMkLst>
          <pc:docMk/>
          <pc:sldMk cId="1053517512" sldId="300"/>
        </pc:sldMkLst>
      </pc:sldChg>
      <pc:sldChg chg="del">
        <pc:chgData name="Weifeng Xu" userId="e7aed605-a3dd-4d5a-a692-a87037af107b" providerId="ADAL" clId="{551C0DF7-2D2F-4CF1-BD0E-D7B671E7966B}" dt="2021-07-31T15:56:01.381" v="27" actId="47"/>
        <pc:sldMkLst>
          <pc:docMk/>
          <pc:sldMk cId="2636859207" sldId="301"/>
        </pc:sldMkLst>
      </pc:sldChg>
      <pc:sldChg chg="del">
        <pc:chgData name="Weifeng Xu" userId="e7aed605-a3dd-4d5a-a692-a87037af107b" providerId="ADAL" clId="{551C0DF7-2D2F-4CF1-BD0E-D7B671E7966B}" dt="2021-07-31T15:56:01.175" v="26" actId="47"/>
        <pc:sldMkLst>
          <pc:docMk/>
          <pc:sldMk cId="3930974583" sldId="302"/>
        </pc:sldMkLst>
      </pc:sldChg>
      <pc:sldChg chg="del">
        <pc:chgData name="Weifeng Xu" userId="e7aed605-a3dd-4d5a-a692-a87037af107b" providerId="ADAL" clId="{551C0DF7-2D2F-4CF1-BD0E-D7B671E7966B}" dt="2021-07-31T15:56:01.598" v="28" actId="47"/>
        <pc:sldMkLst>
          <pc:docMk/>
          <pc:sldMk cId="3290523122" sldId="303"/>
        </pc:sldMkLst>
      </pc:sldChg>
      <pc:sldChg chg="del">
        <pc:chgData name="Weifeng Xu" userId="e7aed605-a3dd-4d5a-a692-a87037af107b" providerId="ADAL" clId="{551C0DF7-2D2F-4CF1-BD0E-D7B671E7966B}" dt="2021-07-31T15:55:55.399" v="2" actId="47"/>
        <pc:sldMkLst>
          <pc:docMk/>
          <pc:sldMk cId="2502797714" sldId="304"/>
        </pc:sldMkLst>
      </pc:sldChg>
      <pc:sldChg chg="del">
        <pc:chgData name="Weifeng Xu" userId="e7aed605-a3dd-4d5a-a692-a87037af107b" providerId="ADAL" clId="{551C0DF7-2D2F-4CF1-BD0E-D7B671E7966B}" dt="2021-07-31T15:55:54.775" v="0" actId="47"/>
        <pc:sldMkLst>
          <pc:docMk/>
          <pc:sldMk cId="2340593793" sldId="305"/>
        </pc:sldMkLst>
      </pc:sldChg>
      <pc:sldChg chg="del">
        <pc:chgData name="Weifeng Xu" userId="e7aed605-a3dd-4d5a-a692-a87037af107b" providerId="ADAL" clId="{551C0DF7-2D2F-4CF1-BD0E-D7B671E7966B}" dt="2021-07-31T15:55:59.404" v="17" actId="47"/>
        <pc:sldMkLst>
          <pc:docMk/>
          <pc:sldMk cId="3426040410" sldId="306"/>
        </pc:sldMkLst>
      </pc:sldChg>
      <pc:sldChg chg="modSp add mod">
        <pc:chgData name="Weifeng Xu" userId="e7aed605-a3dd-4d5a-a692-a87037af107b" providerId="ADAL" clId="{551C0DF7-2D2F-4CF1-BD0E-D7B671E7966B}" dt="2021-07-31T16:18:26.723" v="429" actId="1076"/>
        <pc:sldMkLst>
          <pc:docMk/>
          <pc:sldMk cId="810567861" sldId="328"/>
        </pc:sldMkLst>
        <pc:picChg chg="mod">
          <ac:chgData name="Weifeng Xu" userId="e7aed605-a3dd-4d5a-a692-a87037af107b" providerId="ADAL" clId="{551C0DF7-2D2F-4CF1-BD0E-D7B671E7966B}" dt="2021-07-31T16:18:26.723" v="429" actId="1076"/>
          <ac:picMkLst>
            <pc:docMk/>
            <pc:sldMk cId="810567861" sldId="328"/>
            <ac:picMk id="4" creationId="{00000000-0000-0000-0000-000000000000}"/>
          </ac:picMkLst>
        </pc:picChg>
      </pc:sldChg>
      <pc:sldChg chg="new del">
        <pc:chgData name="Weifeng Xu" userId="e7aed605-a3dd-4d5a-a692-a87037af107b" providerId="ADAL" clId="{551C0DF7-2D2F-4CF1-BD0E-D7B671E7966B}" dt="2021-07-31T16:22:32.945" v="435" actId="47"/>
        <pc:sldMkLst>
          <pc:docMk/>
          <pc:sldMk cId="3068365166" sldId="329"/>
        </pc:sldMkLst>
      </pc:sldChg>
      <pc:sldChg chg="add">
        <pc:chgData name="Weifeng Xu" userId="e7aed605-a3dd-4d5a-a692-a87037af107b" providerId="ADAL" clId="{551C0DF7-2D2F-4CF1-BD0E-D7B671E7966B}" dt="2021-07-31T16:22:00.718" v="433"/>
        <pc:sldMkLst>
          <pc:docMk/>
          <pc:sldMk cId="4291280803" sldId="330"/>
        </pc:sldMkLst>
      </pc:sldChg>
      <pc:sldChg chg="add">
        <pc:chgData name="Weifeng Xu" userId="e7aed605-a3dd-4d5a-a692-a87037af107b" providerId="ADAL" clId="{551C0DF7-2D2F-4CF1-BD0E-D7B671E7966B}" dt="2021-07-31T16:22:00.718" v="433"/>
        <pc:sldMkLst>
          <pc:docMk/>
          <pc:sldMk cId="1569068419" sldId="331"/>
        </pc:sldMkLst>
      </pc:sldChg>
      <pc:sldChg chg="add">
        <pc:chgData name="Weifeng Xu" userId="e7aed605-a3dd-4d5a-a692-a87037af107b" providerId="ADAL" clId="{551C0DF7-2D2F-4CF1-BD0E-D7B671E7966B}" dt="2021-07-31T16:22:00.718" v="433"/>
        <pc:sldMkLst>
          <pc:docMk/>
          <pc:sldMk cId="831770719" sldId="332"/>
        </pc:sldMkLst>
      </pc:sldChg>
      <pc:sldChg chg="add">
        <pc:chgData name="Weifeng Xu" userId="e7aed605-a3dd-4d5a-a692-a87037af107b" providerId="ADAL" clId="{551C0DF7-2D2F-4CF1-BD0E-D7B671E7966B}" dt="2021-07-31T16:22:00.718" v="433"/>
        <pc:sldMkLst>
          <pc:docMk/>
          <pc:sldMk cId="122673006" sldId="333"/>
        </pc:sldMkLst>
      </pc:sldChg>
      <pc:sldChg chg="add">
        <pc:chgData name="Weifeng Xu" userId="e7aed605-a3dd-4d5a-a692-a87037af107b" providerId="ADAL" clId="{551C0DF7-2D2F-4CF1-BD0E-D7B671E7966B}" dt="2021-07-31T16:22:00.718" v="433"/>
        <pc:sldMkLst>
          <pc:docMk/>
          <pc:sldMk cId="1181334279" sldId="334"/>
        </pc:sldMkLst>
      </pc:sldChg>
      <pc:sldChg chg="add">
        <pc:chgData name="Weifeng Xu" userId="e7aed605-a3dd-4d5a-a692-a87037af107b" providerId="ADAL" clId="{551C0DF7-2D2F-4CF1-BD0E-D7B671E7966B}" dt="2021-07-31T16:22:00.718" v="433"/>
        <pc:sldMkLst>
          <pc:docMk/>
          <pc:sldMk cId="644072229" sldId="335"/>
        </pc:sldMkLst>
      </pc:sldChg>
      <pc:sldChg chg="add">
        <pc:chgData name="Weifeng Xu" userId="e7aed605-a3dd-4d5a-a692-a87037af107b" providerId="ADAL" clId="{551C0DF7-2D2F-4CF1-BD0E-D7B671E7966B}" dt="2021-07-31T16:22:00.718" v="433"/>
        <pc:sldMkLst>
          <pc:docMk/>
          <pc:sldMk cId="3442844839" sldId="336"/>
        </pc:sldMkLst>
      </pc:sldChg>
      <pc:sldChg chg="add">
        <pc:chgData name="Weifeng Xu" userId="e7aed605-a3dd-4d5a-a692-a87037af107b" providerId="ADAL" clId="{551C0DF7-2D2F-4CF1-BD0E-D7B671E7966B}" dt="2021-07-31T16:22:30.531" v="434"/>
        <pc:sldMkLst>
          <pc:docMk/>
          <pc:sldMk cId="2242211775" sldId="337"/>
        </pc:sldMkLst>
      </pc:sldChg>
      <pc:sldChg chg="del">
        <pc:chgData name="Weifeng Xu" userId="e7aed605-a3dd-4d5a-a692-a87037af107b" providerId="ADAL" clId="{551C0DF7-2D2F-4CF1-BD0E-D7B671E7966B}" dt="2021-07-31T15:55:59.576" v="18" actId="47"/>
        <pc:sldMkLst>
          <pc:docMk/>
          <pc:sldMk cId="3362410608" sldId="337"/>
        </pc:sldMkLst>
      </pc:sldChg>
      <pc:sldChg chg="add del">
        <pc:chgData name="Weifeng Xu" userId="e7aed605-a3dd-4d5a-a692-a87037af107b" providerId="ADAL" clId="{551C0DF7-2D2F-4CF1-BD0E-D7B671E7966B}" dt="2021-07-31T16:23:05.093" v="438"/>
        <pc:sldMkLst>
          <pc:docMk/>
          <pc:sldMk cId="73368629" sldId="338"/>
        </pc:sldMkLst>
      </pc:sldChg>
      <pc:sldChg chg="modSp add mod">
        <pc:chgData name="Weifeng Xu" userId="e7aed605-a3dd-4d5a-a692-a87037af107b" providerId="ADAL" clId="{551C0DF7-2D2F-4CF1-BD0E-D7B671E7966B}" dt="2021-07-31T16:23:57.810" v="458" actId="20577"/>
        <pc:sldMkLst>
          <pc:docMk/>
          <pc:sldMk cId="687037807" sldId="338"/>
        </pc:sldMkLst>
        <pc:spChg chg="mod">
          <ac:chgData name="Weifeng Xu" userId="e7aed605-a3dd-4d5a-a692-a87037af107b" providerId="ADAL" clId="{551C0DF7-2D2F-4CF1-BD0E-D7B671E7966B}" dt="2021-07-31T16:23:57.810" v="458" actId="20577"/>
          <ac:spMkLst>
            <pc:docMk/>
            <pc:sldMk cId="687037807" sldId="338"/>
            <ac:spMk id="4" creationId="{4CB24BF6-8129-4B15-948E-E66DB75F0552}"/>
          </ac:spMkLst>
        </pc:spChg>
      </pc:sldChg>
      <pc:sldChg chg="add">
        <pc:chgData name="Weifeng Xu" userId="e7aed605-a3dd-4d5a-a692-a87037af107b" providerId="ADAL" clId="{551C0DF7-2D2F-4CF1-BD0E-D7B671E7966B}" dt="2021-07-31T16:24:17.427" v="459"/>
        <pc:sldMkLst>
          <pc:docMk/>
          <pc:sldMk cId="3412405089" sldId="344"/>
        </pc:sldMkLst>
      </pc:sldChg>
      <pc:sldChg chg="add">
        <pc:chgData name="Weifeng Xu" userId="e7aed605-a3dd-4d5a-a692-a87037af107b" providerId="ADAL" clId="{551C0DF7-2D2F-4CF1-BD0E-D7B671E7966B}" dt="2021-07-31T16:24:17.427" v="459"/>
        <pc:sldMkLst>
          <pc:docMk/>
          <pc:sldMk cId="948562771" sldId="345"/>
        </pc:sldMkLst>
      </pc:sldChg>
      <pc:sldChg chg="add">
        <pc:chgData name="Weifeng Xu" userId="e7aed605-a3dd-4d5a-a692-a87037af107b" providerId="ADAL" clId="{551C0DF7-2D2F-4CF1-BD0E-D7B671E7966B}" dt="2021-07-31T16:24:17.427" v="459"/>
        <pc:sldMkLst>
          <pc:docMk/>
          <pc:sldMk cId="1811404570" sldId="346"/>
        </pc:sldMkLst>
      </pc:sldChg>
      <pc:sldChg chg="add">
        <pc:chgData name="Weifeng Xu" userId="e7aed605-a3dd-4d5a-a692-a87037af107b" providerId="ADAL" clId="{551C0DF7-2D2F-4CF1-BD0E-D7B671E7966B}" dt="2021-07-31T16:24:17.427" v="459"/>
        <pc:sldMkLst>
          <pc:docMk/>
          <pc:sldMk cId="2217270677" sldId="347"/>
        </pc:sldMkLst>
      </pc:sldChg>
      <pc:sldChg chg="add">
        <pc:chgData name="Weifeng Xu" userId="e7aed605-a3dd-4d5a-a692-a87037af107b" providerId="ADAL" clId="{551C0DF7-2D2F-4CF1-BD0E-D7B671E7966B}" dt="2021-07-31T16:24:17.427" v="459"/>
        <pc:sldMkLst>
          <pc:docMk/>
          <pc:sldMk cId="3407532157" sldId="348"/>
        </pc:sldMkLst>
      </pc:sldChg>
      <pc:sldChg chg="add">
        <pc:chgData name="Weifeng Xu" userId="e7aed605-a3dd-4d5a-a692-a87037af107b" providerId="ADAL" clId="{551C0DF7-2D2F-4CF1-BD0E-D7B671E7966B}" dt="2021-07-31T16:24:17.427" v="459"/>
        <pc:sldMkLst>
          <pc:docMk/>
          <pc:sldMk cId="4262496046" sldId="349"/>
        </pc:sldMkLst>
      </pc:sldChg>
      <pc:sldChg chg="add del">
        <pc:chgData name="Weifeng Xu" userId="e7aed605-a3dd-4d5a-a692-a87037af107b" providerId="ADAL" clId="{551C0DF7-2D2F-4CF1-BD0E-D7B671E7966B}" dt="2021-07-31T16:26:22.925" v="460" actId="47"/>
        <pc:sldMkLst>
          <pc:docMk/>
          <pc:sldMk cId="441501371" sldId="350"/>
        </pc:sldMkLst>
      </pc:sldChg>
      <pc:sldChg chg="add">
        <pc:chgData name="Weifeng Xu" userId="e7aed605-a3dd-4d5a-a692-a87037af107b" providerId="ADAL" clId="{551C0DF7-2D2F-4CF1-BD0E-D7B671E7966B}" dt="2021-07-31T16:24:17.427" v="459"/>
        <pc:sldMkLst>
          <pc:docMk/>
          <pc:sldMk cId="3990954786" sldId="351"/>
        </pc:sldMkLst>
      </pc:sldChg>
      <pc:sldChg chg="add">
        <pc:chgData name="Weifeng Xu" userId="e7aed605-a3dd-4d5a-a692-a87037af107b" providerId="ADAL" clId="{551C0DF7-2D2F-4CF1-BD0E-D7B671E7966B}" dt="2021-07-31T16:24:17.427" v="459"/>
        <pc:sldMkLst>
          <pc:docMk/>
          <pc:sldMk cId="708597567" sldId="352"/>
        </pc:sldMkLst>
      </pc:sldChg>
      <pc:sldChg chg="add del">
        <pc:chgData name="Weifeng Xu" userId="e7aed605-a3dd-4d5a-a692-a87037af107b" providerId="ADAL" clId="{551C0DF7-2D2F-4CF1-BD0E-D7B671E7966B}" dt="2021-07-31T16:22:45.657" v="436" actId="47"/>
        <pc:sldMkLst>
          <pc:docMk/>
          <pc:sldMk cId="2087770125" sldId="355"/>
        </pc:sldMkLst>
      </pc:sldChg>
      <pc:sldChg chg="del">
        <pc:chgData name="Weifeng Xu" userId="e7aed605-a3dd-4d5a-a692-a87037af107b" providerId="ADAL" clId="{551C0DF7-2D2F-4CF1-BD0E-D7B671E7966B}" dt="2021-07-31T15:55:55.556" v="3" actId="47"/>
        <pc:sldMkLst>
          <pc:docMk/>
          <pc:sldMk cId="1867446308" sldId="405"/>
        </pc:sldMkLst>
      </pc:sldChg>
      <pc:sldChg chg="del">
        <pc:chgData name="Weifeng Xu" userId="e7aed605-a3dd-4d5a-a692-a87037af107b" providerId="ADAL" clId="{551C0DF7-2D2F-4CF1-BD0E-D7B671E7966B}" dt="2021-07-31T15:55:55.844" v="4" actId="47"/>
        <pc:sldMkLst>
          <pc:docMk/>
          <pc:sldMk cId="322258649" sldId="406"/>
        </pc:sldMkLst>
      </pc:sldChg>
      <pc:sldChg chg="del">
        <pc:chgData name="Weifeng Xu" userId="e7aed605-a3dd-4d5a-a692-a87037af107b" providerId="ADAL" clId="{551C0DF7-2D2F-4CF1-BD0E-D7B671E7966B}" dt="2021-07-31T15:55:55.189" v="1" actId="47"/>
        <pc:sldMkLst>
          <pc:docMk/>
          <pc:sldMk cId="1241513933" sldId="407"/>
        </pc:sldMkLst>
      </pc:sldChg>
      <pc:sldChg chg="del">
        <pc:chgData name="Weifeng Xu" userId="e7aed605-a3dd-4d5a-a692-a87037af107b" providerId="ADAL" clId="{551C0DF7-2D2F-4CF1-BD0E-D7B671E7966B}" dt="2021-07-31T15:55:57.275" v="5" actId="47"/>
        <pc:sldMkLst>
          <pc:docMk/>
          <pc:sldMk cId="3702366307" sldId="408"/>
        </pc:sldMkLst>
      </pc:sldChg>
      <pc:sldChg chg="del">
        <pc:chgData name="Weifeng Xu" userId="e7aed605-a3dd-4d5a-a692-a87037af107b" providerId="ADAL" clId="{551C0DF7-2D2F-4CF1-BD0E-D7B671E7966B}" dt="2021-07-31T15:55:57.436" v="6" actId="47"/>
        <pc:sldMkLst>
          <pc:docMk/>
          <pc:sldMk cId="1243137751" sldId="409"/>
        </pc:sldMkLst>
      </pc:sldChg>
      <pc:sldChg chg="del">
        <pc:chgData name="Weifeng Xu" userId="e7aed605-a3dd-4d5a-a692-a87037af107b" providerId="ADAL" clId="{551C0DF7-2D2F-4CF1-BD0E-D7B671E7966B}" dt="2021-07-31T15:55:57.605" v="7" actId="47"/>
        <pc:sldMkLst>
          <pc:docMk/>
          <pc:sldMk cId="2465808858" sldId="410"/>
        </pc:sldMkLst>
      </pc:sldChg>
      <pc:sldChg chg="del">
        <pc:chgData name="Weifeng Xu" userId="e7aed605-a3dd-4d5a-a692-a87037af107b" providerId="ADAL" clId="{551C0DF7-2D2F-4CF1-BD0E-D7B671E7966B}" dt="2021-07-31T15:55:57.779" v="8" actId="47"/>
        <pc:sldMkLst>
          <pc:docMk/>
          <pc:sldMk cId="3967768232" sldId="411"/>
        </pc:sldMkLst>
      </pc:sldChg>
      <pc:sldChg chg="del">
        <pc:chgData name="Weifeng Xu" userId="e7aed605-a3dd-4d5a-a692-a87037af107b" providerId="ADAL" clId="{551C0DF7-2D2F-4CF1-BD0E-D7B671E7966B}" dt="2021-07-31T15:55:57.948" v="9" actId="47"/>
        <pc:sldMkLst>
          <pc:docMk/>
          <pc:sldMk cId="2762645445" sldId="412"/>
        </pc:sldMkLst>
      </pc:sldChg>
      <pc:sldChg chg="del">
        <pc:chgData name="Weifeng Xu" userId="e7aed605-a3dd-4d5a-a692-a87037af107b" providerId="ADAL" clId="{551C0DF7-2D2F-4CF1-BD0E-D7B671E7966B}" dt="2021-07-31T15:56:01.858" v="29" actId="47"/>
        <pc:sldMkLst>
          <pc:docMk/>
          <pc:sldMk cId="3852293970" sldId="413"/>
        </pc:sldMkLst>
      </pc:sldChg>
    </pc:docChg>
  </pc:docChgLst>
  <pc:docChgLst>
    <pc:chgData name="Weifeng Xu" userId="e7aed605-a3dd-4d5a-a692-a87037af107b" providerId="ADAL" clId="{B0DB3708-9AFC-41DA-A59D-20F5273D1420}"/>
    <pc:docChg chg="custSel addSld modSld">
      <pc:chgData name="Weifeng Xu" userId="e7aed605-a3dd-4d5a-a692-a87037af107b" providerId="ADAL" clId="{B0DB3708-9AFC-41DA-A59D-20F5273D1420}" dt="2021-04-22T18:59:14.851" v="207" actId="20577"/>
      <pc:docMkLst>
        <pc:docMk/>
      </pc:docMkLst>
      <pc:sldChg chg="addSp modSp new mod modClrScheme chgLayout">
        <pc:chgData name="Weifeng Xu" userId="e7aed605-a3dd-4d5a-a692-a87037af107b" providerId="ADAL" clId="{B0DB3708-9AFC-41DA-A59D-20F5273D1420}" dt="2021-04-22T18:59:14.851" v="207" actId="20577"/>
        <pc:sldMkLst>
          <pc:docMk/>
          <pc:sldMk cId="3852293970" sldId="413"/>
        </pc:sldMkLst>
        <pc:spChg chg="add mod">
          <ac:chgData name="Weifeng Xu" userId="e7aed605-a3dd-4d5a-a692-a87037af107b" providerId="ADAL" clId="{B0DB3708-9AFC-41DA-A59D-20F5273D1420}" dt="2021-04-22T18:57:27.959" v="2"/>
          <ac:spMkLst>
            <pc:docMk/>
            <pc:sldMk cId="3852293970" sldId="413"/>
            <ac:spMk id="2" creationId="{ED39030D-A589-4DF4-9312-2A5A2E6C669B}"/>
          </ac:spMkLst>
        </pc:spChg>
        <pc:spChg chg="add mod">
          <ac:chgData name="Weifeng Xu" userId="e7aed605-a3dd-4d5a-a692-a87037af107b" providerId="ADAL" clId="{B0DB3708-9AFC-41DA-A59D-20F5273D1420}" dt="2021-04-22T18:59:14.851" v="207" actId="20577"/>
          <ac:spMkLst>
            <pc:docMk/>
            <pc:sldMk cId="3852293970" sldId="413"/>
            <ac:spMk id="3" creationId="{188BA519-8F56-409C-9148-78FBA3F4E2B4}"/>
          </ac:spMkLst>
        </pc:spChg>
      </pc:sldChg>
    </pc:docChg>
  </pc:docChgLst>
  <pc:docChgLst>
    <pc:chgData name="Weifeng Xu" userId="e7aed605-a3dd-4d5a-a692-a87037af107b" providerId="ADAL" clId="{E1DC02F5-E919-4A93-A2D0-6D7A4E94E8EF}"/>
    <pc:docChg chg="undo custSel addSld delSld modSld">
      <pc:chgData name="Weifeng Xu" userId="e7aed605-a3dd-4d5a-a692-a87037af107b" providerId="ADAL" clId="{E1DC02F5-E919-4A93-A2D0-6D7A4E94E8EF}" dt="2022-10-10T14:30:10.469" v="1390" actId="20577"/>
      <pc:docMkLst>
        <pc:docMk/>
      </pc:docMkLst>
      <pc:sldChg chg="modSp mod">
        <pc:chgData name="Weifeng Xu" userId="e7aed605-a3dd-4d5a-a692-a87037af107b" providerId="ADAL" clId="{E1DC02F5-E919-4A93-A2D0-6D7A4E94E8EF}" dt="2022-10-06T12:58:37.194" v="1377" actId="20577"/>
        <pc:sldMkLst>
          <pc:docMk/>
          <pc:sldMk cId="162022530" sldId="256"/>
        </pc:sldMkLst>
        <pc:spChg chg="mod">
          <ac:chgData name="Weifeng Xu" userId="e7aed605-a3dd-4d5a-a692-a87037af107b" providerId="ADAL" clId="{E1DC02F5-E919-4A93-A2D0-6D7A4E94E8EF}" dt="2022-10-06T12:58:37.194" v="1377" actId="20577"/>
          <ac:spMkLst>
            <pc:docMk/>
            <pc:sldMk cId="162022530" sldId="256"/>
            <ac:spMk id="2" creationId="{00000000-0000-0000-0000-000000000000}"/>
          </ac:spMkLst>
        </pc:spChg>
      </pc:sldChg>
      <pc:sldChg chg="modSp mod">
        <pc:chgData name="Weifeng Xu" userId="e7aed605-a3dd-4d5a-a692-a87037af107b" providerId="ADAL" clId="{E1DC02F5-E919-4A93-A2D0-6D7A4E94E8EF}" dt="2021-09-27T21:47:01.625" v="563" actId="6549"/>
        <pc:sldMkLst>
          <pc:docMk/>
          <pc:sldMk cId="542080552" sldId="258"/>
        </pc:sldMkLst>
        <pc:spChg chg="mod">
          <ac:chgData name="Weifeng Xu" userId="e7aed605-a3dd-4d5a-a692-a87037af107b" providerId="ADAL" clId="{E1DC02F5-E919-4A93-A2D0-6D7A4E94E8EF}" dt="2021-09-27T21:47:01.625" v="563" actId="6549"/>
          <ac:spMkLst>
            <pc:docMk/>
            <pc:sldMk cId="542080552" sldId="258"/>
            <ac:spMk id="3" creationId="{9FEFF1C0-97E6-4D4F-A349-32811975D57B}"/>
          </ac:spMkLst>
        </pc:spChg>
      </pc:sldChg>
      <pc:sldChg chg="addSp modSp mod">
        <pc:chgData name="Weifeng Xu" userId="e7aed605-a3dd-4d5a-a692-a87037af107b" providerId="ADAL" clId="{E1DC02F5-E919-4A93-A2D0-6D7A4E94E8EF}" dt="2022-10-06T12:14:33.383" v="1229" actId="1076"/>
        <pc:sldMkLst>
          <pc:docMk/>
          <pc:sldMk cId="2795880567" sldId="260"/>
        </pc:sldMkLst>
        <pc:spChg chg="add mod">
          <ac:chgData name="Weifeng Xu" userId="e7aed605-a3dd-4d5a-a692-a87037af107b" providerId="ADAL" clId="{E1DC02F5-E919-4A93-A2D0-6D7A4E94E8EF}" dt="2022-10-06T12:14:33.383" v="1229" actId="1076"/>
          <ac:spMkLst>
            <pc:docMk/>
            <pc:sldMk cId="2795880567" sldId="260"/>
            <ac:spMk id="8" creationId="{9215BCE8-B4ED-9EDE-1CA9-C776AC63B71E}"/>
          </ac:spMkLst>
        </pc:spChg>
      </pc:sldChg>
      <pc:sldChg chg="delSp mod">
        <pc:chgData name="Weifeng Xu" userId="e7aed605-a3dd-4d5a-a692-a87037af107b" providerId="ADAL" clId="{E1DC02F5-E919-4A93-A2D0-6D7A4E94E8EF}" dt="2022-03-14T14:43:54.180" v="970" actId="478"/>
        <pc:sldMkLst>
          <pc:docMk/>
          <pc:sldMk cId="831770719" sldId="332"/>
        </pc:sldMkLst>
        <pc:spChg chg="del">
          <ac:chgData name="Weifeng Xu" userId="e7aed605-a3dd-4d5a-a692-a87037af107b" providerId="ADAL" clId="{E1DC02F5-E919-4A93-A2D0-6D7A4E94E8EF}" dt="2022-03-14T14:43:54.180" v="970" actId="478"/>
          <ac:spMkLst>
            <pc:docMk/>
            <pc:sldMk cId="831770719" sldId="332"/>
            <ac:spMk id="3" creationId="{00000000-0000-0000-0000-000000000000}"/>
          </ac:spMkLst>
        </pc:spChg>
      </pc:sldChg>
      <pc:sldChg chg="addSp modSp mod modNotesTx">
        <pc:chgData name="Weifeng Xu" userId="e7aed605-a3dd-4d5a-a692-a87037af107b" providerId="ADAL" clId="{E1DC02F5-E919-4A93-A2D0-6D7A4E94E8EF}" dt="2022-10-10T14:30:10.469" v="1390" actId="20577"/>
        <pc:sldMkLst>
          <pc:docMk/>
          <pc:sldMk cId="122673006" sldId="333"/>
        </pc:sldMkLst>
        <pc:spChg chg="add mod">
          <ac:chgData name="Weifeng Xu" userId="e7aed605-a3dd-4d5a-a692-a87037af107b" providerId="ADAL" clId="{E1DC02F5-E919-4A93-A2D0-6D7A4E94E8EF}" dt="2022-10-10T14:30:10.469" v="1390" actId="20577"/>
          <ac:spMkLst>
            <pc:docMk/>
            <pc:sldMk cId="122673006" sldId="333"/>
            <ac:spMk id="6" creationId="{3925623D-799D-DF74-626B-29239197721D}"/>
          </ac:spMkLst>
        </pc:spChg>
        <pc:picChg chg="mod">
          <ac:chgData name="Weifeng Xu" userId="e7aed605-a3dd-4d5a-a692-a87037af107b" providerId="ADAL" clId="{E1DC02F5-E919-4A93-A2D0-6D7A4E94E8EF}" dt="2022-10-06T12:24:16.147" v="1240" actId="1076"/>
          <ac:picMkLst>
            <pc:docMk/>
            <pc:sldMk cId="122673006" sldId="333"/>
            <ac:picMk id="4" creationId="{00000000-0000-0000-0000-000000000000}"/>
          </ac:picMkLst>
        </pc:picChg>
        <pc:cxnChg chg="add mod">
          <ac:chgData name="Weifeng Xu" userId="e7aed605-a3dd-4d5a-a692-a87037af107b" providerId="ADAL" clId="{E1DC02F5-E919-4A93-A2D0-6D7A4E94E8EF}" dt="2022-10-06T12:26:42.682" v="1252" actId="13822"/>
          <ac:cxnSpMkLst>
            <pc:docMk/>
            <pc:sldMk cId="122673006" sldId="333"/>
            <ac:cxnSpMk id="8" creationId="{AC038767-EC46-EB22-19A3-5C808840586B}"/>
          </ac:cxnSpMkLst>
        </pc:cxnChg>
        <pc:cxnChg chg="add mod">
          <ac:chgData name="Weifeng Xu" userId="e7aed605-a3dd-4d5a-a692-a87037af107b" providerId="ADAL" clId="{E1DC02F5-E919-4A93-A2D0-6D7A4E94E8EF}" dt="2022-10-06T12:26:48.175" v="1254" actId="13822"/>
          <ac:cxnSpMkLst>
            <pc:docMk/>
            <pc:sldMk cId="122673006" sldId="333"/>
            <ac:cxnSpMk id="10" creationId="{6A4F9A1A-5931-1B78-FB07-2E5721C076D7}"/>
          </ac:cxnSpMkLst>
        </pc:cxnChg>
        <pc:cxnChg chg="add mod">
          <ac:chgData name="Weifeng Xu" userId="e7aed605-a3dd-4d5a-a692-a87037af107b" providerId="ADAL" clId="{E1DC02F5-E919-4A93-A2D0-6D7A4E94E8EF}" dt="2022-10-06T12:26:54.276" v="1256" actId="13822"/>
          <ac:cxnSpMkLst>
            <pc:docMk/>
            <pc:sldMk cId="122673006" sldId="333"/>
            <ac:cxnSpMk id="12" creationId="{1209F5E6-8F36-1BDC-BA44-FBBAE9877B42}"/>
          </ac:cxnSpMkLst>
        </pc:cxnChg>
        <pc:cxnChg chg="add mod">
          <ac:chgData name="Weifeng Xu" userId="e7aed605-a3dd-4d5a-a692-a87037af107b" providerId="ADAL" clId="{E1DC02F5-E919-4A93-A2D0-6D7A4E94E8EF}" dt="2022-10-06T12:29:03.951" v="1262" actId="1076"/>
          <ac:cxnSpMkLst>
            <pc:docMk/>
            <pc:sldMk cId="122673006" sldId="333"/>
            <ac:cxnSpMk id="14" creationId="{4B9C441D-165E-EC75-D324-5B53A86E8210}"/>
          </ac:cxnSpMkLst>
        </pc:cxnChg>
      </pc:sldChg>
      <pc:sldChg chg="addSp modSp mod">
        <pc:chgData name="Weifeng Xu" userId="e7aed605-a3dd-4d5a-a692-a87037af107b" providerId="ADAL" clId="{E1DC02F5-E919-4A93-A2D0-6D7A4E94E8EF}" dt="2022-10-06T12:44:51.528" v="1292" actId="1076"/>
        <pc:sldMkLst>
          <pc:docMk/>
          <pc:sldMk cId="687037807" sldId="338"/>
        </pc:sldMkLst>
        <pc:spChg chg="mod">
          <ac:chgData name="Weifeng Xu" userId="e7aed605-a3dd-4d5a-a692-a87037af107b" providerId="ADAL" clId="{E1DC02F5-E919-4A93-A2D0-6D7A4E94E8EF}" dt="2021-09-13T19:32:34.684" v="514" actId="20577"/>
          <ac:spMkLst>
            <pc:docMk/>
            <pc:sldMk cId="687037807" sldId="338"/>
            <ac:spMk id="4" creationId="{4CB24BF6-8129-4B15-948E-E66DB75F0552}"/>
          </ac:spMkLst>
        </pc:spChg>
        <pc:picChg chg="add mod">
          <ac:chgData name="Weifeng Xu" userId="e7aed605-a3dd-4d5a-a692-a87037af107b" providerId="ADAL" clId="{E1DC02F5-E919-4A93-A2D0-6D7A4E94E8EF}" dt="2022-10-06T12:44:51.528" v="1292" actId="1076"/>
          <ac:picMkLst>
            <pc:docMk/>
            <pc:sldMk cId="687037807" sldId="338"/>
            <ac:picMk id="2" creationId="{EE631520-828C-C151-F00E-EF6B8D42111B}"/>
          </ac:picMkLst>
        </pc:picChg>
        <pc:picChg chg="add mod">
          <ac:chgData name="Weifeng Xu" userId="e7aed605-a3dd-4d5a-a692-a87037af107b" providerId="ADAL" clId="{E1DC02F5-E919-4A93-A2D0-6D7A4E94E8EF}" dt="2022-10-06T12:44:51.528" v="1292" actId="1076"/>
          <ac:picMkLst>
            <pc:docMk/>
            <pc:sldMk cId="687037807" sldId="338"/>
            <ac:picMk id="3" creationId="{A876120F-6685-E55A-FA7E-6D4494850EB8}"/>
          </ac:picMkLst>
        </pc:picChg>
      </pc:sldChg>
      <pc:sldChg chg="addSp modSp mod">
        <pc:chgData name="Weifeng Xu" userId="e7aed605-a3dd-4d5a-a692-a87037af107b" providerId="ADAL" clId="{E1DC02F5-E919-4A93-A2D0-6D7A4E94E8EF}" dt="2022-10-06T02:26:39.517" v="1213" actId="1076"/>
        <pc:sldMkLst>
          <pc:docMk/>
          <pc:sldMk cId="3407532157" sldId="348"/>
        </pc:sldMkLst>
        <pc:spChg chg="add mod">
          <ac:chgData name="Weifeng Xu" userId="e7aed605-a3dd-4d5a-a692-a87037af107b" providerId="ADAL" clId="{E1DC02F5-E919-4A93-A2D0-6D7A4E94E8EF}" dt="2022-10-06T02:26:27.106" v="1211" actId="1076"/>
          <ac:spMkLst>
            <pc:docMk/>
            <pc:sldMk cId="3407532157" sldId="348"/>
            <ac:spMk id="3" creationId="{449C4AA8-ECF8-456D-AA9B-07491B7DB9F3}"/>
          </ac:spMkLst>
        </pc:spChg>
        <pc:spChg chg="add mod">
          <ac:chgData name="Weifeng Xu" userId="e7aed605-a3dd-4d5a-a692-a87037af107b" providerId="ADAL" clId="{E1DC02F5-E919-4A93-A2D0-6D7A4E94E8EF}" dt="2022-10-06T02:26:39.517" v="1213" actId="1076"/>
          <ac:spMkLst>
            <pc:docMk/>
            <pc:sldMk cId="3407532157" sldId="348"/>
            <ac:spMk id="6" creationId="{07AE8C4D-1F91-35B4-EFFE-E24EF2544BFF}"/>
          </ac:spMkLst>
        </pc:spChg>
      </pc:sldChg>
      <pc:sldChg chg="delSp mod">
        <pc:chgData name="Weifeng Xu" userId="e7aed605-a3dd-4d5a-a692-a87037af107b" providerId="ADAL" clId="{E1DC02F5-E919-4A93-A2D0-6D7A4E94E8EF}" dt="2022-03-08T13:12:54.466" v="969" actId="478"/>
        <pc:sldMkLst>
          <pc:docMk/>
          <pc:sldMk cId="3990954786" sldId="351"/>
        </pc:sldMkLst>
        <pc:spChg chg="del">
          <ac:chgData name="Weifeng Xu" userId="e7aed605-a3dd-4d5a-a692-a87037af107b" providerId="ADAL" clId="{E1DC02F5-E919-4A93-A2D0-6D7A4E94E8EF}" dt="2022-03-08T13:12:54.466" v="969" actId="478"/>
          <ac:spMkLst>
            <pc:docMk/>
            <pc:sldMk cId="3990954786" sldId="351"/>
            <ac:spMk id="2" creationId="{00000000-0000-0000-0000-000000000000}"/>
          </ac:spMkLst>
        </pc:spChg>
      </pc:sldChg>
      <pc:sldChg chg="modNotesTx">
        <pc:chgData name="Weifeng Xu" userId="e7aed605-a3dd-4d5a-a692-a87037af107b" providerId="ADAL" clId="{E1DC02F5-E919-4A93-A2D0-6D7A4E94E8EF}" dt="2021-09-22T19:14:27.481" v="529" actId="20577"/>
        <pc:sldMkLst>
          <pc:docMk/>
          <pc:sldMk cId="708597567" sldId="352"/>
        </pc:sldMkLst>
      </pc:sldChg>
      <pc:sldChg chg="addSp delSp modSp new mod modClrScheme chgLayout">
        <pc:chgData name="Weifeng Xu" userId="e7aed605-a3dd-4d5a-a692-a87037af107b" providerId="ADAL" clId="{E1DC02F5-E919-4A93-A2D0-6D7A4E94E8EF}" dt="2021-09-13T19:29:04.665" v="486" actId="20577"/>
        <pc:sldMkLst>
          <pc:docMk/>
          <pc:sldMk cId="3427908052" sldId="353"/>
        </pc:sldMkLst>
        <pc:spChg chg="del mod ord">
          <ac:chgData name="Weifeng Xu" userId="e7aed605-a3dd-4d5a-a692-a87037af107b" providerId="ADAL" clId="{E1DC02F5-E919-4A93-A2D0-6D7A4E94E8EF}" dt="2021-09-13T19:13:18.863" v="75" actId="700"/>
          <ac:spMkLst>
            <pc:docMk/>
            <pc:sldMk cId="3427908052" sldId="353"/>
            <ac:spMk id="2" creationId="{5DA307FB-7BE3-4AC6-9D50-338CC18C1350}"/>
          </ac:spMkLst>
        </pc:spChg>
        <pc:spChg chg="add mod ord">
          <ac:chgData name="Weifeng Xu" userId="e7aed605-a3dd-4d5a-a692-a87037af107b" providerId="ADAL" clId="{E1DC02F5-E919-4A93-A2D0-6D7A4E94E8EF}" dt="2021-09-13T19:29:04.665" v="486" actId="20577"/>
          <ac:spMkLst>
            <pc:docMk/>
            <pc:sldMk cId="3427908052" sldId="353"/>
            <ac:spMk id="3" creationId="{ECFFC3FD-A54E-4D5B-B43E-B1F48A32F42D}"/>
          </ac:spMkLst>
        </pc:spChg>
        <pc:spChg chg="add mod ord">
          <ac:chgData name="Weifeng Xu" userId="e7aed605-a3dd-4d5a-a692-a87037af107b" providerId="ADAL" clId="{E1DC02F5-E919-4A93-A2D0-6D7A4E94E8EF}" dt="2021-09-13T19:13:18.863" v="75" actId="700"/>
          <ac:spMkLst>
            <pc:docMk/>
            <pc:sldMk cId="3427908052" sldId="353"/>
            <ac:spMk id="4" creationId="{FD7A0FC0-D5F6-403E-9688-6AA8F81E27F1}"/>
          </ac:spMkLst>
        </pc:spChg>
      </pc:sldChg>
      <pc:sldChg chg="addSp delSp modSp new mod modClrScheme chgLayout">
        <pc:chgData name="Weifeng Xu" userId="e7aed605-a3dd-4d5a-a692-a87037af107b" providerId="ADAL" clId="{E1DC02F5-E919-4A93-A2D0-6D7A4E94E8EF}" dt="2021-09-26T14:01:51.614" v="549" actId="20577"/>
        <pc:sldMkLst>
          <pc:docMk/>
          <pc:sldMk cId="1820608806" sldId="354"/>
        </pc:sldMkLst>
        <pc:spChg chg="del mod ord">
          <ac:chgData name="Weifeng Xu" userId="e7aed605-a3dd-4d5a-a692-a87037af107b" providerId="ADAL" clId="{E1DC02F5-E919-4A93-A2D0-6D7A4E94E8EF}" dt="2021-09-13T19:14:24.474" v="118" actId="700"/>
          <ac:spMkLst>
            <pc:docMk/>
            <pc:sldMk cId="1820608806" sldId="354"/>
            <ac:spMk id="2" creationId="{89C0FA42-D16D-4646-A8C4-C7B1E1E20FD9}"/>
          </ac:spMkLst>
        </pc:spChg>
        <pc:spChg chg="del">
          <ac:chgData name="Weifeng Xu" userId="e7aed605-a3dd-4d5a-a692-a87037af107b" providerId="ADAL" clId="{E1DC02F5-E919-4A93-A2D0-6D7A4E94E8EF}" dt="2021-09-13T19:14:24.474" v="118" actId="700"/>
          <ac:spMkLst>
            <pc:docMk/>
            <pc:sldMk cId="1820608806" sldId="354"/>
            <ac:spMk id="3" creationId="{0ADECA02-312B-43E2-8B5D-0DB24F536EBA}"/>
          </ac:spMkLst>
        </pc:spChg>
        <pc:spChg chg="add mod ord">
          <ac:chgData name="Weifeng Xu" userId="e7aed605-a3dd-4d5a-a692-a87037af107b" providerId="ADAL" clId="{E1DC02F5-E919-4A93-A2D0-6D7A4E94E8EF}" dt="2021-09-26T14:01:51.614" v="549" actId="20577"/>
          <ac:spMkLst>
            <pc:docMk/>
            <pc:sldMk cId="1820608806" sldId="354"/>
            <ac:spMk id="4" creationId="{DA2F8CEE-4CA4-40B5-9427-B1E86CEBDE13}"/>
          </ac:spMkLst>
        </pc:spChg>
        <pc:picChg chg="add mod">
          <ac:chgData name="Weifeng Xu" userId="e7aed605-a3dd-4d5a-a692-a87037af107b" providerId="ADAL" clId="{E1DC02F5-E919-4A93-A2D0-6D7A4E94E8EF}" dt="2021-09-13T19:18:30.223" v="348" actId="1076"/>
          <ac:picMkLst>
            <pc:docMk/>
            <pc:sldMk cId="1820608806" sldId="354"/>
            <ac:picMk id="6" creationId="{A1B2123E-21A1-4222-8DF6-6A05CD6F3838}"/>
          </ac:picMkLst>
        </pc:picChg>
      </pc:sldChg>
      <pc:sldChg chg="addSp delSp modSp new mod modClrScheme chgLayout">
        <pc:chgData name="Weifeng Xu" userId="e7aed605-a3dd-4d5a-a692-a87037af107b" providerId="ADAL" clId="{E1DC02F5-E919-4A93-A2D0-6D7A4E94E8EF}" dt="2022-10-06T13:18:18.954" v="1388" actId="313"/>
        <pc:sldMkLst>
          <pc:docMk/>
          <pc:sldMk cId="59612101" sldId="355"/>
        </pc:sldMkLst>
        <pc:spChg chg="del mod ord">
          <ac:chgData name="Weifeng Xu" userId="e7aed605-a3dd-4d5a-a692-a87037af107b" providerId="ADAL" clId="{E1DC02F5-E919-4A93-A2D0-6D7A4E94E8EF}" dt="2021-09-13T19:16:08.451" v="123" actId="700"/>
          <ac:spMkLst>
            <pc:docMk/>
            <pc:sldMk cId="59612101" sldId="355"/>
            <ac:spMk id="2" creationId="{6693E71E-821D-4C7A-8943-976921DD99A8}"/>
          </ac:spMkLst>
        </pc:spChg>
        <pc:spChg chg="del">
          <ac:chgData name="Weifeng Xu" userId="e7aed605-a3dd-4d5a-a692-a87037af107b" providerId="ADAL" clId="{E1DC02F5-E919-4A93-A2D0-6D7A4E94E8EF}" dt="2021-09-13T19:16:08.451" v="123" actId="700"/>
          <ac:spMkLst>
            <pc:docMk/>
            <pc:sldMk cId="59612101" sldId="355"/>
            <ac:spMk id="3" creationId="{6D126718-71CE-46BD-B41D-1E489E0AF150}"/>
          </ac:spMkLst>
        </pc:spChg>
        <pc:spChg chg="add mod ord">
          <ac:chgData name="Weifeng Xu" userId="e7aed605-a3dd-4d5a-a692-a87037af107b" providerId="ADAL" clId="{E1DC02F5-E919-4A93-A2D0-6D7A4E94E8EF}" dt="2021-12-13T14:55:19.450" v="604" actId="6549"/>
          <ac:spMkLst>
            <pc:docMk/>
            <pc:sldMk cId="59612101" sldId="355"/>
            <ac:spMk id="4" creationId="{7240B724-9E29-496F-AE5E-2198AFE08F2F}"/>
          </ac:spMkLst>
        </pc:spChg>
        <pc:spChg chg="add mod ord">
          <ac:chgData name="Weifeng Xu" userId="e7aed605-a3dd-4d5a-a692-a87037af107b" providerId="ADAL" clId="{E1DC02F5-E919-4A93-A2D0-6D7A4E94E8EF}" dt="2022-10-06T13:18:18.954" v="1388" actId="313"/>
          <ac:spMkLst>
            <pc:docMk/>
            <pc:sldMk cId="59612101" sldId="355"/>
            <ac:spMk id="5" creationId="{EEDB7A9B-F03A-42F0-BCA0-606BD3EB5706}"/>
          </ac:spMkLst>
        </pc:spChg>
        <pc:picChg chg="add del mod">
          <ac:chgData name="Weifeng Xu" userId="e7aed605-a3dd-4d5a-a692-a87037af107b" providerId="ADAL" clId="{E1DC02F5-E919-4A93-A2D0-6D7A4E94E8EF}" dt="2021-09-13T19:24:16.327" v="411"/>
          <ac:picMkLst>
            <pc:docMk/>
            <pc:sldMk cId="59612101" sldId="355"/>
            <ac:picMk id="6" creationId="{409A4D4E-2D51-4036-80FB-87B4D9D98870}"/>
          </ac:picMkLst>
        </pc:picChg>
        <pc:picChg chg="add mod">
          <ac:chgData name="Weifeng Xu" userId="e7aed605-a3dd-4d5a-a692-a87037af107b" providerId="ADAL" clId="{E1DC02F5-E919-4A93-A2D0-6D7A4E94E8EF}" dt="2021-09-13T19:24:31.182" v="417" actId="1076"/>
          <ac:picMkLst>
            <pc:docMk/>
            <pc:sldMk cId="59612101" sldId="355"/>
            <ac:picMk id="7" creationId="{12C20A92-53DF-4C26-B2DA-1A4AA84DA494}"/>
          </ac:picMkLst>
        </pc:picChg>
      </pc:sldChg>
      <pc:sldChg chg="addSp modSp new mod">
        <pc:chgData name="Weifeng Xu" userId="e7aed605-a3dd-4d5a-a692-a87037af107b" providerId="ADAL" clId="{E1DC02F5-E919-4A93-A2D0-6D7A4E94E8EF}" dt="2021-09-26T13:50:22.651" v="548" actId="313"/>
        <pc:sldMkLst>
          <pc:docMk/>
          <pc:sldMk cId="655236940" sldId="356"/>
        </pc:sldMkLst>
        <pc:spChg chg="mod">
          <ac:chgData name="Weifeng Xu" userId="e7aed605-a3dd-4d5a-a692-a87037af107b" providerId="ADAL" clId="{E1DC02F5-E919-4A93-A2D0-6D7A4E94E8EF}" dt="2021-09-26T13:50:22.651" v="548" actId="313"/>
          <ac:spMkLst>
            <pc:docMk/>
            <pc:sldMk cId="655236940" sldId="356"/>
            <ac:spMk id="2" creationId="{95FE026C-30BF-4536-AF9A-67B5688E215F}"/>
          </ac:spMkLst>
        </pc:spChg>
        <pc:picChg chg="add mod">
          <ac:chgData name="Weifeng Xu" userId="e7aed605-a3dd-4d5a-a692-a87037af107b" providerId="ADAL" clId="{E1DC02F5-E919-4A93-A2D0-6D7A4E94E8EF}" dt="2021-09-13T19:20:28.289" v="372" actId="1076"/>
          <ac:picMkLst>
            <pc:docMk/>
            <pc:sldMk cId="655236940" sldId="356"/>
            <ac:picMk id="4" creationId="{AD775432-1975-4E73-A29B-6B705B48844C}"/>
          </ac:picMkLst>
        </pc:picChg>
      </pc:sldChg>
      <pc:sldChg chg="addSp delSp modSp new mod">
        <pc:chgData name="Weifeng Xu" userId="e7aed605-a3dd-4d5a-a692-a87037af107b" providerId="ADAL" clId="{E1DC02F5-E919-4A93-A2D0-6D7A4E94E8EF}" dt="2021-12-13T15:00:30.994" v="796" actId="20577"/>
        <pc:sldMkLst>
          <pc:docMk/>
          <pc:sldMk cId="1655981096" sldId="357"/>
        </pc:sldMkLst>
        <pc:spChg chg="mod">
          <ac:chgData name="Weifeng Xu" userId="e7aed605-a3dd-4d5a-a692-a87037af107b" providerId="ADAL" clId="{E1DC02F5-E919-4A93-A2D0-6D7A4E94E8EF}" dt="2021-12-13T15:00:30.994" v="796" actId="20577"/>
          <ac:spMkLst>
            <pc:docMk/>
            <pc:sldMk cId="1655981096" sldId="357"/>
            <ac:spMk id="2" creationId="{6BA701DE-AE27-47C6-B424-0681D17AA407}"/>
          </ac:spMkLst>
        </pc:spChg>
        <pc:picChg chg="add del mod">
          <ac:chgData name="Weifeng Xu" userId="e7aed605-a3dd-4d5a-a692-a87037af107b" providerId="ADAL" clId="{E1DC02F5-E919-4A93-A2D0-6D7A4E94E8EF}" dt="2021-09-13T19:27:52.089" v="466" actId="478"/>
          <ac:picMkLst>
            <pc:docMk/>
            <pc:sldMk cId="1655981096" sldId="357"/>
            <ac:picMk id="4" creationId="{7F7BD63C-1BAE-4CE9-9EEC-81811F51B5F1}"/>
          </ac:picMkLst>
        </pc:picChg>
        <pc:picChg chg="add mod">
          <ac:chgData name="Weifeng Xu" userId="e7aed605-a3dd-4d5a-a692-a87037af107b" providerId="ADAL" clId="{E1DC02F5-E919-4A93-A2D0-6D7A4E94E8EF}" dt="2021-09-13T19:27:59.511" v="470" actId="14100"/>
          <ac:picMkLst>
            <pc:docMk/>
            <pc:sldMk cId="1655981096" sldId="357"/>
            <ac:picMk id="6" creationId="{41FF1E44-AF1E-4DF3-ACB2-39935F7A30CB}"/>
          </ac:picMkLst>
        </pc:picChg>
      </pc:sldChg>
      <pc:sldChg chg="addSp modSp new del mod">
        <pc:chgData name="Weifeng Xu" userId="e7aed605-a3dd-4d5a-a692-a87037af107b" providerId="ADAL" clId="{E1DC02F5-E919-4A93-A2D0-6D7A4E94E8EF}" dt="2021-09-13T19:26:23.211" v="439" actId="47"/>
        <pc:sldMkLst>
          <pc:docMk/>
          <pc:sldMk cId="3175629398" sldId="358"/>
        </pc:sldMkLst>
        <pc:picChg chg="add mod">
          <ac:chgData name="Weifeng Xu" userId="e7aed605-a3dd-4d5a-a692-a87037af107b" providerId="ADAL" clId="{E1DC02F5-E919-4A93-A2D0-6D7A4E94E8EF}" dt="2021-09-13T19:26:17.090" v="438" actId="1076"/>
          <ac:picMkLst>
            <pc:docMk/>
            <pc:sldMk cId="3175629398" sldId="358"/>
            <ac:picMk id="4" creationId="{6B31C139-6970-4A6C-B0A1-4437E4CFCB4C}"/>
          </ac:picMkLst>
        </pc:picChg>
      </pc:sldChg>
      <pc:sldChg chg="modSp new mod">
        <pc:chgData name="Weifeng Xu" userId="e7aed605-a3dd-4d5a-a692-a87037af107b" providerId="ADAL" clId="{E1DC02F5-E919-4A93-A2D0-6D7A4E94E8EF}" dt="2021-09-26T13:15:47.850" v="532" actId="108"/>
        <pc:sldMkLst>
          <pc:docMk/>
          <pc:sldMk cId="4131676587" sldId="358"/>
        </pc:sldMkLst>
        <pc:spChg chg="mod">
          <ac:chgData name="Weifeng Xu" userId="e7aed605-a3dd-4d5a-a692-a87037af107b" providerId="ADAL" clId="{E1DC02F5-E919-4A93-A2D0-6D7A4E94E8EF}" dt="2021-09-13T19:28:34.665" v="479" actId="20577"/>
          <ac:spMkLst>
            <pc:docMk/>
            <pc:sldMk cId="4131676587" sldId="358"/>
            <ac:spMk id="2" creationId="{4CC713A4-5641-49BC-BC65-986D4CDAB154}"/>
          </ac:spMkLst>
        </pc:spChg>
        <pc:spChg chg="mod">
          <ac:chgData name="Weifeng Xu" userId="e7aed605-a3dd-4d5a-a692-a87037af107b" providerId="ADAL" clId="{E1DC02F5-E919-4A93-A2D0-6D7A4E94E8EF}" dt="2021-09-26T13:15:47.850" v="532" actId="108"/>
          <ac:spMkLst>
            <pc:docMk/>
            <pc:sldMk cId="4131676587" sldId="358"/>
            <ac:spMk id="3" creationId="{80AF8B4B-0AED-47A5-98E8-44AA44B780B5}"/>
          </ac:spMkLst>
        </pc:spChg>
      </pc:sldChg>
      <pc:sldChg chg="addSp modSp new mod">
        <pc:chgData name="Weifeng Xu" userId="e7aed605-a3dd-4d5a-a692-a87037af107b" providerId="ADAL" clId="{E1DC02F5-E919-4A93-A2D0-6D7A4E94E8EF}" dt="2021-12-13T14:58:40.868" v="719" actId="20577"/>
        <pc:sldMkLst>
          <pc:docMk/>
          <pc:sldMk cId="3992522744" sldId="359"/>
        </pc:sldMkLst>
        <pc:spChg chg="mod">
          <ac:chgData name="Weifeng Xu" userId="e7aed605-a3dd-4d5a-a692-a87037af107b" providerId="ADAL" clId="{E1DC02F5-E919-4A93-A2D0-6D7A4E94E8EF}" dt="2021-12-13T14:58:40.868" v="719" actId="20577"/>
          <ac:spMkLst>
            <pc:docMk/>
            <pc:sldMk cId="3992522744" sldId="359"/>
            <ac:spMk id="2" creationId="{AB13E184-3303-42E2-B8C9-659504832D95}"/>
          </ac:spMkLst>
        </pc:spChg>
        <pc:picChg chg="add mod">
          <ac:chgData name="Weifeng Xu" userId="e7aed605-a3dd-4d5a-a692-a87037af107b" providerId="ADAL" clId="{E1DC02F5-E919-4A93-A2D0-6D7A4E94E8EF}" dt="2021-12-13T14:40:20.211" v="568" actId="14100"/>
          <ac:picMkLst>
            <pc:docMk/>
            <pc:sldMk cId="3992522744" sldId="359"/>
            <ac:picMk id="4" creationId="{2B8FA0A6-1D6C-4A87-82E4-C207EF0DC8FA}"/>
          </ac:picMkLst>
        </pc:picChg>
      </pc:sldChg>
      <pc:sldChg chg="addSp delSp modSp new mod">
        <pc:chgData name="Weifeng Xu" userId="e7aed605-a3dd-4d5a-a692-a87037af107b" providerId="ADAL" clId="{E1DC02F5-E919-4A93-A2D0-6D7A4E94E8EF}" dt="2021-12-13T15:00:05.283" v="788" actId="20577"/>
        <pc:sldMkLst>
          <pc:docMk/>
          <pc:sldMk cId="2603918265" sldId="360"/>
        </pc:sldMkLst>
        <pc:spChg chg="mod">
          <ac:chgData name="Weifeng Xu" userId="e7aed605-a3dd-4d5a-a692-a87037af107b" providerId="ADAL" clId="{E1DC02F5-E919-4A93-A2D0-6D7A4E94E8EF}" dt="2021-12-13T15:00:05.283" v="788" actId="20577"/>
          <ac:spMkLst>
            <pc:docMk/>
            <pc:sldMk cId="2603918265" sldId="360"/>
            <ac:spMk id="2" creationId="{BA0FC3C2-DA3F-4770-8FD3-B130E52EB1B9}"/>
          </ac:spMkLst>
        </pc:spChg>
        <pc:spChg chg="add del mod">
          <ac:chgData name="Weifeng Xu" userId="e7aed605-a3dd-4d5a-a692-a87037af107b" providerId="ADAL" clId="{E1DC02F5-E919-4A93-A2D0-6D7A4E94E8EF}" dt="2021-12-13T14:59:19.975" v="736" actId="767"/>
          <ac:spMkLst>
            <pc:docMk/>
            <pc:sldMk cId="2603918265" sldId="360"/>
            <ac:spMk id="7" creationId="{4B50C26F-6D26-4404-8B3D-78B2597BBF05}"/>
          </ac:spMkLst>
        </pc:spChg>
        <pc:spChg chg="add mod">
          <ac:chgData name="Weifeng Xu" userId="e7aed605-a3dd-4d5a-a692-a87037af107b" providerId="ADAL" clId="{E1DC02F5-E919-4A93-A2D0-6D7A4E94E8EF}" dt="2021-12-13T14:59:36.785" v="753" actId="1076"/>
          <ac:spMkLst>
            <pc:docMk/>
            <pc:sldMk cId="2603918265" sldId="360"/>
            <ac:spMk id="8" creationId="{88970998-0931-4E19-8CB3-1CCE0B175418}"/>
          </ac:spMkLst>
        </pc:spChg>
        <pc:spChg chg="add mod">
          <ac:chgData name="Weifeng Xu" userId="e7aed605-a3dd-4d5a-a692-a87037af107b" providerId="ADAL" clId="{E1DC02F5-E919-4A93-A2D0-6D7A4E94E8EF}" dt="2021-12-13T14:59:52.314" v="772" actId="20577"/>
          <ac:spMkLst>
            <pc:docMk/>
            <pc:sldMk cId="2603918265" sldId="360"/>
            <ac:spMk id="9" creationId="{C0B8EB65-DA9E-41A1-B75E-E015CA10F24F}"/>
          </ac:spMkLst>
        </pc:spChg>
        <pc:picChg chg="add mod modCrop">
          <ac:chgData name="Weifeng Xu" userId="e7aed605-a3dd-4d5a-a692-a87037af107b" providerId="ADAL" clId="{E1DC02F5-E919-4A93-A2D0-6D7A4E94E8EF}" dt="2021-12-13T14:52:17.636" v="579" actId="1076"/>
          <ac:picMkLst>
            <pc:docMk/>
            <pc:sldMk cId="2603918265" sldId="360"/>
            <ac:picMk id="4" creationId="{A5D5BA62-4309-4684-AB74-59359668D6FC}"/>
          </ac:picMkLst>
        </pc:picChg>
        <pc:picChg chg="add mod">
          <ac:chgData name="Weifeng Xu" userId="e7aed605-a3dd-4d5a-a692-a87037af107b" providerId="ADAL" clId="{E1DC02F5-E919-4A93-A2D0-6D7A4E94E8EF}" dt="2021-12-13T14:52:16.588" v="578" actId="1076"/>
          <ac:picMkLst>
            <pc:docMk/>
            <pc:sldMk cId="2603918265" sldId="360"/>
            <ac:picMk id="6" creationId="{DB1ACF2B-28E4-41B7-A8A0-8FB8624D8CCD}"/>
          </ac:picMkLst>
        </pc:picChg>
      </pc:sldChg>
      <pc:sldChg chg="addSp delSp modSp new mod modClrScheme chgLayout">
        <pc:chgData name="Weifeng Xu" userId="e7aed605-a3dd-4d5a-a692-a87037af107b" providerId="ADAL" clId="{E1DC02F5-E919-4A93-A2D0-6D7A4E94E8EF}" dt="2021-12-13T15:00:42.177" v="802" actId="20577"/>
        <pc:sldMkLst>
          <pc:docMk/>
          <pc:sldMk cId="3328413051" sldId="361"/>
        </pc:sldMkLst>
        <pc:spChg chg="del">
          <ac:chgData name="Weifeng Xu" userId="e7aed605-a3dd-4d5a-a692-a87037af107b" providerId="ADAL" clId="{E1DC02F5-E919-4A93-A2D0-6D7A4E94E8EF}" dt="2021-12-13T14:53:13.612" v="581" actId="700"/>
          <ac:spMkLst>
            <pc:docMk/>
            <pc:sldMk cId="3328413051" sldId="361"/>
            <ac:spMk id="2" creationId="{8677340E-888C-48D6-BC99-0E96739B6868}"/>
          </ac:spMkLst>
        </pc:spChg>
        <pc:spChg chg="add mod ord">
          <ac:chgData name="Weifeng Xu" userId="e7aed605-a3dd-4d5a-a692-a87037af107b" providerId="ADAL" clId="{E1DC02F5-E919-4A93-A2D0-6D7A4E94E8EF}" dt="2021-12-13T15:00:42.177" v="802" actId="20577"/>
          <ac:spMkLst>
            <pc:docMk/>
            <pc:sldMk cId="3328413051" sldId="361"/>
            <ac:spMk id="5" creationId="{8AEBD18F-93BE-4520-A0FE-C81395920CE5}"/>
          </ac:spMkLst>
        </pc:spChg>
        <pc:picChg chg="add mod">
          <ac:chgData name="Weifeng Xu" userId="e7aed605-a3dd-4d5a-a692-a87037af107b" providerId="ADAL" clId="{E1DC02F5-E919-4A93-A2D0-6D7A4E94E8EF}" dt="2021-12-13T15:00:20.721" v="790" actId="1076"/>
          <ac:picMkLst>
            <pc:docMk/>
            <pc:sldMk cId="3328413051" sldId="361"/>
            <ac:picMk id="4" creationId="{B7691A99-45D1-4C91-99E7-191C01D17A8D}"/>
          </ac:picMkLst>
        </pc:picChg>
      </pc:sldChg>
      <pc:sldChg chg="addSp modSp new mod modClrScheme chgLayout">
        <pc:chgData name="Weifeng Xu" userId="e7aed605-a3dd-4d5a-a692-a87037af107b" providerId="ADAL" clId="{E1DC02F5-E919-4A93-A2D0-6D7A4E94E8EF}" dt="2021-12-13T14:58:25.195" v="689"/>
        <pc:sldMkLst>
          <pc:docMk/>
          <pc:sldMk cId="2344545590" sldId="362"/>
        </pc:sldMkLst>
        <pc:spChg chg="mod ord">
          <ac:chgData name="Weifeng Xu" userId="e7aed605-a3dd-4d5a-a692-a87037af107b" providerId="ADAL" clId="{E1DC02F5-E919-4A93-A2D0-6D7A4E94E8EF}" dt="2021-12-13T14:56:26.045" v="618" actId="700"/>
          <ac:spMkLst>
            <pc:docMk/>
            <pc:sldMk cId="2344545590" sldId="362"/>
            <ac:spMk id="2" creationId="{E0A1AB2A-4CED-4DD1-9C9C-34F77918C7D2}"/>
          </ac:spMkLst>
        </pc:spChg>
        <pc:spChg chg="add mod ord">
          <ac:chgData name="Weifeng Xu" userId="e7aed605-a3dd-4d5a-a692-a87037af107b" providerId="ADAL" clId="{E1DC02F5-E919-4A93-A2D0-6D7A4E94E8EF}" dt="2021-12-13T14:58:25.195" v="689"/>
          <ac:spMkLst>
            <pc:docMk/>
            <pc:sldMk cId="2344545590" sldId="362"/>
            <ac:spMk id="3" creationId="{BF9B68A6-BD88-4FBF-BB17-05A4E678B00D}"/>
          </ac:spMkLst>
        </pc:spChg>
      </pc:sldChg>
      <pc:sldChg chg="addSp modSp new mod modClrScheme chgLayout">
        <pc:chgData name="Weifeng Xu" userId="e7aed605-a3dd-4d5a-a692-a87037af107b" providerId="ADAL" clId="{E1DC02F5-E919-4A93-A2D0-6D7A4E94E8EF}" dt="2022-10-06T12:35:14.942" v="1270" actId="14100"/>
        <pc:sldMkLst>
          <pc:docMk/>
          <pc:sldMk cId="3376442847" sldId="363"/>
        </pc:sldMkLst>
        <pc:spChg chg="add mod">
          <ac:chgData name="Weifeng Xu" userId="e7aed605-a3dd-4d5a-a692-a87037af107b" providerId="ADAL" clId="{E1DC02F5-E919-4A93-A2D0-6D7A4E94E8EF}" dt="2021-12-13T15:57:21.339" v="858" actId="20577"/>
          <ac:spMkLst>
            <pc:docMk/>
            <pc:sldMk cId="3376442847" sldId="363"/>
            <ac:spMk id="2" creationId="{D81D747D-1BC8-47E8-B050-54475B04757A}"/>
          </ac:spMkLst>
        </pc:spChg>
        <pc:spChg chg="add mod">
          <ac:chgData name="Weifeng Xu" userId="e7aed605-a3dd-4d5a-a692-a87037af107b" providerId="ADAL" clId="{E1DC02F5-E919-4A93-A2D0-6D7A4E94E8EF}" dt="2022-10-06T12:34:40.113" v="1265" actId="14100"/>
          <ac:spMkLst>
            <pc:docMk/>
            <pc:sldMk cId="3376442847" sldId="363"/>
            <ac:spMk id="3" creationId="{F2AD0191-A8F3-4FF5-B489-0CA6106CADF0}"/>
          </ac:spMkLst>
        </pc:spChg>
        <pc:picChg chg="add mod">
          <ac:chgData name="Weifeng Xu" userId="e7aed605-a3dd-4d5a-a692-a87037af107b" providerId="ADAL" clId="{E1DC02F5-E919-4A93-A2D0-6D7A4E94E8EF}" dt="2022-10-06T12:35:14.942" v="1270" actId="14100"/>
          <ac:picMkLst>
            <pc:docMk/>
            <pc:sldMk cId="3376442847" sldId="363"/>
            <ac:picMk id="5" creationId="{6A0504FE-8A1D-4CD9-9D1D-3B5870781274}"/>
          </ac:picMkLst>
        </pc:picChg>
      </pc:sldChg>
      <pc:sldChg chg="addSp delSp modSp new mod modClrScheme chgLayout">
        <pc:chgData name="Weifeng Xu" userId="e7aed605-a3dd-4d5a-a692-a87037af107b" providerId="ADAL" clId="{E1DC02F5-E919-4A93-A2D0-6D7A4E94E8EF}" dt="2022-10-06T02:27:14.300" v="1225" actId="20577"/>
        <pc:sldMkLst>
          <pc:docMk/>
          <pc:sldMk cId="2682292851" sldId="364"/>
        </pc:sldMkLst>
        <pc:spChg chg="del mod ord">
          <ac:chgData name="Weifeng Xu" userId="e7aed605-a3dd-4d5a-a692-a87037af107b" providerId="ADAL" clId="{E1DC02F5-E919-4A93-A2D0-6D7A4E94E8EF}" dt="2022-10-06T02:15:28.928" v="972" actId="700"/>
          <ac:spMkLst>
            <pc:docMk/>
            <pc:sldMk cId="2682292851" sldId="364"/>
            <ac:spMk id="2" creationId="{2BD43903-C8D0-72BF-7FA8-CB8F092C2E97}"/>
          </ac:spMkLst>
        </pc:spChg>
        <pc:spChg chg="del mod ord">
          <ac:chgData name="Weifeng Xu" userId="e7aed605-a3dd-4d5a-a692-a87037af107b" providerId="ADAL" clId="{E1DC02F5-E919-4A93-A2D0-6D7A4E94E8EF}" dt="2022-10-06T02:15:28.928" v="972" actId="700"/>
          <ac:spMkLst>
            <pc:docMk/>
            <pc:sldMk cId="2682292851" sldId="364"/>
            <ac:spMk id="3" creationId="{B4066678-26D0-666D-DFB4-D2EB341A903E}"/>
          </ac:spMkLst>
        </pc:spChg>
        <pc:spChg chg="add mod ord">
          <ac:chgData name="Weifeng Xu" userId="e7aed605-a3dd-4d5a-a692-a87037af107b" providerId="ADAL" clId="{E1DC02F5-E919-4A93-A2D0-6D7A4E94E8EF}" dt="2022-10-06T02:16:07.119" v="1024" actId="20577"/>
          <ac:spMkLst>
            <pc:docMk/>
            <pc:sldMk cId="2682292851" sldId="364"/>
            <ac:spMk id="4" creationId="{095372BD-D20A-998E-3C78-C63BAF31520A}"/>
          </ac:spMkLst>
        </pc:spChg>
        <pc:spChg chg="add mod ord">
          <ac:chgData name="Weifeng Xu" userId="e7aed605-a3dd-4d5a-a692-a87037af107b" providerId="ADAL" clId="{E1DC02F5-E919-4A93-A2D0-6D7A4E94E8EF}" dt="2022-10-06T02:27:14.300" v="1225" actId="20577"/>
          <ac:spMkLst>
            <pc:docMk/>
            <pc:sldMk cId="2682292851" sldId="364"/>
            <ac:spMk id="5" creationId="{4E6A00C8-F81C-8E57-8CE4-108CFE918943}"/>
          </ac:spMkLst>
        </pc:spChg>
      </pc:sldChg>
      <pc:sldChg chg="addSp delSp modSp new mod modClrScheme chgLayout">
        <pc:chgData name="Weifeng Xu" userId="e7aed605-a3dd-4d5a-a692-a87037af107b" providerId="ADAL" clId="{E1DC02F5-E919-4A93-A2D0-6D7A4E94E8EF}" dt="2022-10-06T12:55:56.353" v="1376" actId="1076"/>
        <pc:sldMkLst>
          <pc:docMk/>
          <pc:sldMk cId="614827596" sldId="365"/>
        </pc:sldMkLst>
        <pc:spChg chg="add del mod">
          <ac:chgData name="Weifeng Xu" userId="e7aed605-a3dd-4d5a-a692-a87037af107b" providerId="ADAL" clId="{E1DC02F5-E919-4A93-A2D0-6D7A4E94E8EF}" dt="2022-10-06T12:40:15.008" v="1278" actId="700"/>
          <ac:spMkLst>
            <pc:docMk/>
            <pc:sldMk cId="614827596" sldId="365"/>
            <ac:spMk id="2" creationId="{73E38802-2604-3AA1-3D94-EC089712C7BD}"/>
          </ac:spMkLst>
        </pc:spChg>
        <pc:spChg chg="add del mod">
          <ac:chgData name="Weifeng Xu" userId="e7aed605-a3dd-4d5a-a692-a87037af107b" providerId="ADAL" clId="{E1DC02F5-E919-4A93-A2D0-6D7A4E94E8EF}" dt="2022-10-06T12:40:15.008" v="1278" actId="700"/>
          <ac:spMkLst>
            <pc:docMk/>
            <pc:sldMk cId="614827596" sldId="365"/>
            <ac:spMk id="3" creationId="{0A9F0A2E-E7D6-F356-52B0-B0BE1A2EECC8}"/>
          </ac:spMkLst>
        </pc:spChg>
        <pc:spChg chg="add del">
          <ac:chgData name="Weifeng Xu" userId="e7aed605-a3dd-4d5a-a692-a87037af107b" providerId="ADAL" clId="{E1DC02F5-E919-4A93-A2D0-6D7A4E94E8EF}" dt="2022-10-06T12:42:51.261" v="1289" actId="478"/>
          <ac:spMkLst>
            <pc:docMk/>
            <pc:sldMk cId="614827596" sldId="365"/>
            <ac:spMk id="7" creationId="{8FDA222B-FF95-0B1A-C6CC-B9088A773114}"/>
          </ac:spMkLst>
        </pc:spChg>
        <pc:grpChg chg="mod">
          <ac:chgData name="Weifeng Xu" userId="e7aed605-a3dd-4d5a-a692-a87037af107b" providerId="ADAL" clId="{E1DC02F5-E919-4A93-A2D0-6D7A4E94E8EF}" dt="2022-10-06T12:50:56.879" v="1304"/>
          <ac:grpSpMkLst>
            <pc:docMk/>
            <pc:sldMk cId="614827596" sldId="365"/>
            <ac:grpSpMk id="11" creationId="{FA6E7D81-767E-1439-60C7-BFC45C56109F}"/>
          </ac:grpSpMkLst>
        </pc:grpChg>
        <pc:grpChg chg="mod">
          <ac:chgData name="Weifeng Xu" userId="e7aed605-a3dd-4d5a-a692-a87037af107b" providerId="ADAL" clId="{E1DC02F5-E919-4A93-A2D0-6D7A4E94E8EF}" dt="2022-10-06T12:52:07.308" v="1327" actId="1076"/>
          <ac:grpSpMkLst>
            <pc:docMk/>
            <pc:sldMk cId="614827596" sldId="365"/>
            <ac:grpSpMk id="15" creationId="{27FE8C25-FB39-20ED-D730-DFB7C3D8A9C5}"/>
          </ac:grpSpMkLst>
        </pc:grpChg>
        <pc:grpChg chg="mod">
          <ac:chgData name="Weifeng Xu" userId="e7aed605-a3dd-4d5a-a692-a87037af107b" providerId="ADAL" clId="{E1DC02F5-E919-4A93-A2D0-6D7A4E94E8EF}" dt="2022-10-06T12:51:31.863" v="1315"/>
          <ac:grpSpMkLst>
            <pc:docMk/>
            <pc:sldMk cId="614827596" sldId="365"/>
            <ac:grpSpMk id="18" creationId="{CE5C3DE9-73D4-8270-2B5A-39901280F420}"/>
          </ac:grpSpMkLst>
        </pc:grpChg>
        <pc:grpChg chg="mod">
          <ac:chgData name="Weifeng Xu" userId="e7aed605-a3dd-4d5a-a692-a87037af107b" providerId="ADAL" clId="{E1DC02F5-E919-4A93-A2D0-6D7A4E94E8EF}" dt="2022-10-06T12:52:07.308" v="1327" actId="1076"/>
          <ac:grpSpMkLst>
            <pc:docMk/>
            <pc:sldMk cId="614827596" sldId="365"/>
            <ac:grpSpMk id="21" creationId="{2A02B0DD-9213-D27F-3D3B-47E2137E81C0}"/>
          </ac:grpSpMkLst>
        </pc:grpChg>
        <pc:grpChg chg="mod">
          <ac:chgData name="Weifeng Xu" userId="e7aed605-a3dd-4d5a-a692-a87037af107b" providerId="ADAL" clId="{E1DC02F5-E919-4A93-A2D0-6D7A4E94E8EF}" dt="2022-10-06T12:52:07.308" v="1327" actId="1076"/>
          <ac:grpSpMkLst>
            <pc:docMk/>
            <pc:sldMk cId="614827596" sldId="365"/>
            <ac:grpSpMk id="24" creationId="{B3DB4EB1-0580-E57C-3BE0-8C480C31570E}"/>
          </ac:grpSpMkLst>
        </pc:grpChg>
        <pc:grpChg chg="del mod">
          <ac:chgData name="Weifeng Xu" userId="e7aed605-a3dd-4d5a-a692-a87037af107b" providerId="ADAL" clId="{E1DC02F5-E919-4A93-A2D0-6D7A4E94E8EF}" dt="2022-10-06T12:53:01.054" v="1333"/>
          <ac:grpSpMkLst>
            <pc:docMk/>
            <pc:sldMk cId="614827596" sldId="365"/>
            <ac:grpSpMk id="30" creationId="{AEB005EE-5392-2D1C-B9A9-00BD9CB427DC}"/>
          </ac:grpSpMkLst>
        </pc:grpChg>
        <pc:grpChg chg="mod">
          <ac:chgData name="Weifeng Xu" userId="e7aed605-a3dd-4d5a-a692-a87037af107b" providerId="ADAL" clId="{E1DC02F5-E919-4A93-A2D0-6D7A4E94E8EF}" dt="2022-10-06T12:53:26.043" v="1349" actId="1076"/>
          <ac:grpSpMkLst>
            <pc:docMk/>
            <pc:sldMk cId="614827596" sldId="365"/>
            <ac:grpSpMk id="33" creationId="{FBE1A5AB-5B66-A6B2-6523-DEFBB0125D57}"/>
          </ac:grpSpMkLst>
        </pc:grpChg>
        <pc:grpChg chg="add del mod">
          <ac:chgData name="Weifeng Xu" userId="e7aed605-a3dd-4d5a-a692-a87037af107b" providerId="ADAL" clId="{E1DC02F5-E919-4A93-A2D0-6D7A4E94E8EF}" dt="2022-10-06T12:53:17.317" v="1346"/>
          <ac:grpSpMkLst>
            <pc:docMk/>
            <pc:sldMk cId="614827596" sldId="365"/>
            <ac:grpSpMk id="36" creationId="{0EDA49B2-4D9D-FA07-2F45-DBB61096049C}"/>
          </ac:grpSpMkLst>
        </pc:grpChg>
        <pc:grpChg chg="add del mod">
          <ac:chgData name="Weifeng Xu" userId="e7aed605-a3dd-4d5a-a692-a87037af107b" providerId="ADAL" clId="{E1DC02F5-E919-4A93-A2D0-6D7A4E94E8EF}" dt="2022-10-06T12:53:16.996" v="1344"/>
          <ac:grpSpMkLst>
            <pc:docMk/>
            <pc:sldMk cId="614827596" sldId="365"/>
            <ac:grpSpMk id="38" creationId="{B9F124EE-8004-9724-F493-0995F312D3DD}"/>
          </ac:grpSpMkLst>
        </pc:grpChg>
        <pc:grpChg chg="mod">
          <ac:chgData name="Weifeng Xu" userId="e7aed605-a3dd-4d5a-a692-a87037af107b" providerId="ADAL" clId="{E1DC02F5-E919-4A93-A2D0-6D7A4E94E8EF}" dt="2022-10-06T12:53:16.413" v="1342"/>
          <ac:grpSpMkLst>
            <pc:docMk/>
            <pc:sldMk cId="614827596" sldId="365"/>
            <ac:grpSpMk id="40" creationId="{FAA742FE-5677-1A8E-47CC-54F03715CAF6}"/>
          </ac:grpSpMkLst>
        </pc:grpChg>
        <pc:grpChg chg="add mod">
          <ac:chgData name="Weifeng Xu" userId="e7aed605-a3dd-4d5a-a692-a87037af107b" providerId="ADAL" clId="{E1DC02F5-E919-4A93-A2D0-6D7A4E94E8EF}" dt="2022-10-06T12:53:22.353" v="1348"/>
          <ac:grpSpMkLst>
            <pc:docMk/>
            <pc:sldMk cId="614827596" sldId="365"/>
            <ac:grpSpMk id="41" creationId="{53AB4999-912B-3320-1C30-1F25BFC405A6}"/>
          </ac:grpSpMkLst>
        </pc:grpChg>
        <pc:picChg chg="add mod">
          <ac:chgData name="Weifeng Xu" userId="e7aed605-a3dd-4d5a-a692-a87037af107b" providerId="ADAL" clId="{E1DC02F5-E919-4A93-A2D0-6D7A4E94E8EF}" dt="2022-10-06T12:40:22.100" v="1280" actId="1076"/>
          <ac:picMkLst>
            <pc:docMk/>
            <pc:sldMk cId="614827596" sldId="365"/>
            <ac:picMk id="5" creationId="{42875411-47ED-7F53-A390-1C0B6E4CA73E}"/>
          </ac:picMkLst>
        </pc:picChg>
        <pc:picChg chg="add mod">
          <ac:chgData name="Weifeng Xu" userId="e7aed605-a3dd-4d5a-a692-a87037af107b" providerId="ADAL" clId="{E1DC02F5-E919-4A93-A2D0-6D7A4E94E8EF}" dt="2022-10-06T12:52:07.308" v="1327" actId="1076"/>
          <ac:picMkLst>
            <pc:docMk/>
            <pc:sldMk cId="614827596" sldId="365"/>
            <ac:picMk id="8" creationId="{416BD7EE-5AF2-0945-5F92-73F023A29EFF}"/>
          </ac:picMkLst>
        </pc:picChg>
        <pc:picChg chg="add del mod">
          <ac:chgData name="Weifeng Xu" userId="e7aed605-a3dd-4d5a-a692-a87037af107b" providerId="ADAL" clId="{E1DC02F5-E919-4A93-A2D0-6D7A4E94E8EF}" dt="2022-10-06T12:45:04.250" v="1293" actId="478"/>
          <ac:picMkLst>
            <pc:docMk/>
            <pc:sldMk cId="614827596" sldId="365"/>
            <ac:picMk id="1026" creationId="{85341555-4092-D652-30F5-86F36DF83871}"/>
          </ac:picMkLst>
        </pc:picChg>
        <pc:picChg chg="add del mod">
          <ac:chgData name="Weifeng Xu" userId="e7aed605-a3dd-4d5a-a692-a87037af107b" providerId="ADAL" clId="{E1DC02F5-E919-4A93-A2D0-6D7A4E94E8EF}" dt="2022-10-06T12:45:04.250" v="1293" actId="478"/>
          <ac:picMkLst>
            <pc:docMk/>
            <pc:sldMk cId="614827596" sldId="365"/>
            <ac:picMk id="1028" creationId="{A9585E49-01BA-54DC-C1DA-058B6102A906}"/>
          </ac:picMkLst>
        </pc:picChg>
        <pc:picChg chg="add mod">
          <ac:chgData name="Weifeng Xu" userId="e7aed605-a3dd-4d5a-a692-a87037af107b" providerId="ADAL" clId="{E1DC02F5-E919-4A93-A2D0-6D7A4E94E8EF}" dt="2022-10-06T12:52:07.308" v="1327" actId="1076"/>
          <ac:picMkLst>
            <pc:docMk/>
            <pc:sldMk cId="614827596" sldId="365"/>
            <ac:picMk id="1030" creationId="{5F96BE48-55C4-83B3-25D4-616201889C9B}"/>
          </ac:picMkLst>
        </pc:picChg>
        <pc:picChg chg="add mod">
          <ac:chgData name="Weifeng Xu" userId="e7aed605-a3dd-4d5a-a692-a87037af107b" providerId="ADAL" clId="{E1DC02F5-E919-4A93-A2D0-6D7A4E94E8EF}" dt="2022-10-06T12:54:54.721" v="1362" actId="1076"/>
          <ac:picMkLst>
            <pc:docMk/>
            <pc:sldMk cId="614827596" sldId="365"/>
            <ac:picMk id="1032" creationId="{2AF36134-50D7-5AA2-B9CF-5B30D8919B17}"/>
          </ac:picMkLst>
        </pc:picChg>
        <pc:picChg chg="add del mod">
          <ac:chgData name="Weifeng Xu" userId="e7aed605-a3dd-4d5a-a692-a87037af107b" providerId="ADAL" clId="{E1DC02F5-E919-4A93-A2D0-6D7A4E94E8EF}" dt="2022-10-06T12:54:44.802" v="1357" actId="478"/>
          <ac:picMkLst>
            <pc:docMk/>
            <pc:sldMk cId="614827596" sldId="365"/>
            <ac:picMk id="1034" creationId="{AC880542-3FF2-3066-F0F0-E231F513C3BC}"/>
          </ac:picMkLst>
        </pc:picChg>
        <pc:picChg chg="add mod">
          <ac:chgData name="Weifeng Xu" userId="e7aed605-a3dd-4d5a-a692-a87037af107b" providerId="ADAL" clId="{E1DC02F5-E919-4A93-A2D0-6D7A4E94E8EF}" dt="2022-10-06T12:54:58.685" v="1365" actId="1076"/>
          <ac:picMkLst>
            <pc:docMk/>
            <pc:sldMk cId="614827596" sldId="365"/>
            <ac:picMk id="1036" creationId="{4CA66925-C9E4-27C9-80E2-E469DC93EF51}"/>
          </ac:picMkLst>
        </pc:picChg>
        <pc:picChg chg="add mod">
          <ac:chgData name="Weifeng Xu" userId="e7aed605-a3dd-4d5a-a692-a87037af107b" providerId="ADAL" clId="{E1DC02F5-E919-4A93-A2D0-6D7A4E94E8EF}" dt="2022-10-06T12:55:48.658" v="1373" actId="1076"/>
          <ac:picMkLst>
            <pc:docMk/>
            <pc:sldMk cId="614827596" sldId="365"/>
            <ac:picMk id="1038" creationId="{A4CD2615-2B2D-588E-6249-A32D57FD81AE}"/>
          </ac:picMkLst>
        </pc:picChg>
        <pc:picChg chg="add mod">
          <ac:chgData name="Weifeng Xu" userId="e7aed605-a3dd-4d5a-a692-a87037af107b" providerId="ADAL" clId="{E1DC02F5-E919-4A93-A2D0-6D7A4E94E8EF}" dt="2022-10-06T12:55:56.353" v="1376" actId="1076"/>
          <ac:picMkLst>
            <pc:docMk/>
            <pc:sldMk cId="614827596" sldId="365"/>
            <ac:picMk id="1040" creationId="{03529080-5064-9963-14EF-1B27DA88ED20}"/>
          </ac:picMkLst>
        </pc:picChg>
        <pc:inkChg chg="add del mod">
          <ac:chgData name="Weifeng Xu" userId="e7aed605-a3dd-4d5a-a692-a87037af107b" providerId="ADAL" clId="{E1DC02F5-E919-4A93-A2D0-6D7A4E94E8EF}" dt="2022-10-06T12:50:57.334" v="1305" actId="9405"/>
          <ac:inkMkLst>
            <pc:docMk/>
            <pc:sldMk cId="614827596" sldId="365"/>
            <ac:inkMk id="9" creationId="{5595DA88-A9C5-7DF6-35AD-D30ADD6C1862}"/>
          </ac:inkMkLst>
        </pc:inkChg>
        <pc:inkChg chg="add del mod">
          <ac:chgData name="Weifeng Xu" userId="e7aed605-a3dd-4d5a-a692-a87037af107b" providerId="ADAL" clId="{E1DC02F5-E919-4A93-A2D0-6D7A4E94E8EF}" dt="2022-10-06T12:50:56.879" v="1304"/>
          <ac:inkMkLst>
            <pc:docMk/>
            <pc:sldMk cId="614827596" sldId="365"/>
            <ac:inkMk id="10" creationId="{AB6F0139-236A-808A-455F-041848D31DAF}"/>
          </ac:inkMkLst>
        </pc:inkChg>
        <pc:inkChg chg="add del">
          <ac:chgData name="Weifeng Xu" userId="e7aed605-a3dd-4d5a-a692-a87037af107b" providerId="ADAL" clId="{E1DC02F5-E919-4A93-A2D0-6D7A4E94E8EF}" dt="2022-10-06T12:51:06.173" v="1307" actId="9405"/>
          <ac:inkMkLst>
            <pc:docMk/>
            <pc:sldMk cId="614827596" sldId="365"/>
            <ac:inkMk id="12" creationId="{AC465ED5-FE86-AE4E-7A7C-25B7316874DD}"/>
          </ac:inkMkLst>
        </pc:inkChg>
        <pc:inkChg chg="add mod">
          <ac:chgData name="Weifeng Xu" userId="e7aed605-a3dd-4d5a-a692-a87037af107b" providerId="ADAL" clId="{E1DC02F5-E919-4A93-A2D0-6D7A4E94E8EF}" dt="2022-10-06T12:52:07.308" v="1327" actId="1076"/>
          <ac:inkMkLst>
            <pc:docMk/>
            <pc:sldMk cId="614827596" sldId="365"/>
            <ac:inkMk id="13" creationId="{6C5957C1-D2BE-1148-DC60-F166B60B8248}"/>
          </ac:inkMkLst>
        </pc:inkChg>
        <pc:inkChg chg="add mod">
          <ac:chgData name="Weifeng Xu" userId="e7aed605-a3dd-4d5a-a692-a87037af107b" providerId="ADAL" clId="{E1DC02F5-E919-4A93-A2D0-6D7A4E94E8EF}" dt="2022-10-06T12:52:07.308" v="1327" actId="1076"/>
          <ac:inkMkLst>
            <pc:docMk/>
            <pc:sldMk cId="614827596" sldId="365"/>
            <ac:inkMk id="14" creationId="{EC1614A1-2277-ACC8-FF4F-52A3DDB1EB8E}"/>
          </ac:inkMkLst>
        </pc:inkChg>
        <pc:inkChg chg="add del mod">
          <ac:chgData name="Weifeng Xu" userId="e7aed605-a3dd-4d5a-a692-a87037af107b" providerId="ADAL" clId="{E1DC02F5-E919-4A93-A2D0-6D7A4E94E8EF}" dt="2022-10-06T12:51:32.478" v="1316" actId="9405"/>
          <ac:inkMkLst>
            <pc:docMk/>
            <pc:sldMk cId="614827596" sldId="365"/>
            <ac:inkMk id="16" creationId="{B0902C5F-0A61-7A98-625D-48C275ADA91A}"/>
          </ac:inkMkLst>
        </pc:inkChg>
        <pc:inkChg chg="add del mod">
          <ac:chgData name="Weifeng Xu" userId="e7aed605-a3dd-4d5a-a692-a87037af107b" providerId="ADAL" clId="{E1DC02F5-E919-4A93-A2D0-6D7A4E94E8EF}" dt="2022-10-06T12:51:31.863" v="1315"/>
          <ac:inkMkLst>
            <pc:docMk/>
            <pc:sldMk cId="614827596" sldId="365"/>
            <ac:inkMk id="17" creationId="{E871975E-1770-9A1C-EB11-86199A8EF13F}"/>
          </ac:inkMkLst>
        </pc:inkChg>
        <pc:inkChg chg="add mod">
          <ac:chgData name="Weifeng Xu" userId="e7aed605-a3dd-4d5a-a692-a87037af107b" providerId="ADAL" clId="{E1DC02F5-E919-4A93-A2D0-6D7A4E94E8EF}" dt="2022-10-06T12:52:07.308" v="1327" actId="1076"/>
          <ac:inkMkLst>
            <pc:docMk/>
            <pc:sldMk cId="614827596" sldId="365"/>
            <ac:inkMk id="19" creationId="{B40CE8A8-4C2F-5D73-D575-B82C29940621}"/>
          </ac:inkMkLst>
        </pc:inkChg>
        <pc:inkChg chg="add mod">
          <ac:chgData name="Weifeng Xu" userId="e7aed605-a3dd-4d5a-a692-a87037af107b" providerId="ADAL" clId="{E1DC02F5-E919-4A93-A2D0-6D7A4E94E8EF}" dt="2022-10-06T12:52:07.308" v="1327" actId="1076"/>
          <ac:inkMkLst>
            <pc:docMk/>
            <pc:sldMk cId="614827596" sldId="365"/>
            <ac:inkMk id="20" creationId="{41C74CE1-AA80-2608-8517-E80D718FB0C3}"/>
          </ac:inkMkLst>
        </pc:inkChg>
        <pc:inkChg chg="add mod">
          <ac:chgData name="Weifeng Xu" userId="e7aed605-a3dd-4d5a-a692-a87037af107b" providerId="ADAL" clId="{E1DC02F5-E919-4A93-A2D0-6D7A4E94E8EF}" dt="2022-10-06T12:52:07.308" v="1327" actId="1076"/>
          <ac:inkMkLst>
            <pc:docMk/>
            <pc:sldMk cId="614827596" sldId="365"/>
            <ac:inkMk id="22" creationId="{0F8A4ECA-8368-75AF-E808-E7AA80CF6DC4}"/>
          </ac:inkMkLst>
        </pc:inkChg>
        <pc:inkChg chg="add mod">
          <ac:chgData name="Weifeng Xu" userId="e7aed605-a3dd-4d5a-a692-a87037af107b" providerId="ADAL" clId="{E1DC02F5-E919-4A93-A2D0-6D7A4E94E8EF}" dt="2022-10-06T12:52:07.308" v="1327" actId="1076"/>
          <ac:inkMkLst>
            <pc:docMk/>
            <pc:sldMk cId="614827596" sldId="365"/>
            <ac:inkMk id="23" creationId="{6D1DF228-639B-87DC-C5D4-2545DCC1B8DE}"/>
          </ac:inkMkLst>
        </pc:inkChg>
        <pc:inkChg chg="add">
          <ac:chgData name="Weifeng Xu" userId="e7aed605-a3dd-4d5a-a692-a87037af107b" providerId="ADAL" clId="{E1DC02F5-E919-4A93-A2D0-6D7A4E94E8EF}" dt="2022-10-06T12:51:52.766" v="1323" actId="9405"/>
          <ac:inkMkLst>
            <pc:docMk/>
            <pc:sldMk cId="614827596" sldId="365"/>
            <ac:inkMk id="25" creationId="{49A591A0-978F-5347-0739-FFF1CB472CC4}"/>
          </ac:inkMkLst>
        </pc:inkChg>
        <pc:inkChg chg="add">
          <ac:chgData name="Weifeng Xu" userId="e7aed605-a3dd-4d5a-a692-a87037af107b" providerId="ADAL" clId="{E1DC02F5-E919-4A93-A2D0-6D7A4E94E8EF}" dt="2022-10-06T12:51:57.316" v="1324" actId="9405"/>
          <ac:inkMkLst>
            <pc:docMk/>
            <pc:sldMk cId="614827596" sldId="365"/>
            <ac:inkMk id="26" creationId="{A2141EB9-E937-8297-1717-98886F61513C}"/>
          </ac:inkMkLst>
        </pc:inkChg>
        <pc:inkChg chg="add del">
          <ac:chgData name="Weifeng Xu" userId="e7aed605-a3dd-4d5a-a692-a87037af107b" providerId="ADAL" clId="{E1DC02F5-E919-4A93-A2D0-6D7A4E94E8EF}" dt="2022-10-06T12:51:59.462" v="1326" actId="9405"/>
          <ac:inkMkLst>
            <pc:docMk/>
            <pc:sldMk cId="614827596" sldId="365"/>
            <ac:inkMk id="27" creationId="{FC98F612-CA42-36DE-9482-557DE377CDC2}"/>
          </ac:inkMkLst>
        </pc:inkChg>
        <pc:inkChg chg="add mod">
          <ac:chgData name="Weifeng Xu" userId="e7aed605-a3dd-4d5a-a692-a87037af107b" providerId="ADAL" clId="{E1DC02F5-E919-4A93-A2D0-6D7A4E94E8EF}" dt="2022-10-06T12:53:01.054" v="1333"/>
          <ac:inkMkLst>
            <pc:docMk/>
            <pc:sldMk cId="614827596" sldId="365"/>
            <ac:inkMk id="28" creationId="{9D674BF6-FCBC-BC38-5BFC-AC4E81B1BC8B}"/>
          </ac:inkMkLst>
        </pc:inkChg>
        <pc:inkChg chg="add mod">
          <ac:chgData name="Weifeng Xu" userId="e7aed605-a3dd-4d5a-a692-a87037af107b" providerId="ADAL" clId="{E1DC02F5-E919-4A93-A2D0-6D7A4E94E8EF}" dt="2022-10-06T12:53:01.054" v="1333"/>
          <ac:inkMkLst>
            <pc:docMk/>
            <pc:sldMk cId="614827596" sldId="365"/>
            <ac:inkMk id="29" creationId="{76C72A4D-8648-944E-992B-06831401BC13}"/>
          </ac:inkMkLst>
        </pc:inkChg>
        <pc:inkChg chg="add mod">
          <ac:chgData name="Weifeng Xu" userId="e7aed605-a3dd-4d5a-a692-a87037af107b" providerId="ADAL" clId="{E1DC02F5-E919-4A93-A2D0-6D7A4E94E8EF}" dt="2022-10-06T12:53:01.054" v="1333"/>
          <ac:inkMkLst>
            <pc:docMk/>
            <pc:sldMk cId="614827596" sldId="365"/>
            <ac:inkMk id="31" creationId="{53011B55-8B5C-B061-A9D7-D0A8A19DFB76}"/>
          </ac:inkMkLst>
        </pc:inkChg>
        <pc:inkChg chg="add mod">
          <ac:chgData name="Weifeng Xu" userId="e7aed605-a3dd-4d5a-a692-a87037af107b" providerId="ADAL" clId="{E1DC02F5-E919-4A93-A2D0-6D7A4E94E8EF}" dt="2022-10-06T12:53:01.054" v="1333"/>
          <ac:inkMkLst>
            <pc:docMk/>
            <pc:sldMk cId="614827596" sldId="365"/>
            <ac:inkMk id="32" creationId="{9E590E3E-07C6-15B9-7413-F8F4B9D516AF}"/>
          </ac:inkMkLst>
        </pc:inkChg>
        <pc:inkChg chg="add del mod">
          <ac:chgData name="Weifeng Xu" userId="e7aed605-a3dd-4d5a-a692-a87037af107b" providerId="ADAL" clId="{E1DC02F5-E919-4A93-A2D0-6D7A4E94E8EF}" dt="2022-10-06T12:53:17.980" v="1347" actId="9405"/>
          <ac:inkMkLst>
            <pc:docMk/>
            <pc:sldMk cId="614827596" sldId="365"/>
            <ac:inkMk id="34" creationId="{FE21FF46-097E-E270-6E28-10F42961F8BC}"/>
          </ac:inkMkLst>
        </pc:inkChg>
        <pc:inkChg chg="add del mod">
          <ac:chgData name="Weifeng Xu" userId="e7aed605-a3dd-4d5a-a692-a87037af107b" providerId="ADAL" clId="{E1DC02F5-E919-4A93-A2D0-6D7A4E94E8EF}" dt="2022-10-06T12:53:17.317" v="1346"/>
          <ac:inkMkLst>
            <pc:docMk/>
            <pc:sldMk cId="614827596" sldId="365"/>
            <ac:inkMk id="35" creationId="{0D30E437-F353-7DB3-7F71-17962F815F9A}"/>
          </ac:inkMkLst>
        </pc:inkChg>
        <pc:inkChg chg="add del mod">
          <ac:chgData name="Weifeng Xu" userId="e7aed605-a3dd-4d5a-a692-a87037af107b" providerId="ADAL" clId="{E1DC02F5-E919-4A93-A2D0-6D7A4E94E8EF}" dt="2022-10-06T12:53:16.996" v="1344"/>
          <ac:inkMkLst>
            <pc:docMk/>
            <pc:sldMk cId="614827596" sldId="365"/>
            <ac:inkMk id="37" creationId="{F906A1C7-AE7B-41AB-E976-30A5297EDC8F}"/>
          </ac:inkMkLst>
        </pc:inkChg>
        <pc:inkChg chg="add del mod">
          <ac:chgData name="Weifeng Xu" userId="e7aed605-a3dd-4d5a-a692-a87037af107b" providerId="ADAL" clId="{E1DC02F5-E919-4A93-A2D0-6D7A4E94E8EF}" dt="2022-10-06T12:53:16.413" v="1342"/>
          <ac:inkMkLst>
            <pc:docMk/>
            <pc:sldMk cId="614827596" sldId="365"/>
            <ac:inkMk id="39" creationId="{9FE527F2-1C1E-8BA8-EC28-F5BE3CCDF9AA}"/>
          </ac:inkMkLst>
        </pc:inkChg>
        <pc:inkChg chg="mod">
          <ac:chgData name="Weifeng Xu" userId="e7aed605-a3dd-4d5a-a692-a87037af107b" providerId="ADAL" clId="{E1DC02F5-E919-4A93-A2D0-6D7A4E94E8EF}" dt="2022-10-06T12:53:22.353" v="1348"/>
          <ac:inkMkLst>
            <pc:docMk/>
            <pc:sldMk cId="614827596" sldId="365"/>
            <ac:inkMk id="42" creationId="{D34BA065-B9D7-D9F4-C6C4-19D2BDC22555}"/>
          </ac:inkMkLst>
        </pc:inkChg>
        <pc:inkChg chg="mod">
          <ac:chgData name="Weifeng Xu" userId="e7aed605-a3dd-4d5a-a692-a87037af107b" providerId="ADAL" clId="{E1DC02F5-E919-4A93-A2D0-6D7A4E94E8EF}" dt="2022-10-06T12:53:22.353" v="1348"/>
          <ac:inkMkLst>
            <pc:docMk/>
            <pc:sldMk cId="614827596" sldId="365"/>
            <ac:inkMk id="43" creationId="{ABC99D72-F7AF-5633-DC58-A80F85EE3336}"/>
          </ac:inkMkLst>
        </pc:inkChg>
        <pc:inkChg chg="mod">
          <ac:chgData name="Weifeng Xu" userId="e7aed605-a3dd-4d5a-a692-a87037af107b" providerId="ADAL" clId="{E1DC02F5-E919-4A93-A2D0-6D7A4E94E8EF}" dt="2022-10-06T12:53:22.353" v="1348"/>
          <ac:inkMkLst>
            <pc:docMk/>
            <pc:sldMk cId="614827596" sldId="365"/>
            <ac:inkMk id="44" creationId="{D7B8EF13-931D-C930-D032-BD4F105CCD45}"/>
          </ac:inkMkLst>
        </pc:inkChg>
        <pc:inkChg chg="mod">
          <ac:chgData name="Weifeng Xu" userId="e7aed605-a3dd-4d5a-a692-a87037af107b" providerId="ADAL" clId="{E1DC02F5-E919-4A93-A2D0-6D7A4E94E8EF}" dt="2022-10-06T12:53:22.353" v="1348"/>
          <ac:inkMkLst>
            <pc:docMk/>
            <pc:sldMk cId="614827596" sldId="365"/>
            <ac:inkMk id="45" creationId="{9271AC79-BA62-5993-1E52-9400813E728D}"/>
          </ac:inkMkLst>
        </pc:ink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B49EF-A860-4C10-81BE-91E231D06A3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52FA032-5918-4F71-9DD4-D6D2102B777A}">
      <dgm:prSet/>
      <dgm:spPr/>
      <dgm:t>
        <a:bodyPr/>
        <a:lstStyle/>
        <a:p>
          <a:r>
            <a:rPr lang="en-GB"/>
            <a:t>What is a disk image?</a:t>
          </a:r>
          <a:endParaRPr lang="en-US"/>
        </a:p>
      </dgm:t>
    </dgm:pt>
    <dgm:pt modelId="{482E9420-BE26-40DB-A987-8952A16AB944}" type="parTrans" cxnId="{CFE878D3-635B-4AEF-8005-5D2205CEB80F}">
      <dgm:prSet/>
      <dgm:spPr/>
      <dgm:t>
        <a:bodyPr/>
        <a:lstStyle/>
        <a:p>
          <a:endParaRPr lang="en-US"/>
        </a:p>
      </dgm:t>
    </dgm:pt>
    <dgm:pt modelId="{C9CB1A66-96A2-4ED5-8D04-B585A92FEBC3}" type="sibTrans" cxnId="{CFE878D3-635B-4AEF-8005-5D2205CEB80F}">
      <dgm:prSet/>
      <dgm:spPr/>
      <dgm:t>
        <a:bodyPr/>
        <a:lstStyle/>
        <a:p>
          <a:endParaRPr lang="en-US"/>
        </a:p>
      </dgm:t>
    </dgm:pt>
    <dgm:pt modelId="{9C4B557E-91C9-4FBD-A02C-D4B8D56A770B}">
      <dgm:prSet/>
      <dgm:spPr/>
      <dgm:t>
        <a:bodyPr/>
        <a:lstStyle/>
        <a:p>
          <a:r>
            <a:rPr lang="en-GB"/>
            <a:t>Acquisition a USB in Windows using </a:t>
          </a:r>
          <a:r>
            <a:rPr lang="en-GB" i="1"/>
            <a:t>FTK Imager</a:t>
          </a:r>
          <a:endParaRPr lang="en-US"/>
        </a:p>
      </dgm:t>
    </dgm:pt>
    <dgm:pt modelId="{1624DFA8-5D0C-43BA-9E9E-8F764D357387}" type="parTrans" cxnId="{1B3D7292-9ED1-45A5-B0FD-23C20E3C661D}">
      <dgm:prSet/>
      <dgm:spPr/>
      <dgm:t>
        <a:bodyPr/>
        <a:lstStyle/>
        <a:p>
          <a:endParaRPr lang="en-US"/>
        </a:p>
      </dgm:t>
    </dgm:pt>
    <dgm:pt modelId="{4C024843-53CC-432C-8505-032C7DCF2B5C}" type="sibTrans" cxnId="{1B3D7292-9ED1-45A5-B0FD-23C20E3C661D}">
      <dgm:prSet/>
      <dgm:spPr/>
      <dgm:t>
        <a:bodyPr/>
        <a:lstStyle/>
        <a:p>
          <a:endParaRPr lang="en-US"/>
        </a:p>
      </dgm:t>
    </dgm:pt>
    <dgm:pt modelId="{02860002-B595-4712-8EBC-D5A3AFB3CDD4}">
      <dgm:prSet/>
      <dgm:spPr/>
      <dgm:t>
        <a:bodyPr/>
        <a:lstStyle/>
        <a:p>
          <a:r>
            <a:rPr lang="en-US"/>
            <a:t>Acquisition a USB in Linux using </a:t>
          </a:r>
          <a:r>
            <a:rPr lang="en-US" i="1"/>
            <a:t>DD</a:t>
          </a:r>
          <a:endParaRPr lang="en-US"/>
        </a:p>
      </dgm:t>
    </dgm:pt>
    <dgm:pt modelId="{FA01868A-4CD9-423F-974A-730AF68F3D2D}" type="parTrans" cxnId="{BECCEF59-B8CD-4BD8-8E3D-F14712A8E177}">
      <dgm:prSet/>
      <dgm:spPr/>
      <dgm:t>
        <a:bodyPr/>
        <a:lstStyle/>
        <a:p>
          <a:endParaRPr lang="en-US"/>
        </a:p>
      </dgm:t>
    </dgm:pt>
    <dgm:pt modelId="{788F216F-73B3-418F-9B6B-25E214E2F92A}" type="sibTrans" cxnId="{BECCEF59-B8CD-4BD8-8E3D-F14712A8E177}">
      <dgm:prSet/>
      <dgm:spPr/>
      <dgm:t>
        <a:bodyPr/>
        <a:lstStyle/>
        <a:p>
          <a:endParaRPr lang="en-US"/>
        </a:p>
      </dgm:t>
    </dgm:pt>
    <dgm:pt modelId="{D581A0C7-8412-46D2-81C9-8A97199B85B6}">
      <dgm:prSet/>
      <dgm:spPr/>
      <dgm:t>
        <a:bodyPr/>
        <a:lstStyle/>
        <a:p>
          <a:r>
            <a:rPr lang="en-US"/>
            <a:t>Acquisition via Network</a:t>
          </a:r>
        </a:p>
      </dgm:t>
    </dgm:pt>
    <dgm:pt modelId="{1B755573-7EDE-4FFD-A04B-9459D34050C8}" type="parTrans" cxnId="{6B4371AA-0F6F-4D2D-B033-AF5E0C5652A3}">
      <dgm:prSet/>
      <dgm:spPr/>
      <dgm:t>
        <a:bodyPr/>
        <a:lstStyle/>
        <a:p>
          <a:endParaRPr lang="en-US"/>
        </a:p>
      </dgm:t>
    </dgm:pt>
    <dgm:pt modelId="{7A0C2DBB-C9E7-485E-8EC9-701E2335ABB7}" type="sibTrans" cxnId="{6B4371AA-0F6F-4D2D-B033-AF5E0C5652A3}">
      <dgm:prSet/>
      <dgm:spPr/>
      <dgm:t>
        <a:bodyPr/>
        <a:lstStyle/>
        <a:p>
          <a:endParaRPr lang="en-US"/>
        </a:p>
      </dgm:t>
    </dgm:pt>
    <dgm:pt modelId="{B40842CC-0BF2-4CD9-B04E-29138159B6CE}" type="pres">
      <dgm:prSet presAssocID="{764B49EF-A860-4C10-81BE-91E231D06A35}" presName="root" presStyleCnt="0">
        <dgm:presLayoutVars>
          <dgm:dir/>
          <dgm:resizeHandles val="exact"/>
        </dgm:presLayoutVars>
      </dgm:prSet>
      <dgm:spPr/>
    </dgm:pt>
    <dgm:pt modelId="{36183E55-1C4F-4CB8-8C69-CBA92BF338EE}" type="pres">
      <dgm:prSet presAssocID="{B52FA032-5918-4F71-9DD4-D6D2102B777A}" presName="compNode" presStyleCnt="0"/>
      <dgm:spPr/>
    </dgm:pt>
    <dgm:pt modelId="{0673CFB0-CDB4-4B52-AFD0-D6B648D36AF6}" type="pres">
      <dgm:prSet presAssocID="{B52FA032-5918-4F71-9DD4-D6D2102B77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9FACC1C1-BF71-407A-BFF7-9A38285282F5}" type="pres">
      <dgm:prSet presAssocID="{B52FA032-5918-4F71-9DD4-D6D2102B777A}" presName="spaceRect" presStyleCnt="0"/>
      <dgm:spPr/>
    </dgm:pt>
    <dgm:pt modelId="{7C2CF0E5-F294-42D3-87F3-C25BE20C99CF}" type="pres">
      <dgm:prSet presAssocID="{B52FA032-5918-4F71-9DD4-D6D2102B777A}" presName="textRect" presStyleLbl="revTx" presStyleIdx="0" presStyleCnt="4">
        <dgm:presLayoutVars>
          <dgm:chMax val="1"/>
          <dgm:chPref val="1"/>
        </dgm:presLayoutVars>
      </dgm:prSet>
      <dgm:spPr/>
    </dgm:pt>
    <dgm:pt modelId="{EC3ED123-CA24-4B26-A8AE-082A18293C75}" type="pres">
      <dgm:prSet presAssocID="{C9CB1A66-96A2-4ED5-8D04-B585A92FEBC3}" presName="sibTrans" presStyleCnt="0"/>
      <dgm:spPr/>
    </dgm:pt>
    <dgm:pt modelId="{4CDB7635-0AE0-46BA-A7BB-00CBB1D9EC03}" type="pres">
      <dgm:prSet presAssocID="{9C4B557E-91C9-4FBD-A02C-D4B8D56A770B}" presName="compNode" presStyleCnt="0"/>
      <dgm:spPr/>
    </dgm:pt>
    <dgm:pt modelId="{B07FC153-AC70-4EBE-9289-3CA55C2776B8}" type="pres">
      <dgm:prSet presAssocID="{9C4B557E-91C9-4FBD-A02C-D4B8D56A770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0EB646AA-20F9-4AAB-AC76-6E78071DF087}" type="pres">
      <dgm:prSet presAssocID="{9C4B557E-91C9-4FBD-A02C-D4B8D56A770B}" presName="spaceRect" presStyleCnt="0"/>
      <dgm:spPr/>
    </dgm:pt>
    <dgm:pt modelId="{E0D3448F-688B-4120-AC39-CB24F4C2C930}" type="pres">
      <dgm:prSet presAssocID="{9C4B557E-91C9-4FBD-A02C-D4B8D56A770B}" presName="textRect" presStyleLbl="revTx" presStyleIdx="1" presStyleCnt="4">
        <dgm:presLayoutVars>
          <dgm:chMax val="1"/>
          <dgm:chPref val="1"/>
        </dgm:presLayoutVars>
      </dgm:prSet>
      <dgm:spPr/>
    </dgm:pt>
    <dgm:pt modelId="{29CB71A1-8E51-441C-8DCD-46B41EF45782}" type="pres">
      <dgm:prSet presAssocID="{4C024843-53CC-432C-8505-032C7DCF2B5C}" presName="sibTrans" presStyleCnt="0"/>
      <dgm:spPr/>
    </dgm:pt>
    <dgm:pt modelId="{C3581378-F25A-43D7-91A6-025B3D5E1352}" type="pres">
      <dgm:prSet presAssocID="{02860002-B595-4712-8EBC-D5A3AFB3CDD4}" presName="compNode" presStyleCnt="0"/>
      <dgm:spPr/>
    </dgm:pt>
    <dgm:pt modelId="{91341225-6196-498C-8E1D-A871976692F7}" type="pres">
      <dgm:prSet presAssocID="{02860002-B595-4712-8EBC-D5A3AFB3CDD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20E9D195-6E70-4A0B-A0D6-3562AB6153F8}" type="pres">
      <dgm:prSet presAssocID="{02860002-B595-4712-8EBC-D5A3AFB3CDD4}" presName="spaceRect" presStyleCnt="0"/>
      <dgm:spPr/>
    </dgm:pt>
    <dgm:pt modelId="{2134FAA4-507E-4CF6-9685-8A97390A3DBB}" type="pres">
      <dgm:prSet presAssocID="{02860002-B595-4712-8EBC-D5A3AFB3CDD4}" presName="textRect" presStyleLbl="revTx" presStyleIdx="2" presStyleCnt="4">
        <dgm:presLayoutVars>
          <dgm:chMax val="1"/>
          <dgm:chPref val="1"/>
        </dgm:presLayoutVars>
      </dgm:prSet>
      <dgm:spPr/>
    </dgm:pt>
    <dgm:pt modelId="{DBF7771F-D5FA-4100-BE73-F58F816B8615}" type="pres">
      <dgm:prSet presAssocID="{788F216F-73B3-418F-9B6B-25E214E2F92A}" presName="sibTrans" presStyleCnt="0"/>
      <dgm:spPr/>
    </dgm:pt>
    <dgm:pt modelId="{410A639A-418E-4FEA-9F4C-167EEFEDE01A}" type="pres">
      <dgm:prSet presAssocID="{D581A0C7-8412-46D2-81C9-8A97199B85B6}" presName="compNode" presStyleCnt="0"/>
      <dgm:spPr/>
    </dgm:pt>
    <dgm:pt modelId="{1B890C00-C35F-4B5E-B843-35513598C15E}" type="pres">
      <dgm:prSet presAssocID="{D581A0C7-8412-46D2-81C9-8A97199B85B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B96E318-C7FE-40F0-9EE5-1496C82091C2}" type="pres">
      <dgm:prSet presAssocID="{D581A0C7-8412-46D2-81C9-8A97199B85B6}" presName="spaceRect" presStyleCnt="0"/>
      <dgm:spPr/>
    </dgm:pt>
    <dgm:pt modelId="{E170D4A2-EBB2-459C-B0E2-32D3D033EDD0}" type="pres">
      <dgm:prSet presAssocID="{D581A0C7-8412-46D2-81C9-8A97199B85B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319E80D-489F-4E0C-A835-67AB9317650B}" type="presOf" srcId="{02860002-B595-4712-8EBC-D5A3AFB3CDD4}" destId="{2134FAA4-507E-4CF6-9685-8A97390A3DBB}" srcOrd="0" destOrd="0" presId="urn:microsoft.com/office/officeart/2018/2/layout/IconLabelList"/>
    <dgm:cxn modelId="{15053642-6DEA-4BA7-9FCD-18BC5755BCDB}" type="presOf" srcId="{D581A0C7-8412-46D2-81C9-8A97199B85B6}" destId="{E170D4A2-EBB2-459C-B0E2-32D3D033EDD0}" srcOrd="0" destOrd="0" presId="urn:microsoft.com/office/officeart/2018/2/layout/IconLabelList"/>
    <dgm:cxn modelId="{AF759D49-85A7-4177-825B-47DADC60F263}" type="presOf" srcId="{764B49EF-A860-4C10-81BE-91E231D06A35}" destId="{B40842CC-0BF2-4CD9-B04E-29138159B6CE}" srcOrd="0" destOrd="0" presId="urn:microsoft.com/office/officeart/2018/2/layout/IconLabelList"/>
    <dgm:cxn modelId="{BECCEF59-B8CD-4BD8-8E3D-F14712A8E177}" srcId="{764B49EF-A860-4C10-81BE-91E231D06A35}" destId="{02860002-B595-4712-8EBC-D5A3AFB3CDD4}" srcOrd="2" destOrd="0" parTransId="{FA01868A-4CD9-423F-974A-730AF68F3D2D}" sibTransId="{788F216F-73B3-418F-9B6B-25E214E2F92A}"/>
    <dgm:cxn modelId="{4F61D07D-7A10-41D9-BBD6-9A6E48FA1AC2}" type="presOf" srcId="{9C4B557E-91C9-4FBD-A02C-D4B8D56A770B}" destId="{E0D3448F-688B-4120-AC39-CB24F4C2C930}" srcOrd="0" destOrd="0" presId="urn:microsoft.com/office/officeart/2018/2/layout/IconLabelList"/>
    <dgm:cxn modelId="{1B3D7292-9ED1-45A5-B0FD-23C20E3C661D}" srcId="{764B49EF-A860-4C10-81BE-91E231D06A35}" destId="{9C4B557E-91C9-4FBD-A02C-D4B8D56A770B}" srcOrd="1" destOrd="0" parTransId="{1624DFA8-5D0C-43BA-9E9E-8F764D357387}" sibTransId="{4C024843-53CC-432C-8505-032C7DCF2B5C}"/>
    <dgm:cxn modelId="{1A645699-4F46-4925-AEA3-BC6761DD6B72}" type="presOf" srcId="{B52FA032-5918-4F71-9DD4-D6D2102B777A}" destId="{7C2CF0E5-F294-42D3-87F3-C25BE20C99CF}" srcOrd="0" destOrd="0" presId="urn:microsoft.com/office/officeart/2018/2/layout/IconLabelList"/>
    <dgm:cxn modelId="{6B4371AA-0F6F-4D2D-B033-AF5E0C5652A3}" srcId="{764B49EF-A860-4C10-81BE-91E231D06A35}" destId="{D581A0C7-8412-46D2-81C9-8A97199B85B6}" srcOrd="3" destOrd="0" parTransId="{1B755573-7EDE-4FFD-A04B-9459D34050C8}" sibTransId="{7A0C2DBB-C9E7-485E-8EC9-701E2335ABB7}"/>
    <dgm:cxn modelId="{CFE878D3-635B-4AEF-8005-5D2205CEB80F}" srcId="{764B49EF-A860-4C10-81BE-91E231D06A35}" destId="{B52FA032-5918-4F71-9DD4-D6D2102B777A}" srcOrd="0" destOrd="0" parTransId="{482E9420-BE26-40DB-A987-8952A16AB944}" sibTransId="{C9CB1A66-96A2-4ED5-8D04-B585A92FEBC3}"/>
    <dgm:cxn modelId="{38390564-E240-4A23-9C7A-8D80FA0D7F13}" type="presParOf" srcId="{B40842CC-0BF2-4CD9-B04E-29138159B6CE}" destId="{36183E55-1C4F-4CB8-8C69-CBA92BF338EE}" srcOrd="0" destOrd="0" presId="urn:microsoft.com/office/officeart/2018/2/layout/IconLabelList"/>
    <dgm:cxn modelId="{864601D6-0EEE-40F7-9B59-714B0A92C3B9}" type="presParOf" srcId="{36183E55-1C4F-4CB8-8C69-CBA92BF338EE}" destId="{0673CFB0-CDB4-4B52-AFD0-D6B648D36AF6}" srcOrd="0" destOrd="0" presId="urn:microsoft.com/office/officeart/2018/2/layout/IconLabelList"/>
    <dgm:cxn modelId="{0958D1C5-BFA7-4769-AC05-1A427EE30D3F}" type="presParOf" srcId="{36183E55-1C4F-4CB8-8C69-CBA92BF338EE}" destId="{9FACC1C1-BF71-407A-BFF7-9A38285282F5}" srcOrd="1" destOrd="0" presId="urn:microsoft.com/office/officeart/2018/2/layout/IconLabelList"/>
    <dgm:cxn modelId="{D8845ABA-BD30-43AF-B56B-1FCF486610D4}" type="presParOf" srcId="{36183E55-1C4F-4CB8-8C69-CBA92BF338EE}" destId="{7C2CF0E5-F294-42D3-87F3-C25BE20C99CF}" srcOrd="2" destOrd="0" presId="urn:microsoft.com/office/officeart/2018/2/layout/IconLabelList"/>
    <dgm:cxn modelId="{9C345CE8-889F-40DA-9E88-64F8DC2BEFD8}" type="presParOf" srcId="{B40842CC-0BF2-4CD9-B04E-29138159B6CE}" destId="{EC3ED123-CA24-4B26-A8AE-082A18293C75}" srcOrd="1" destOrd="0" presId="urn:microsoft.com/office/officeart/2018/2/layout/IconLabelList"/>
    <dgm:cxn modelId="{0AA8C371-C2EA-43CE-9FD1-E28D9E089FDF}" type="presParOf" srcId="{B40842CC-0BF2-4CD9-B04E-29138159B6CE}" destId="{4CDB7635-0AE0-46BA-A7BB-00CBB1D9EC03}" srcOrd="2" destOrd="0" presId="urn:microsoft.com/office/officeart/2018/2/layout/IconLabelList"/>
    <dgm:cxn modelId="{56050760-6347-4581-A949-BE5761255FDA}" type="presParOf" srcId="{4CDB7635-0AE0-46BA-A7BB-00CBB1D9EC03}" destId="{B07FC153-AC70-4EBE-9289-3CA55C2776B8}" srcOrd="0" destOrd="0" presId="urn:microsoft.com/office/officeart/2018/2/layout/IconLabelList"/>
    <dgm:cxn modelId="{1E1FF9D1-F80D-4396-9835-EC367C9EB01C}" type="presParOf" srcId="{4CDB7635-0AE0-46BA-A7BB-00CBB1D9EC03}" destId="{0EB646AA-20F9-4AAB-AC76-6E78071DF087}" srcOrd="1" destOrd="0" presId="urn:microsoft.com/office/officeart/2018/2/layout/IconLabelList"/>
    <dgm:cxn modelId="{50B1FBC2-63EA-4050-9AD4-8A5F32E64FC3}" type="presParOf" srcId="{4CDB7635-0AE0-46BA-A7BB-00CBB1D9EC03}" destId="{E0D3448F-688B-4120-AC39-CB24F4C2C930}" srcOrd="2" destOrd="0" presId="urn:microsoft.com/office/officeart/2018/2/layout/IconLabelList"/>
    <dgm:cxn modelId="{1587306E-F14D-4E5B-B775-E1F6AC100236}" type="presParOf" srcId="{B40842CC-0BF2-4CD9-B04E-29138159B6CE}" destId="{29CB71A1-8E51-441C-8DCD-46B41EF45782}" srcOrd="3" destOrd="0" presId="urn:microsoft.com/office/officeart/2018/2/layout/IconLabelList"/>
    <dgm:cxn modelId="{8E564B38-14AE-406A-BE04-3E0BDB0EE3D0}" type="presParOf" srcId="{B40842CC-0BF2-4CD9-B04E-29138159B6CE}" destId="{C3581378-F25A-43D7-91A6-025B3D5E1352}" srcOrd="4" destOrd="0" presId="urn:microsoft.com/office/officeart/2018/2/layout/IconLabelList"/>
    <dgm:cxn modelId="{EE97CB5B-5EA3-4FD9-B9B3-AB2702B95DF1}" type="presParOf" srcId="{C3581378-F25A-43D7-91A6-025B3D5E1352}" destId="{91341225-6196-498C-8E1D-A871976692F7}" srcOrd="0" destOrd="0" presId="urn:microsoft.com/office/officeart/2018/2/layout/IconLabelList"/>
    <dgm:cxn modelId="{3876F81D-ADDD-4656-9F95-00F7F9F2C4D9}" type="presParOf" srcId="{C3581378-F25A-43D7-91A6-025B3D5E1352}" destId="{20E9D195-6E70-4A0B-A0D6-3562AB6153F8}" srcOrd="1" destOrd="0" presId="urn:microsoft.com/office/officeart/2018/2/layout/IconLabelList"/>
    <dgm:cxn modelId="{7D05A07D-E358-4205-A1E5-3DCEA934D0B7}" type="presParOf" srcId="{C3581378-F25A-43D7-91A6-025B3D5E1352}" destId="{2134FAA4-507E-4CF6-9685-8A97390A3DBB}" srcOrd="2" destOrd="0" presId="urn:microsoft.com/office/officeart/2018/2/layout/IconLabelList"/>
    <dgm:cxn modelId="{D2A7BB0A-D21F-4680-BB2E-B6D286AB27E5}" type="presParOf" srcId="{B40842CC-0BF2-4CD9-B04E-29138159B6CE}" destId="{DBF7771F-D5FA-4100-BE73-F58F816B8615}" srcOrd="5" destOrd="0" presId="urn:microsoft.com/office/officeart/2018/2/layout/IconLabelList"/>
    <dgm:cxn modelId="{FFE5CCEE-CC6F-4597-979F-FC30B7BC10BF}" type="presParOf" srcId="{B40842CC-0BF2-4CD9-B04E-29138159B6CE}" destId="{410A639A-418E-4FEA-9F4C-167EEFEDE01A}" srcOrd="6" destOrd="0" presId="urn:microsoft.com/office/officeart/2018/2/layout/IconLabelList"/>
    <dgm:cxn modelId="{AB97FB1B-EF7A-49BB-8CE9-BE003E560971}" type="presParOf" srcId="{410A639A-418E-4FEA-9F4C-167EEFEDE01A}" destId="{1B890C00-C35F-4B5E-B843-35513598C15E}" srcOrd="0" destOrd="0" presId="urn:microsoft.com/office/officeart/2018/2/layout/IconLabelList"/>
    <dgm:cxn modelId="{8DFE0300-6FA0-4562-985D-7703F14D3992}" type="presParOf" srcId="{410A639A-418E-4FEA-9F4C-167EEFEDE01A}" destId="{BB96E318-C7FE-40F0-9EE5-1496C82091C2}" srcOrd="1" destOrd="0" presId="urn:microsoft.com/office/officeart/2018/2/layout/IconLabelList"/>
    <dgm:cxn modelId="{4DF74CE5-C0D4-4B86-9D73-B35CCC289182}" type="presParOf" srcId="{410A639A-418E-4FEA-9F4C-167EEFEDE01A}" destId="{E170D4A2-EBB2-459C-B0E2-32D3D033EDD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F82F11-9FDB-437E-9EA3-D2523A8D3C9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B4AAD81-B73A-44C9-A1E0-1FF0EEAE3BA3}">
      <dgm:prSet/>
      <dgm:spPr/>
      <dgm:t>
        <a:bodyPr/>
        <a:lstStyle/>
        <a:p>
          <a:r>
            <a:rPr lang="en-GB"/>
            <a:t>A disk image is a computer file </a:t>
          </a:r>
          <a:endParaRPr lang="en-US"/>
        </a:p>
      </dgm:t>
    </dgm:pt>
    <dgm:pt modelId="{987CD663-5923-4587-9964-4D0E4161E83A}" type="parTrans" cxnId="{AF6345E6-75C2-402F-B97D-71BF10B8745F}">
      <dgm:prSet/>
      <dgm:spPr/>
      <dgm:t>
        <a:bodyPr/>
        <a:lstStyle/>
        <a:p>
          <a:endParaRPr lang="en-US"/>
        </a:p>
      </dgm:t>
    </dgm:pt>
    <dgm:pt modelId="{BA03047C-AAAF-45DD-861F-79B27DFBCA8F}" type="sibTrans" cxnId="{AF6345E6-75C2-402F-B97D-71BF10B8745F}">
      <dgm:prSet/>
      <dgm:spPr/>
      <dgm:t>
        <a:bodyPr/>
        <a:lstStyle/>
        <a:p>
          <a:endParaRPr lang="en-US"/>
        </a:p>
      </dgm:t>
    </dgm:pt>
    <dgm:pt modelId="{D5645DC6-71BC-4EB8-83C0-495ACBA2325B}">
      <dgm:prSet/>
      <dgm:spPr/>
      <dgm:t>
        <a:bodyPr/>
        <a:lstStyle/>
        <a:p>
          <a:r>
            <a:rPr lang="en-GB"/>
            <a:t>containing the contents and structure of a disk volume (partition) or</a:t>
          </a:r>
          <a:endParaRPr lang="en-US"/>
        </a:p>
      </dgm:t>
    </dgm:pt>
    <dgm:pt modelId="{CCAB6235-5CF6-4470-9AB6-4348733117E3}" type="parTrans" cxnId="{94358A78-ED91-45A6-A008-4FCC52262704}">
      <dgm:prSet/>
      <dgm:spPr/>
      <dgm:t>
        <a:bodyPr/>
        <a:lstStyle/>
        <a:p>
          <a:endParaRPr lang="en-US"/>
        </a:p>
      </dgm:t>
    </dgm:pt>
    <dgm:pt modelId="{C6821460-62CF-4F3F-9FEE-740FEA062969}" type="sibTrans" cxnId="{94358A78-ED91-45A6-A008-4FCC52262704}">
      <dgm:prSet/>
      <dgm:spPr/>
      <dgm:t>
        <a:bodyPr/>
        <a:lstStyle/>
        <a:p>
          <a:endParaRPr lang="en-US"/>
        </a:p>
      </dgm:t>
    </dgm:pt>
    <dgm:pt modelId="{A03BBD3C-23F4-4E5C-8BFC-EB9049E5A9CA}">
      <dgm:prSet/>
      <dgm:spPr/>
      <dgm:t>
        <a:bodyPr/>
        <a:lstStyle/>
        <a:p>
          <a:r>
            <a:rPr lang="en-GB"/>
            <a:t>containing an entire data storage device, </a:t>
          </a:r>
          <a:endParaRPr lang="en-US"/>
        </a:p>
      </dgm:t>
    </dgm:pt>
    <dgm:pt modelId="{9B3B3540-1DE8-4C87-B69E-4746610040B3}" type="parTrans" cxnId="{27DF5469-0D8F-4464-BA67-F51B04AA74A2}">
      <dgm:prSet/>
      <dgm:spPr/>
      <dgm:t>
        <a:bodyPr/>
        <a:lstStyle/>
        <a:p>
          <a:endParaRPr lang="en-US"/>
        </a:p>
      </dgm:t>
    </dgm:pt>
    <dgm:pt modelId="{39BC1B1E-B282-4E24-A71F-17D1081D34F3}" type="sibTrans" cxnId="{27DF5469-0D8F-4464-BA67-F51B04AA74A2}">
      <dgm:prSet/>
      <dgm:spPr/>
      <dgm:t>
        <a:bodyPr/>
        <a:lstStyle/>
        <a:p>
          <a:endParaRPr lang="en-US"/>
        </a:p>
      </dgm:t>
    </dgm:pt>
    <dgm:pt modelId="{CA4658AC-2577-489D-85CA-94BF087FA06B}">
      <dgm:prSet/>
      <dgm:spPr/>
      <dgm:t>
        <a:bodyPr/>
        <a:lstStyle/>
        <a:p>
          <a:r>
            <a:rPr lang="en-GB"/>
            <a:t>Storage devices</a:t>
          </a:r>
          <a:endParaRPr lang="en-US"/>
        </a:p>
      </dgm:t>
    </dgm:pt>
    <dgm:pt modelId="{79592E4F-3250-47D2-9EF6-C178B2F52494}" type="parTrans" cxnId="{A6B8405C-05BE-4B40-8E3B-4758EAAC304C}">
      <dgm:prSet/>
      <dgm:spPr/>
      <dgm:t>
        <a:bodyPr/>
        <a:lstStyle/>
        <a:p>
          <a:endParaRPr lang="en-US"/>
        </a:p>
      </dgm:t>
    </dgm:pt>
    <dgm:pt modelId="{7F2FE6C0-5C3D-4F0C-B246-1DA177347B98}" type="sibTrans" cxnId="{A6B8405C-05BE-4B40-8E3B-4758EAAC304C}">
      <dgm:prSet/>
      <dgm:spPr/>
      <dgm:t>
        <a:bodyPr/>
        <a:lstStyle/>
        <a:p>
          <a:endParaRPr lang="en-US"/>
        </a:p>
      </dgm:t>
    </dgm:pt>
    <dgm:pt modelId="{53653D9B-36F9-4A2C-AE49-8E8E203D9D5E}">
      <dgm:prSet/>
      <dgm:spPr/>
      <dgm:t>
        <a:bodyPr/>
        <a:lstStyle/>
        <a:p>
          <a:r>
            <a:rPr lang="en-GB"/>
            <a:t>a hard disk drive, tape drive, floppy disk, optical disc, or USB flash drive</a:t>
          </a:r>
          <a:endParaRPr lang="en-US"/>
        </a:p>
      </dgm:t>
    </dgm:pt>
    <dgm:pt modelId="{E6A83613-5E57-496E-B5A9-C59AC54A389A}" type="parTrans" cxnId="{DCA83BA4-B248-4481-ACAF-7519CB59D37B}">
      <dgm:prSet/>
      <dgm:spPr/>
      <dgm:t>
        <a:bodyPr/>
        <a:lstStyle/>
        <a:p>
          <a:endParaRPr lang="en-US"/>
        </a:p>
      </dgm:t>
    </dgm:pt>
    <dgm:pt modelId="{5B242464-7126-4389-83EE-BB9248F6090E}" type="sibTrans" cxnId="{DCA83BA4-B248-4481-ACAF-7519CB59D37B}">
      <dgm:prSet/>
      <dgm:spPr/>
      <dgm:t>
        <a:bodyPr/>
        <a:lstStyle/>
        <a:p>
          <a:endParaRPr lang="en-US"/>
        </a:p>
      </dgm:t>
    </dgm:pt>
    <dgm:pt modelId="{7268AFDE-464F-45AE-8618-73AB48625BD2}">
      <dgm:prSet/>
      <dgm:spPr/>
      <dgm:t>
        <a:bodyPr/>
        <a:lstStyle/>
        <a:p>
          <a:r>
            <a:rPr lang="en-GB"/>
            <a:t>The file format </a:t>
          </a:r>
          <a:endParaRPr lang="en-US"/>
        </a:p>
      </dgm:t>
    </dgm:pt>
    <dgm:pt modelId="{D8FA46D3-6000-4516-89E2-671977D41111}" type="parTrans" cxnId="{D6436403-E592-4227-9634-0532923A620B}">
      <dgm:prSet/>
      <dgm:spPr/>
      <dgm:t>
        <a:bodyPr/>
        <a:lstStyle/>
        <a:p>
          <a:endParaRPr lang="en-US"/>
        </a:p>
      </dgm:t>
    </dgm:pt>
    <dgm:pt modelId="{294F157B-A339-432A-8D3D-4820CAACA126}" type="sibTrans" cxnId="{D6436403-E592-4227-9634-0532923A620B}">
      <dgm:prSet/>
      <dgm:spPr/>
      <dgm:t>
        <a:bodyPr/>
        <a:lstStyle/>
        <a:p>
          <a:endParaRPr lang="en-US"/>
        </a:p>
      </dgm:t>
    </dgm:pt>
    <dgm:pt modelId="{2B02C864-1849-42A4-B0F1-955C7F858745}">
      <dgm:prSet/>
      <dgm:spPr/>
      <dgm:t>
        <a:bodyPr/>
        <a:lstStyle/>
        <a:p>
          <a:r>
            <a:rPr lang="en-GB"/>
            <a:t>open standard: such as the ISO image format for optical disc images, </a:t>
          </a:r>
          <a:endParaRPr lang="en-US"/>
        </a:p>
      </dgm:t>
    </dgm:pt>
    <dgm:pt modelId="{C74A05C7-F982-4246-BF57-895537BAADE1}" type="parTrans" cxnId="{444AEB24-6B91-4057-A17A-4836E45113AF}">
      <dgm:prSet/>
      <dgm:spPr/>
      <dgm:t>
        <a:bodyPr/>
        <a:lstStyle/>
        <a:p>
          <a:endParaRPr lang="en-US"/>
        </a:p>
      </dgm:t>
    </dgm:pt>
    <dgm:pt modelId="{529EE2D7-CFB6-4399-B4AA-A2BB5E9E5EA0}" type="sibTrans" cxnId="{444AEB24-6B91-4057-A17A-4836E45113AF}">
      <dgm:prSet/>
      <dgm:spPr/>
      <dgm:t>
        <a:bodyPr/>
        <a:lstStyle/>
        <a:p>
          <a:endParaRPr lang="en-US"/>
        </a:p>
      </dgm:t>
    </dgm:pt>
    <dgm:pt modelId="{3D511093-6A3D-4802-8A58-469A8B54374D}">
      <dgm:prSet/>
      <dgm:spPr/>
      <dgm:t>
        <a:bodyPr/>
        <a:lstStyle/>
        <a:p>
          <a:r>
            <a:rPr lang="en-GB"/>
            <a:t>unique to a particular software application: encase, FTK</a:t>
          </a:r>
          <a:endParaRPr lang="en-US"/>
        </a:p>
      </dgm:t>
    </dgm:pt>
    <dgm:pt modelId="{CD93908D-F630-439D-887F-581B7F259FEA}" type="parTrans" cxnId="{DBAE392C-54F2-43F5-B9DF-01D31D71E9FF}">
      <dgm:prSet/>
      <dgm:spPr/>
      <dgm:t>
        <a:bodyPr/>
        <a:lstStyle/>
        <a:p>
          <a:endParaRPr lang="en-US"/>
        </a:p>
      </dgm:t>
    </dgm:pt>
    <dgm:pt modelId="{CB79E182-CE60-4662-9853-CAA5DB262EA8}" type="sibTrans" cxnId="{DBAE392C-54F2-43F5-B9DF-01D31D71E9FF}">
      <dgm:prSet/>
      <dgm:spPr/>
      <dgm:t>
        <a:bodyPr/>
        <a:lstStyle/>
        <a:p>
          <a:endParaRPr lang="en-US"/>
        </a:p>
      </dgm:t>
    </dgm:pt>
    <dgm:pt modelId="{D43EDBB7-78E2-4156-9116-2AE71893BE66}">
      <dgm:prSet/>
      <dgm:spPr/>
      <dgm:t>
        <a:bodyPr/>
        <a:lstStyle/>
        <a:p>
          <a:r>
            <a:rPr lang="en-US"/>
            <a:t>Image acquisition can be done in </a:t>
          </a:r>
        </a:p>
      </dgm:t>
    </dgm:pt>
    <dgm:pt modelId="{F58D9B1F-DCA4-48AB-83AF-E0EE960FB156}" type="parTrans" cxnId="{547A4B5D-C989-4EFC-A5A6-F600132B161D}">
      <dgm:prSet/>
      <dgm:spPr/>
      <dgm:t>
        <a:bodyPr/>
        <a:lstStyle/>
        <a:p>
          <a:endParaRPr lang="en-US"/>
        </a:p>
      </dgm:t>
    </dgm:pt>
    <dgm:pt modelId="{885926FA-A073-4B09-9CC9-A10206507952}" type="sibTrans" cxnId="{547A4B5D-C989-4EFC-A5A6-F600132B161D}">
      <dgm:prSet/>
      <dgm:spPr/>
      <dgm:t>
        <a:bodyPr/>
        <a:lstStyle/>
        <a:p>
          <a:endParaRPr lang="en-US"/>
        </a:p>
      </dgm:t>
    </dgm:pt>
    <dgm:pt modelId="{8849D233-7D75-4697-845A-386C12937C83}">
      <dgm:prSet/>
      <dgm:spPr/>
      <dgm:t>
        <a:bodyPr/>
        <a:lstStyle/>
        <a:p>
          <a:r>
            <a:rPr lang="en-US"/>
            <a:t>Windows</a:t>
          </a:r>
        </a:p>
      </dgm:t>
    </dgm:pt>
    <dgm:pt modelId="{F6A20CFD-862D-4C6D-8A24-9FE8EB8621A5}" type="parTrans" cxnId="{80D542A8-B2BF-4B00-AEBB-EDCFBAD7C1E9}">
      <dgm:prSet/>
      <dgm:spPr/>
      <dgm:t>
        <a:bodyPr/>
        <a:lstStyle/>
        <a:p>
          <a:endParaRPr lang="en-US"/>
        </a:p>
      </dgm:t>
    </dgm:pt>
    <dgm:pt modelId="{3A5DD7AC-2CF7-40B4-95E5-0800BEC5155D}" type="sibTrans" cxnId="{80D542A8-B2BF-4B00-AEBB-EDCFBAD7C1E9}">
      <dgm:prSet/>
      <dgm:spPr/>
      <dgm:t>
        <a:bodyPr/>
        <a:lstStyle/>
        <a:p>
          <a:endParaRPr lang="en-US"/>
        </a:p>
      </dgm:t>
    </dgm:pt>
    <dgm:pt modelId="{DC8FD7FE-108D-4136-BCB0-A5437F59285B}">
      <dgm:prSet/>
      <dgm:spPr/>
      <dgm:t>
        <a:bodyPr/>
        <a:lstStyle/>
        <a:p>
          <a:r>
            <a:rPr lang="en-US"/>
            <a:t>Linux</a:t>
          </a:r>
        </a:p>
      </dgm:t>
    </dgm:pt>
    <dgm:pt modelId="{1526A87B-2BD5-4362-B2CC-8BA64F66885D}" type="parTrans" cxnId="{FDFFDFB8-7020-4863-B2BD-385E9C330928}">
      <dgm:prSet/>
      <dgm:spPr/>
      <dgm:t>
        <a:bodyPr/>
        <a:lstStyle/>
        <a:p>
          <a:endParaRPr lang="en-US"/>
        </a:p>
      </dgm:t>
    </dgm:pt>
    <dgm:pt modelId="{E0C31956-0F1F-4592-8DC1-B197B79625AB}" type="sibTrans" cxnId="{FDFFDFB8-7020-4863-B2BD-385E9C330928}">
      <dgm:prSet/>
      <dgm:spPr/>
      <dgm:t>
        <a:bodyPr/>
        <a:lstStyle/>
        <a:p>
          <a:endParaRPr lang="en-US"/>
        </a:p>
      </dgm:t>
    </dgm:pt>
    <dgm:pt modelId="{190520D9-E061-47CF-A4D4-20B701F9AA9A}" type="pres">
      <dgm:prSet presAssocID="{58F82F11-9FDB-437E-9EA3-D2523A8D3C9D}" presName="root" presStyleCnt="0">
        <dgm:presLayoutVars>
          <dgm:dir/>
          <dgm:resizeHandles val="exact"/>
        </dgm:presLayoutVars>
      </dgm:prSet>
      <dgm:spPr/>
    </dgm:pt>
    <dgm:pt modelId="{A11F1594-F6A2-41EA-A33F-74D47C1FCB44}" type="pres">
      <dgm:prSet presAssocID="{5B4AAD81-B73A-44C9-A1E0-1FF0EEAE3BA3}" presName="compNode" presStyleCnt="0"/>
      <dgm:spPr/>
    </dgm:pt>
    <dgm:pt modelId="{2745F3D0-8DCA-4E0F-93C3-20A471098273}" type="pres">
      <dgm:prSet presAssocID="{5B4AAD81-B73A-44C9-A1E0-1FF0EEAE3BA3}" presName="bgRect" presStyleLbl="bgShp" presStyleIdx="0" presStyleCnt="4"/>
      <dgm:spPr/>
    </dgm:pt>
    <dgm:pt modelId="{D3C72F0E-6923-456F-820A-6BD16D506258}" type="pres">
      <dgm:prSet presAssocID="{5B4AAD81-B73A-44C9-A1E0-1FF0EEAE3BA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A8388422-DAB1-4218-ABD0-280CE3C1EF0C}" type="pres">
      <dgm:prSet presAssocID="{5B4AAD81-B73A-44C9-A1E0-1FF0EEAE3BA3}" presName="spaceRect" presStyleCnt="0"/>
      <dgm:spPr/>
    </dgm:pt>
    <dgm:pt modelId="{778FBEF8-2774-498C-8022-68F5E6BE94A8}" type="pres">
      <dgm:prSet presAssocID="{5B4AAD81-B73A-44C9-A1E0-1FF0EEAE3BA3}" presName="parTx" presStyleLbl="revTx" presStyleIdx="0" presStyleCnt="8">
        <dgm:presLayoutVars>
          <dgm:chMax val="0"/>
          <dgm:chPref val="0"/>
        </dgm:presLayoutVars>
      </dgm:prSet>
      <dgm:spPr/>
    </dgm:pt>
    <dgm:pt modelId="{A6CDE73D-3A08-4DAD-83F4-2C9D3C690D10}" type="pres">
      <dgm:prSet presAssocID="{5B4AAD81-B73A-44C9-A1E0-1FF0EEAE3BA3}" presName="desTx" presStyleLbl="revTx" presStyleIdx="1" presStyleCnt="8">
        <dgm:presLayoutVars/>
      </dgm:prSet>
      <dgm:spPr/>
    </dgm:pt>
    <dgm:pt modelId="{902B8D68-DDCA-491A-8632-BE9058DDBFB8}" type="pres">
      <dgm:prSet presAssocID="{BA03047C-AAAF-45DD-861F-79B27DFBCA8F}" presName="sibTrans" presStyleCnt="0"/>
      <dgm:spPr/>
    </dgm:pt>
    <dgm:pt modelId="{9A0B2365-7F5A-413C-997B-FD380F09B8F7}" type="pres">
      <dgm:prSet presAssocID="{CA4658AC-2577-489D-85CA-94BF087FA06B}" presName="compNode" presStyleCnt="0"/>
      <dgm:spPr/>
    </dgm:pt>
    <dgm:pt modelId="{E1DA3F36-F224-4FE4-AC4E-3DF1B0F53F10}" type="pres">
      <dgm:prSet presAssocID="{CA4658AC-2577-489D-85CA-94BF087FA06B}" presName="bgRect" presStyleLbl="bgShp" presStyleIdx="1" presStyleCnt="4"/>
      <dgm:spPr/>
    </dgm:pt>
    <dgm:pt modelId="{A34ED225-C8CB-40AF-97C2-A9DA38F04D05}" type="pres">
      <dgm:prSet presAssocID="{CA4658AC-2577-489D-85CA-94BF087FA06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F9DF77BE-AB0D-450E-92D8-84D2EC6FE418}" type="pres">
      <dgm:prSet presAssocID="{CA4658AC-2577-489D-85CA-94BF087FA06B}" presName="spaceRect" presStyleCnt="0"/>
      <dgm:spPr/>
    </dgm:pt>
    <dgm:pt modelId="{0091BDB2-D5C6-4ED9-A19D-FA5243883CEB}" type="pres">
      <dgm:prSet presAssocID="{CA4658AC-2577-489D-85CA-94BF087FA06B}" presName="parTx" presStyleLbl="revTx" presStyleIdx="2" presStyleCnt="8">
        <dgm:presLayoutVars>
          <dgm:chMax val="0"/>
          <dgm:chPref val="0"/>
        </dgm:presLayoutVars>
      </dgm:prSet>
      <dgm:spPr/>
    </dgm:pt>
    <dgm:pt modelId="{10BDBA47-5604-4A8A-9BFB-1404846D8607}" type="pres">
      <dgm:prSet presAssocID="{CA4658AC-2577-489D-85CA-94BF087FA06B}" presName="desTx" presStyleLbl="revTx" presStyleIdx="3" presStyleCnt="8">
        <dgm:presLayoutVars/>
      </dgm:prSet>
      <dgm:spPr/>
    </dgm:pt>
    <dgm:pt modelId="{2ED55D01-A40C-4A6B-99A7-35D9DC6CCB04}" type="pres">
      <dgm:prSet presAssocID="{7F2FE6C0-5C3D-4F0C-B246-1DA177347B98}" presName="sibTrans" presStyleCnt="0"/>
      <dgm:spPr/>
    </dgm:pt>
    <dgm:pt modelId="{B1C18055-C8EA-4464-A63A-DAC4D63564EF}" type="pres">
      <dgm:prSet presAssocID="{7268AFDE-464F-45AE-8618-73AB48625BD2}" presName="compNode" presStyleCnt="0"/>
      <dgm:spPr/>
    </dgm:pt>
    <dgm:pt modelId="{6ECF494D-10FB-4D39-B6E1-C7B82665365B}" type="pres">
      <dgm:prSet presAssocID="{7268AFDE-464F-45AE-8618-73AB48625BD2}" presName="bgRect" presStyleLbl="bgShp" presStyleIdx="2" presStyleCnt="4"/>
      <dgm:spPr/>
    </dgm:pt>
    <dgm:pt modelId="{3D3150FD-DB6B-4E9E-AEFC-119A2302EEBC}" type="pres">
      <dgm:prSet presAssocID="{7268AFDE-464F-45AE-8618-73AB48625BD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2BA5F6B0-ED4E-4EB4-A15E-E0ABF2BA0CDE}" type="pres">
      <dgm:prSet presAssocID="{7268AFDE-464F-45AE-8618-73AB48625BD2}" presName="spaceRect" presStyleCnt="0"/>
      <dgm:spPr/>
    </dgm:pt>
    <dgm:pt modelId="{DE38EE20-9377-418D-BA42-47A2D3C175D6}" type="pres">
      <dgm:prSet presAssocID="{7268AFDE-464F-45AE-8618-73AB48625BD2}" presName="parTx" presStyleLbl="revTx" presStyleIdx="4" presStyleCnt="8">
        <dgm:presLayoutVars>
          <dgm:chMax val="0"/>
          <dgm:chPref val="0"/>
        </dgm:presLayoutVars>
      </dgm:prSet>
      <dgm:spPr/>
    </dgm:pt>
    <dgm:pt modelId="{9E26DC37-DFD1-4852-B197-32CAA08070F1}" type="pres">
      <dgm:prSet presAssocID="{7268AFDE-464F-45AE-8618-73AB48625BD2}" presName="desTx" presStyleLbl="revTx" presStyleIdx="5" presStyleCnt="8">
        <dgm:presLayoutVars/>
      </dgm:prSet>
      <dgm:spPr/>
    </dgm:pt>
    <dgm:pt modelId="{D70C11A0-21A5-4D84-B8C3-BF965B0ABE39}" type="pres">
      <dgm:prSet presAssocID="{294F157B-A339-432A-8D3D-4820CAACA126}" presName="sibTrans" presStyleCnt="0"/>
      <dgm:spPr/>
    </dgm:pt>
    <dgm:pt modelId="{DBD063D9-85DA-4ADE-BEA4-E5F82CBC7962}" type="pres">
      <dgm:prSet presAssocID="{D43EDBB7-78E2-4156-9116-2AE71893BE66}" presName="compNode" presStyleCnt="0"/>
      <dgm:spPr/>
    </dgm:pt>
    <dgm:pt modelId="{D635A90F-4646-48C6-B764-AADDAD8D82C2}" type="pres">
      <dgm:prSet presAssocID="{D43EDBB7-78E2-4156-9116-2AE71893BE66}" presName="bgRect" presStyleLbl="bgShp" presStyleIdx="3" presStyleCnt="4"/>
      <dgm:spPr/>
    </dgm:pt>
    <dgm:pt modelId="{44051EED-4C53-4629-B2BA-AF62FEE04208}" type="pres">
      <dgm:prSet presAssocID="{D43EDBB7-78E2-4156-9116-2AE71893BE6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9F8C777-3242-42CD-BDD1-638BFABD9FA6}" type="pres">
      <dgm:prSet presAssocID="{D43EDBB7-78E2-4156-9116-2AE71893BE66}" presName="spaceRect" presStyleCnt="0"/>
      <dgm:spPr/>
    </dgm:pt>
    <dgm:pt modelId="{E813444E-9BE3-4C12-ADFB-EB5EFE8C1976}" type="pres">
      <dgm:prSet presAssocID="{D43EDBB7-78E2-4156-9116-2AE71893BE66}" presName="parTx" presStyleLbl="revTx" presStyleIdx="6" presStyleCnt="8">
        <dgm:presLayoutVars>
          <dgm:chMax val="0"/>
          <dgm:chPref val="0"/>
        </dgm:presLayoutVars>
      </dgm:prSet>
      <dgm:spPr/>
    </dgm:pt>
    <dgm:pt modelId="{5E24601A-5A35-47C1-8345-32C5DA9018C8}" type="pres">
      <dgm:prSet presAssocID="{D43EDBB7-78E2-4156-9116-2AE71893BE66}" presName="desTx" presStyleLbl="revTx" presStyleIdx="7" presStyleCnt="8">
        <dgm:presLayoutVars/>
      </dgm:prSet>
      <dgm:spPr/>
    </dgm:pt>
  </dgm:ptLst>
  <dgm:cxnLst>
    <dgm:cxn modelId="{D6436403-E592-4227-9634-0532923A620B}" srcId="{58F82F11-9FDB-437E-9EA3-D2523A8D3C9D}" destId="{7268AFDE-464F-45AE-8618-73AB48625BD2}" srcOrd="2" destOrd="0" parTransId="{D8FA46D3-6000-4516-89E2-671977D41111}" sibTransId="{294F157B-A339-432A-8D3D-4820CAACA126}"/>
    <dgm:cxn modelId="{31162A0C-77A6-4AE6-8B4B-C40FF4D17BB7}" type="presOf" srcId="{3D511093-6A3D-4802-8A58-469A8B54374D}" destId="{9E26DC37-DFD1-4852-B197-32CAA08070F1}" srcOrd="0" destOrd="1" presId="urn:microsoft.com/office/officeart/2018/2/layout/IconVerticalSolidList"/>
    <dgm:cxn modelId="{6B014D10-E294-43F3-BA2B-FBBEB6EA2EC5}" type="presOf" srcId="{7268AFDE-464F-45AE-8618-73AB48625BD2}" destId="{DE38EE20-9377-418D-BA42-47A2D3C175D6}" srcOrd="0" destOrd="0" presId="urn:microsoft.com/office/officeart/2018/2/layout/IconVerticalSolidList"/>
    <dgm:cxn modelId="{444AEB24-6B91-4057-A17A-4836E45113AF}" srcId="{7268AFDE-464F-45AE-8618-73AB48625BD2}" destId="{2B02C864-1849-42A4-B0F1-955C7F858745}" srcOrd="0" destOrd="0" parTransId="{C74A05C7-F982-4246-BF57-895537BAADE1}" sibTransId="{529EE2D7-CFB6-4399-B4AA-A2BB5E9E5EA0}"/>
    <dgm:cxn modelId="{DBAE392C-54F2-43F5-B9DF-01D31D71E9FF}" srcId="{7268AFDE-464F-45AE-8618-73AB48625BD2}" destId="{3D511093-6A3D-4802-8A58-469A8B54374D}" srcOrd="1" destOrd="0" parTransId="{CD93908D-F630-439D-887F-581B7F259FEA}" sibTransId="{CB79E182-CE60-4662-9853-CAA5DB262EA8}"/>
    <dgm:cxn modelId="{87689438-4035-46D3-91E2-4D9D52108242}" type="presOf" srcId="{D43EDBB7-78E2-4156-9116-2AE71893BE66}" destId="{E813444E-9BE3-4C12-ADFB-EB5EFE8C1976}" srcOrd="0" destOrd="0" presId="urn:microsoft.com/office/officeart/2018/2/layout/IconVerticalSolidList"/>
    <dgm:cxn modelId="{A6B8405C-05BE-4B40-8E3B-4758EAAC304C}" srcId="{58F82F11-9FDB-437E-9EA3-D2523A8D3C9D}" destId="{CA4658AC-2577-489D-85CA-94BF087FA06B}" srcOrd="1" destOrd="0" parTransId="{79592E4F-3250-47D2-9EF6-C178B2F52494}" sibTransId="{7F2FE6C0-5C3D-4F0C-B246-1DA177347B98}"/>
    <dgm:cxn modelId="{547A4B5D-C989-4EFC-A5A6-F600132B161D}" srcId="{58F82F11-9FDB-437E-9EA3-D2523A8D3C9D}" destId="{D43EDBB7-78E2-4156-9116-2AE71893BE66}" srcOrd="3" destOrd="0" parTransId="{F58D9B1F-DCA4-48AB-83AF-E0EE960FB156}" sibTransId="{885926FA-A073-4B09-9CC9-A10206507952}"/>
    <dgm:cxn modelId="{27DF5469-0D8F-4464-BA67-F51B04AA74A2}" srcId="{5B4AAD81-B73A-44C9-A1E0-1FF0EEAE3BA3}" destId="{A03BBD3C-23F4-4E5C-8BFC-EB9049E5A9CA}" srcOrd="1" destOrd="0" parTransId="{9B3B3540-1DE8-4C87-B69E-4746610040B3}" sibTransId="{39BC1B1E-B282-4E24-A71F-17D1081D34F3}"/>
    <dgm:cxn modelId="{A5A21A72-1603-40A9-93E3-EBBFA20D76F5}" type="presOf" srcId="{53653D9B-36F9-4A2C-AE49-8E8E203D9D5E}" destId="{10BDBA47-5604-4A8A-9BFB-1404846D8607}" srcOrd="0" destOrd="0" presId="urn:microsoft.com/office/officeart/2018/2/layout/IconVerticalSolidList"/>
    <dgm:cxn modelId="{94358A78-ED91-45A6-A008-4FCC52262704}" srcId="{5B4AAD81-B73A-44C9-A1E0-1FF0EEAE3BA3}" destId="{D5645DC6-71BC-4EB8-83C0-495ACBA2325B}" srcOrd="0" destOrd="0" parTransId="{CCAB6235-5CF6-4470-9AB6-4348733117E3}" sibTransId="{C6821460-62CF-4F3F-9FEE-740FEA062969}"/>
    <dgm:cxn modelId="{7110FE5A-EDAD-4325-A5E5-739894191B16}" type="presOf" srcId="{58F82F11-9FDB-437E-9EA3-D2523A8D3C9D}" destId="{190520D9-E061-47CF-A4D4-20B701F9AA9A}" srcOrd="0" destOrd="0" presId="urn:microsoft.com/office/officeart/2018/2/layout/IconVerticalSolidList"/>
    <dgm:cxn modelId="{13826186-778A-449D-94CF-B9542389FC20}" type="presOf" srcId="{8849D233-7D75-4697-845A-386C12937C83}" destId="{5E24601A-5A35-47C1-8345-32C5DA9018C8}" srcOrd="0" destOrd="0" presId="urn:microsoft.com/office/officeart/2018/2/layout/IconVerticalSolidList"/>
    <dgm:cxn modelId="{A67398A3-029A-4253-B103-0B52B4F70A2B}" type="presOf" srcId="{A03BBD3C-23F4-4E5C-8BFC-EB9049E5A9CA}" destId="{A6CDE73D-3A08-4DAD-83F4-2C9D3C690D10}" srcOrd="0" destOrd="1" presId="urn:microsoft.com/office/officeart/2018/2/layout/IconVerticalSolidList"/>
    <dgm:cxn modelId="{DCA83BA4-B248-4481-ACAF-7519CB59D37B}" srcId="{CA4658AC-2577-489D-85CA-94BF087FA06B}" destId="{53653D9B-36F9-4A2C-AE49-8E8E203D9D5E}" srcOrd="0" destOrd="0" parTransId="{E6A83613-5E57-496E-B5A9-C59AC54A389A}" sibTransId="{5B242464-7126-4389-83EE-BB9248F6090E}"/>
    <dgm:cxn modelId="{80D542A8-B2BF-4B00-AEBB-EDCFBAD7C1E9}" srcId="{D43EDBB7-78E2-4156-9116-2AE71893BE66}" destId="{8849D233-7D75-4697-845A-386C12937C83}" srcOrd="0" destOrd="0" parTransId="{F6A20CFD-862D-4C6D-8A24-9FE8EB8621A5}" sibTransId="{3A5DD7AC-2CF7-40B4-95E5-0800BEC5155D}"/>
    <dgm:cxn modelId="{FDFFDFB8-7020-4863-B2BD-385E9C330928}" srcId="{D43EDBB7-78E2-4156-9116-2AE71893BE66}" destId="{DC8FD7FE-108D-4136-BCB0-A5437F59285B}" srcOrd="1" destOrd="0" parTransId="{1526A87B-2BD5-4362-B2CC-8BA64F66885D}" sibTransId="{E0C31956-0F1F-4592-8DC1-B197B79625AB}"/>
    <dgm:cxn modelId="{DE0296D9-6851-4F84-B199-9AB8AF7CC83B}" type="presOf" srcId="{2B02C864-1849-42A4-B0F1-955C7F858745}" destId="{9E26DC37-DFD1-4852-B197-32CAA08070F1}" srcOrd="0" destOrd="0" presId="urn:microsoft.com/office/officeart/2018/2/layout/IconVerticalSolidList"/>
    <dgm:cxn modelId="{C994A8E0-9904-4EA3-AB3E-A46D36C35011}" type="presOf" srcId="{CA4658AC-2577-489D-85CA-94BF087FA06B}" destId="{0091BDB2-D5C6-4ED9-A19D-FA5243883CEB}" srcOrd="0" destOrd="0" presId="urn:microsoft.com/office/officeart/2018/2/layout/IconVerticalSolidList"/>
    <dgm:cxn modelId="{FEFBC5E4-6398-4F94-AB3B-67100A59D70A}" type="presOf" srcId="{DC8FD7FE-108D-4136-BCB0-A5437F59285B}" destId="{5E24601A-5A35-47C1-8345-32C5DA9018C8}" srcOrd="0" destOrd="1" presId="urn:microsoft.com/office/officeart/2018/2/layout/IconVerticalSolidList"/>
    <dgm:cxn modelId="{AF6345E6-75C2-402F-B97D-71BF10B8745F}" srcId="{58F82F11-9FDB-437E-9EA3-D2523A8D3C9D}" destId="{5B4AAD81-B73A-44C9-A1E0-1FF0EEAE3BA3}" srcOrd="0" destOrd="0" parTransId="{987CD663-5923-4587-9964-4D0E4161E83A}" sibTransId="{BA03047C-AAAF-45DD-861F-79B27DFBCA8F}"/>
    <dgm:cxn modelId="{F58070EC-1F62-435B-B46F-EF9D4FCBC4A5}" type="presOf" srcId="{5B4AAD81-B73A-44C9-A1E0-1FF0EEAE3BA3}" destId="{778FBEF8-2774-498C-8022-68F5E6BE94A8}" srcOrd="0" destOrd="0" presId="urn:microsoft.com/office/officeart/2018/2/layout/IconVerticalSolidList"/>
    <dgm:cxn modelId="{1A0CC5EE-D66E-45E9-B78D-4F10BA04743A}" type="presOf" srcId="{D5645DC6-71BC-4EB8-83C0-495ACBA2325B}" destId="{A6CDE73D-3A08-4DAD-83F4-2C9D3C690D10}" srcOrd="0" destOrd="0" presId="urn:microsoft.com/office/officeart/2018/2/layout/IconVerticalSolidList"/>
    <dgm:cxn modelId="{0010EB76-04A1-4B8A-929B-F0C343803217}" type="presParOf" srcId="{190520D9-E061-47CF-A4D4-20B701F9AA9A}" destId="{A11F1594-F6A2-41EA-A33F-74D47C1FCB44}" srcOrd="0" destOrd="0" presId="urn:microsoft.com/office/officeart/2018/2/layout/IconVerticalSolidList"/>
    <dgm:cxn modelId="{821BECB6-C1E5-42A2-A795-153F87951D1D}" type="presParOf" srcId="{A11F1594-F6A2-41EA-A33F-74D47C1FCB44}" destId="{2745F3D0-8DCA-4E0F-93C3-20A471098273}" srcOrd="0" destOrd="0" presId="urn:microsoft.com/office/officeart/2018/2/layout/IconVerticalSolidList"/>
    <dgm:cxn modelId="{FFB8C9D5-1F65-41DB-965D-9E1A237CC7A8}" type="presParOf" srcId="{A11F1594-F6A2-41EA-A33F-74D47C1FCB44}" destId="{D3C72F0E-6923-456F-820A-6BD16D506258}" srcOrd="1" destOrd="0" presId="urn:microsoft.com/office/officeart/2018/2/layout/IconVerticalSolidList"/>
    <dgm:cxn modelId="{BE701D7E-C604-4A20-AAF0-1785CE3E2470}" type="presParOf" srcId="{A11F1594-F6A2-41EA-A33F-74D47C1FCB44}" destId="{A8388422-DAB1-4218-ABD0-280CE3C1EF0C}" srcOrd="2" destOrd="0" presId="urn:microsoft.com/office/officeart/2018/2/layout/IconVerticalSolidList"/>
    <dgm:cxn modelId="{035DB703-F9DE-4E66-9CA3-9095ED43C616}" type="presParOf" srcId="{A11F1594-F6A2-41EA-A33F-74D47C1FCB44}" destId="{778FBEF8-2774-498C-8022-68F5E6BE94A8}" srcOrd="3" destOrd="0" presId="urn:microsoft.com/office/officeart/2018/2/layout/IconVerticalSolidList"/>
    <dgm:cxn modelId="{E6CAFC9F-FF58-4123-850E-B81D50A5C2C5}" type="presParOf" srcId="{A11F1594-F6A2-41EA-A33F-74D47C1FCB44}" destId="{A6CDE73D-3A08-4DAD-83F4-2C9D3C690D10}" srcOrd="4" destOrd="0" presId="urn:microsoft.com/office/officeart/2018/2/layout/IconVerticalSolidList"/>
    <dgm:cxn modelId="{2ACE2E15-E802-4216-AA55-D84B6777FF67}" type="presParOf" srcId="{190520D9-E061-47CF-A4D4-20B701F9AA9A}" destId="{902B8D68-DDCA-491A-8632-BE9058DDBFB8}" srcOrd="1" destOrd="0" presId="urn:microsoft.com/office/officeart/2018/2/layout/IconVerticalSolidList"/>
    <dgm:cxn modelId="{7093AABB-BB62-4EF3-A5C8-133E92B21872}" type="presParOf" srcId="{190520D9-E061-47CF-A4D4-20B701F9AA9A}" destId="{9A0B2365-7F5A-413C-997B-FD380F09B8F7}" srcOrd="2" destOrd="0" presId="urn:microsoft.com/office/officeart/2018/2/layout/IconVerticalSolidList"/>
    <dgm:cxn modelId="{5A973569-0D9C-4132-B6FA-CB7AC77274DB}" type="presParOf" srcId="{9A0B2365-7F5A-413C-997B-FD380F09B8F7}" destId="{E1DA3F36-F224-4FE4-AC4E-3DF1B0F53F10}" srcOrd="0" destOrd="0" presId="urn:microsoft.com/office/officeart/2018/2/layout/IconVerticalSolidList"/>
    <dgm:cxn modelId="{D71151ED-EF64-46B4-8439-A3DCD3279DB3}" type="presParOf" srcId="{9A0B2365-7F5A-413C-997B-FD380F09B8F7}" destId="{A34ED225-C8CB-40AF-97C2-A9DA38F04D05}" srcOrd="1" destOrd="0" presId="urn:microsoft.com/office/officeart/2018/2/layout/IconVerticalSolidList"/>
    <dgm:cxn modelId="{A9A0EF1D-7001-48F8-86DB-AAD7954B0E70}" type="presParOf" srcId="{9A0B2365-7F5A-413C-997B-FD380F09B8F7}" destId="{F9DF77BE-AB0D-450E-92D8-84D2EC6FE418}" srcOrd="2" destOrd="0" presId="urn:microsoft.com/office/officeart/2018/2/layout/IconVerticalSolidList"/>
    <dgm:cxn modelId="{C0263CC1-6107-4DC0-BBC3-E9D44A6AD008}" type="presParOf" srcId="{9A0B2365-7F5A-413C-997B-FD380F09B8F7}" destId="{0091BDB2-D5C6-4ED9-A19D-FA5243883CEB}" srcOrd="3" destOrd="0" presId="urn:microsoft.com/office/officeart/2018/2/layout/IconVerticalSolidList"/>
    <dgm:cxn modelId="{BE8BAFC8-C23A-42E9-AFD9-9AB59E069587}" type="presParOf" srcId="{9A0B2365-7F5A-413C-997B-FD380F09B8F7}" destId="{10BDBA47-5604-4A8A-9BFB-1404846D8607}" srcOrd="4" destOrd="0" presId="urn:microsoft.com/office/officeart/2018/2/layout/IconVerticalSolidList"/>
    <dgm:cxn modelId="{4FA12A51-1FA7-4541-858D-84B4777753DB}" type="presParOf" srcId="{190520D9-E061-47CF-A4D4-20B701F9AA9A}" destId="{2ED55D01-A40C-4A6B-99A7-35D9DC6CCB04}" srcOrd="3" destOrd="0" presId="urn:microsoft.com/office/officeart/2018/2/layout/IconVerticalSolidList"/>
    <dgm:cxn modelId="{35E585B8-FDC6-49EC-9BE5-316CA8483E38}" type="presParOf" srcId="{190520D9-E061-47CF-A4D4-20B701F9AA9A}" destId="{B1C18055-C8EA-4464-A63A-DAC4D63564EF}" srcOrd="4" destOrd="0" presId="urn:microsoft.com/office/officeart/2018/2/layout/IconVerticalSolidList"/>
    <dgm:cxn modelId="{016758E0-269B-4393-B73E-EC3291FA961C}" type="presParOf" srcId="{B1C18055-C8EA-4464-A63A-DAC4D63564EF}" destId="{6ECF494D-10FB-4D39-B6E1-C7B82665365B}" srcOrd="0" destOrd="0" presId="urn:microsoft.com/office/officeart/2018/2/layout/IconVerticalSolidList"/>
    <dgm:cxn modelId="{75A9F125-B051-404F-8B9D-85BBD00E6E40}" type="presParOf" srcId="{B1C18055-C8EA-4464-A63A-DAC4D63564EF}" destId="{3D3150FD-DB6B-4E9E-AEFC-119A2302EEBC}" srcOrd="1" destOrd="0" presId="urn:microsoft.com/office/officeart/2018/2/layout/IconVerticalSolidList"/>
    <dgm:cxn modelId="{E03BCAF3-C25E-4B2C-A38A-91A63A7FFE79}" type="presParOf" srcId="{B1C18055-C8EA-4464-A63A-DAC4D63564EF}" destId="{2BA5F6B0-ED4E-4EB4-A15E-E0ABF2BA0CDE}" srcOrd="2" destOrd="0" presId="urn:microsoft.com/office/officeart/2018/2/layout/IconVerticalSolidList"/>
    <dgm:cxn modelId="{43AA1C6E-F576-45B4-9009-A0B68348F8FE}" type="presParOf" srcId="{B1C18055-C8EA-4464-A63A-DAC4D63564EF}" destId="{DE38EE20-9377-418D-BA42-47A2D3C175D6}" srcOrd="3" destOrd="0" presId="urn:microsoft.com/office/officeart/2018/2/layout/IconVerticalSolidList"/>
    <dgm:cxn modelId="{880D4150-9AE2-4081-B3BC-9561C86FAFDB}" type="presParOf" srcId="{B1C18055-C8EA-4464-A63A-DAC4D63564EF}" destId="{9E26DC37-DFD1-4852-B197-32CAA08070F1}" srcOrd="4" destOrd="0" presId="urn:microsoft.com/office/officeart/2018/2/layout/IconVerticalSolidList"/>
    <dgm:cxn modelId="{51F59088-1A64-414D-8944-F2767C12B45C}" type="presParOf" srcId="{190520D9-E061-47CF-A4D4-20B701F9AA9A}" destId="{D70C11A0-21A5-4D84-B8C3-BF965B0ABE39}" srcOrd="5" destOrd="0" presId="urn:microsoft.com/office/officeart/2018/2/layout/IconVerticalSolidList"/>
    <dgm:cxn modelId="{5F96A671-80AA-4CD1-A8A4-92FBCC7B44D8}" type="presParOf" srcId="{190520D9-E061-47CF-A4D4-20B701F9AA9A}" destId="{DBD063D9-85DA-4ADE-BEA4-E5F82CBC7962}" srcOrd="6" destOrd="0" presId="urn:microsoft.com/office/officeart/2018/2/layout/IconVerticalSolidList"/>
    <dgm:cxn modelId="{4F294926-3234-494F-B9E8-1EC4635E81D9}" type="presParOf" srcId="{DBD063D9-85DA-4ADE-BEA4-E5F82CBC7962}" destId="{D635A90F-4646-48C6-B764-AADDAD8D82C2}" srcOrd="0" destOrd="0" presId="urn:microsoft.com/office/officeart/2018/2/layout/IconVerticalSolidList"/>
    <dgm:cxn modelId="{6FB6BB32-0A51-416D-B10B-D4A55B0D8B89}" type="presParOf" srcId="{DBD063D9-85DA-4ADE-BEA4-E5F82CBC7962}" destId="{44051EED-4C53-4629-B2BA-AF62FEE04208}" srcOrd="1" destOrd="0" presId="urn:microsoft.com/office/officeart/2018/2/layout/IconVerticalSolidList"/>
    <dgm:cxn modelId="{E0A25B3F-EC72-44DD-AC17-778B71595690}" type="presParOf" srcId="{DBD063D9-85DA-4ADE-BEA4-E5F82CBC7962}" destId="{29F8C777-3242-42CD-BDD1-638BFABD9FA6}" srcOrd="2" destOrd="0" presId="urn:microsoft.com/office/officeart/2018/2/layout/IconVerticalSolidList"/>
    <dgm:cxn modelId="{238E5688-A025-4160-AEAB-300DFBF1094A}" type="presParOf" srcId="{DBD063D9-85DA-4ADE-BEA4-E5F82CBC7962}" destId="{E813444E-9BE3-4C12-ADFB-EB5EFE8C1976}" srcOrd="3" destOrd="0" presId="urn:microsoft.com/office/officeart/2018/2/layout/IconVerticalSolidList"/>
    <dgm:cxn modelId="{412D1A63-1B52-4B2A-AA90-CF57C89F1B64}" type="presParOf" srcId="{DBD063D9-85DA-4ADE-BEA4-E5F82CBC7962}" destId="{5E24601A-5A35-47C1-8345-32C5DA9018C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7C66E0-C6ED-4B83-B304-EFFBF3883EA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D4CB6E-10D0-468D-8F4E-08492C1CB82B}">
      <dgm:prSet/>
      <dgm:spPr/>
      <dgm:t>
        <a:bodyPr/>
        <a:lstStyle/>
        <a:p>
          <a:r>
            <a:rPr lang="en-GB"/>
            <a:t>Set up a listener in Kali to listen to network traffic</a:t>
          </a:r>
          <a:endParaRPr lang="en-US"/>
        </a:p>
      </dgm:t>
    </dgm:pt>
    <dgm:pt modelId="{B9A6F9C9-80E9-48A6-9027-3810622CC42B}" type="parTrans" cxnId="{FFF81385-2F66-4CEC-804A-4B57BAC467D7}">
      <dgm:prSet/>
      <dgm:spPr/>
      <dgm:t>
        <a:bodyPr/>
        <a:lstStyle/>
        <a:p>
          <a:endParaRPr lang="en-US"/>
        </a:p>
      </dgm:t>
    </dgm:pt>
    <dgm:pt modelId="{3CFF816D-99A9-4997-9D33-E3870AD974B5}" type="sibTrans" cxnId="{FFF81385-2F66-4CEC-804A-4B57BAC467D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7954CD7-8BA4-44F6-944A-83D49AC82D80}">
      <dgm:prSet/>
      <dgm:spPr/>
      <dgm:t>
        <a:bodyPr/>
        <a:lstStyle/>
        <a:p>
          <a:r>
            <a:rPr lang="en-GB"/>
            <a:t>Acquire a file in Windows and send the  file to Kali (ncat) </a:t>
          </a:r>
          <a:endParaRPr lang="en-US"/>
        </a:p>
      </dgm:t>
    </dgm:pt>
    <dgm:pt modelId="{DA39961A-2E61-47B0-B4D2-A499E4DF33A7}" type="parTrans" cxnId="{336C31AD-2D4B-41D9-958F-465929887E21}">
      <dgm:prSet/>
      <dgm:spPr/>
      <dgm:t>
        <a:bodyPr/>
        <a:lstStyle/>
        <a:p>
          <a:endParaRPr lang="en-US"/>
        </a:p>
      </dgm:t>
    </dgm:pt>
    <dgm:pt modelId="{C7247895-1FA3-43DD-A287-B70335BF80EA}" type="sibTrans" cxnId="{336C31AD-2D4B-41D9-958F-465929887E2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C9E1DAB-02E9-4596-B9DC-19B5157D6465}">
      <dgm:prSet/>
      <dgm:spPr/>
      <dgm:t>
        <a:bodyPr/>
        <a:lstStyle/>
        <a:p>
          <a:r>
            <a:rPr lang="en-GB"/>
            <a:t>Verify hash code of images at both OS</a:t>
          </a:r>
          <a:endParaRPr lang="en-US"/>
        </a:p>
      </dgm:t>
    </dgm:pt>
    <dgm:pt modelId="{CDABF070-C2A3-4424-84B6-9434B581660B}" type="parTrans" cxnId="{58A7D46D-8081-4164-BBA5-E993A21034AD}">
      <dgm:prSet/>
      <dgm:spPr/>
      <dgm:t>
        <a:bodyPr/>
        <a:lstStyle/>
        <a:p>
          <a:endParaRPr lang="en-US"/>
        </a:p>
      </dgm:t>
    </dgm:pt>
    <dgm:pt modelId="{965F245D-BFBC-4000-9712-41DDB25C9773}" type="sibTrans" cxnId="{58A7D46D-8081-4164-BBA5-E993A21034A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ED3ED3A-334A-4A13-82E4-4213379EBB36}" type="pres">
      <dgm:prSet presAssocID="{857C66E0-C6ED-4B83-B304-EFFBF3883EAC}" presName="Name0" presStyleCnt="0">
        <dgm:presLayoutVars>
          <dgm:animLvl val="lvl"/>
          <dgm:resizeHandles val="exact"/>
        </dgm:presLayoutVars>
      </dgm:prSet>
      <dgm:spPr/>
    </dgm:pt>
    <dgm:pt modelId="{DB9E8019-D50D-449A-A38B-E8B8736ED8C3}" type="pres">
      <dgm:prSet presAssocID="{36D4CB6E-10D0-468D-8F4E-08492C1CB82B}" presName="compositeNode" presStyleCnt="0">
        <dgm:presLayoutVars>
          <dgm:bulletEnabled val="1"/>
        </dgm:presLayoutVars>
      </dgm:prSet>
      <dgm:spPr/>
    </dgm:pt>
    <dgm:pt modelId="{060B873C-1415-45A5-A7C9-71B838C3D3DA}" type="pres">
      <dgm:prSet presAssocID="{36D4CB6E-10D0-468D-8F4E-08492C1CB82B}" presName="bgRect" presStyleLbl="bgAccFollowNode1" presStyleIdx="0" presStyleCnt="3"/>
      <dgm:spPr/>
    </dgm:pt>
    <dgm:pt modelId="{2AA4FF61-4707-447D-9BA9-21088685DA81}" type="pres">
      <dgm:prSet presAssocID="{3CFF816D-99A9-4997-9D33-E3870AD974B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F1145763-5603-4B46-8563-2B5832498231}" type="pres">
      <dgm:prSet presAssocID="{36D4CB6E-10D0-468D-8F4E-08492C1CB82B}" presName="bottomLine" presStyleLbl="alignNode1" presStyleIdx="1" presStyleCnt="6">
        <dgm:presLayoutVars/>
      </dgm:prSet>
      <dgm:spPr/>
    </dgm:pt>
    <dgm:pt modelId="{AC8B6298-159F-493D-A124-27A5D8E11E83}" type="pres">
      <dgm:prSet presAssocID="{36D4CB6E-10D0-468D-8F4E-08492C1CB82B}" presName="nodeText" presStyleLbl="bgAccFollowNode1" presStyleIdx="0" presStyleCnt="3">
        <dgm:presLayoutVars>
          <dgm:bulletEnabled val="1"/>
        </dgm:presLayoutVars>
      </dgm:prSet>
      <dgm:spPr/>
    </dgm:pt>
    <dgm:pt modelId="{8DA868CF-F0D7-41E2-9C26-ADC46BC5E10C}" type="pres">
      <dgm:prSet presAssocID="{3CFF816D-99A9-4997-9D33-E3870AD974B5}" presName="sibTrans" presStyleCnt="0"/>
      <dgm:spPr/>
    </dgm:pt>
    <dgm:pt modelId="{B001CBB1-CDBD-4306-BC1C-F6430C755714}" type="pres">
      <dgm:prSet presAssocID="{A7954CD7-8BA4-44F6-944A-83D49AC82D80}" presName="compositeNode" presStyleCnt="0">
        <dgm:presLayoutVars>
          <dgm:bulletEnabled val="1"/>
        </dgm:presLayoutVars>
      </dgm:prSet>
      <dgm:spPr/>
    </dgm:pt>
    <dgm:pt modelId="{E89AE15B-0A49-4922-AC50-54709F87DBA6}" type="pres">
      <dgm:prSet presAssocID="{A7954CD7-8BA4-44F6-944A-83D49AC82D80}" presName="bgRect" presStyleLbl="bgAccFollowNode1" presStyleIdx="1" presStyleCnt="3"/>
      <dgm:spPr/>
    </dgm:pt>
    <dgm:pt modelId="{EEFD3A80-2CAF-4E7E-94CB-36ED5FC24F5B}" type="pres">
      <dgm:prSet presAssocID="{C7247895-1FA3-43DD-A287-B70335BF80EA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4FDDCEBB-E572-4221-A048-2429201A542C}" type="pres">
      <dgm:prSet presAssocID="{A7954CD7-8BA4-44F6-944A-83D49AC82D80}" presName="bottomLine" presStyleLbl="alignNode1" presStyleIdx="3" presStyleCnt="6">
        <dgm:presLayoutVars/>
      </dgm:prSet>
      <dgm:spPr/>
    </dgm:pt>
    <dgm:pt modelId="{0B41BF53-F2B0-423B-9103-C8824C3E7461}" type="pres">
      <dgm:prSet presAssocID="{A7954CD7-8BA4-44F6-944A-83D49AC82D80}" presName="nodeText" presStyleLbl="bgAccFollowNode1" presStyleIdx="1" presStyleCnt="3">
        <dgm:presLayoutVars>
          <dgm:bulletEnabled val="1"/>
        </dgm:presLayoutVars>
      </dgm:prSet>
      <dgm:spPr/>
    </dgm:pt>
    <dgm:pt modelId="{7B0C3C57-03B9-4A4A-A98D-1A538EE5571F}" type="pres">
      <dgm:prSet presAssocID="{C7247895-1FA3-43DD-A287-B70335BF80EA}" presName="sibTrans" presStyleCnt="0"/>
      <dgm:spPr/>
    </dgm:pt>
    <dgm:pt modelId="{F89D3FD6-8D6B-45A4-AF84-4AEC578C4C7D}" type="pres">
      <dgm:prSet presAssocID="{0C9E1DAB-02E9-4596-B9DC-19B5157D6465}" presName="compositeNode" presStyleCnt="0">
        <dgm:presLayoutVars>
          <dgm:bulletEnabled val="1"/>
        </dgm:presLayoutVars>
      </dgm:prSet>
      <dgm:spPr/>
    </dgm:pt>
    <dgm:pt modelId="{6F72834E-6C6A-4C12-AD69-576B60225E28}" type="pres">
      <dgm:prSet presAssocID="{0C9E1DAB-02E9-4596-B9DC-19B5157D6465}" presName="bgRect" presStyleLbl="bgAccFollowNode1" presStyleIdx="2" presStyleCnt="3"/>
      <dgm:spPr/>
    </dgm:pt>
    <dgm:pt modelId="{BDF05810-9BF1-43E3-9D18-F20F8356E06C}" type="pres">
      <dgm:prSet presAssocID="{965F245D-BFBC-4000-9712-41DDB25C9773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8AA06C04-C124-4115-9969-69DBB946DA5E}" type="pres">
      <dgm:prSet presAssocID="{0C9E1DAB-02E9-4596-B9DC-19B5157D6465}" presName="bottomLine" presStyleLbl="alignNode1" presStyleIdx="5" presStyleCnt="6">
        <dgm:presLayoutVars/>
      </dgm:prSet>
      <dgm:spPr/>
    </dgm:pt>
    <dgm:pt modelId="{43D3119D-F9D9-429E-AB28-66FD8CD98C34}" type="pres">
      <dgm:prSet presAssocID="{0C9E1DAB-02E9-4596-B9DC-19B5157D6465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8B56C602-5125-40B5-9854-300CB1062664}" type="presOf" srcId="{0C9E1DAB-02E9-4596-B9DC-19B5157D6465}" destId="{6F72834E-6C6A-4C12-AD69-576B60225E28}" srcOrd="0" destOrd="0" presId="urn:microsoft.com/office/officeart/2016/7/layout/BasicLinearProcessNumbered"/>
    <dgm:cxn modelId="{23B1FA04-2AEA-4658-9BE5-093DBE0EB26C}" type="presOf" srcId="{857C66E0-C6ED-4B83-B304-EFFBF3883EAC}" destId="{8ED3ED3A-334A-4A13-82E4-4213379EBB36}" srcOrd="0" destOrd="0" presId="urn:microsoft.com/office/officeart/2016/7/layout/BasicLinearProcessNumbered"/>
    <dgm:cxn modelId="{5149F32D-5077-474A-8B29-D76EA6980613}" type="presOf" srcId="{36D4CB6E-10D0-468D-8F4E-08492C1CB82B}" destId="{AC8B6298-159F-493D-A124-27A5D8E11E83}" srcOrd="1" destOrd="0" presId="urn:microsoft.com/office/officeart/2016/7/layout/BasicLinearProcessNumbered"/>
    <dgm:cxn modelId="{58A7D46D-8081-4164-BBA5-E993A21034AD}" srcId="{857C66E0-C6ED-4B83-B304-EFFBF3883EAC}" destId="{0C9E1DAB-02E9-4596-B9DC-19B5157D6465}" srcOrd="2" destOrd="0" parTransId="{CDABF070-C2A3-4424-84B6-9434B581660B}" sibTransId="{965F245D-BFBC-4000-9712-41DDB25C9773}"/>
    <dgm:cxn modelId="{D1804778-1485-4E76-8BF0-51C00C70D758}" type="presOf" srcId="{A7954CD7-8BA4-44F6-944A-83D49AC82D80}" destId="{E89AE15B-0A49-4922-AC50-54709F87DBA6}" srcOrd="0" destOrd="0" presId="urn:microsoft.com/office/officeart/2016/7/layout/BasicLinearProcessNumbered"/>
    <dgm:cxn modelId="{FFF81385-2F66-4CEC-804A-4B57BAC467D7}" srcId="{857C66E0-C6ED-4B83-B304-EFFBF3883EAC}" destId="{36D4CB6E-10D0-468D-8F4E-08492C1CB82B}" srcOrd="0" destOrd="0" parTransId="{B9A6F9C9-80E9-48A6-9027-3810622CC42B}" sibTransId="{3CFF816D-99A9-4997-9D33-E3870AD974B5}"/>
    <dgm:cxn modelId="{A42F3F85-9491-4408-914C-1808AB41B8F9}" type="presOf" srcId="{A7954CD7-8BA4-44F6-944A-83D49AC82D80}" destId="{0B41BF53-F2B0-423B-9103-C8824C3E7461}" srcOrd="1" destOrd="0" presId="urn:microsoft.com/office/officeart/2016/7/layout/BasicLinearProcessNumbered"/>
    <dgm:cxn modelId="{20B57890-3D8A-4918-849A-50553A979639}" type="presOf" srcId="{C7247895-1FA3-43DD-A287-B70335BF80EA}" destId="{EEFD3A80-2CAF-4E7E-94CB-36ED5FC24F5B}" srcOrd="0" destOrd="0" presId="urn:microsoft.com/office/officeart/2016/7/layout/BasicLinearProcessNumbered"/>
    <dgm:cxn modelId="{336C31AD-2D4B-41D9-958F-465929887E21}" srcId="{857C66E0-C6ED-4B83-B304-EFFBF3883EAC}" destId="{A7954CD7-8BA4-44F6-944A-83D49AC82D80}" srcOrd="1" destOrd="0" parTransId="{DA39961A-2E61-47B0-B4D2-A499E4DF33A7}" sibTransId="{C7247895-1FA3-43DD-A287-B70335BF80EA}"/>
    <dgm:cxn modelId="{E742EAB9-5DF8-4CA9-9AD3-EB39510E0B3F}" type="presOf" srcId="{36D4CB6E-10D0-468D-8F4E-08492C1CB82B}" destId="{060B873C-1415-45A5-A7C9-71B838C3D3DA}" srcOrd="0" destOrd="0" presId="urn:microsoft.com/office/officeart/2016/7/layout/BasicLinearProcessNumbered"/>
    <dgm:cxn modelId="{1A4C7CCF-DCE0-49AA-BEC4-759F318537B4}" type="presOf" srcId="{965F245D-BFBC-4000-9712-41DDB25C9773}" destId="{BDF05810-9BF1-43E3-9D18-F20F8356E06C}" srcOrd="0" destOrd="0" presId="urn:microsoft.com/office/officeart/2016/7/layout/BasicLinearProcessNumbered"/>
    <dgm:cxn modelId="{784895F1-47B0-4E27-88DA-204257AE1A95}" type="presOf" srcId="{0C9E1DAB-02E9-4596-B9DC-19B5157D6465}" destId="{43D3119D-F9D9-429E-AB28-66FD8CD98C34}" srcOrd="1" destOrd="0" presId="urn:microsoft.com/office/officeart/2016/7/layout/BasicLinearProcessNumbered"/>
    <dgm:cxn modelId="{62A3D6F3-18A2-4A0A-806D-8FAE98DDD6B9}" type="presOf" srcId="{3CFF816D-99A9-4997-9D33-E3870AD974B5}" destId="{2AA4FF61-4707-447D-9BA9-21088685DA81}" srcOrd="0" destOrd="0" presId="urn:microsoft.com/office/officeart/2016/7/layout/BasicLinearProcessNumbered"/>
    <dgm:cxn modelId="{89205761-9692-4703-9903-49B4C93F6C4C}" type="presParOf" srcId="{8ED3ED3A-334A-4A13-82E4-4213379EBB36}" destId="{DB9E8019-D50D-449A-A38B-E8B8736ED8C3}" srcOrd="0" destOrd="0" presId="urn:microsoft.com/office/officeart/2016/7/layout/BasicLinearProcessNumbered"/>
    <dgm:cxn modelId="{35E507F2-7248-4DD1-A9DF-8D8DC8711749}" type="presParOf" srcId="{DB9E8019-D50D-449A-A38B-E8B8736ED8C3}" destId="{060B873C-1415-45A5-A7C9-71B838C3D3DA}" srcOrd="0" destOrd="0" presId="urn:microsoft.com/office/officeart/2016/7/layout/BasicLinearProcessNumbered"/>
    <dgm:cxn modelId="{5B01D739-4024-4788-9F95-8F8E6189E892}" type="presParOf" srcId="{DB9E8019-D50D-449A-A38B-E8B8736ED8C3}" destId="{2AA4FF61-4707-447D-9BA9-21088685DA81}" srcOrd="1" destOrd="0" presId="urn:microsoft.com/office/officeart/2016/7/layout/BasicLinearProcessNumbered"/>
    <dgm:cxn modelId="{B31BC484-A7D2-42D2-8341-7A0401CB1689}" type="presParOf" srcId="{DB9E8019-D50D-449A-A38B-E8B8736ED8C3}" destId="{F1145763-5603-4B46-8563-2B5832498231}" srcOrd="2" destOrd="0" presId="urn:microsoft.com/office/officeart/2016/7/layout/BasicLinearProcessNumbered"/>
    <dgm:cxn modelId="{B0F7B2CC-7B07-4208-A37F-B9820782784D}" type="presParOf" srcId="{DB9E8019-D50D-449A-A38B-E8B8736ED8C3}" destId="{AC8B6298-159F-493D-A124-27A5D8E11E83}" srcOrd="3" destOrd="0" presId="urn:microsoft.com/office/officeart/2016/7/layout/BasicLinearProcessNumbered"/>
    <dgm:cxn modelId="{3DEEE950-AE10-42E6-AA8C-A6A0EAE7049D}" type="presParOf" srcId="{8ED3ED3A-334A-4A13-82E4-4213379EBB36}" destId="{8DA868CF-F0D7-41E2-9C26-ADC46BC5E10C}" srcOrd="1" destOrd="0" presId="urn:microsoft.com/office/officeart/2016/7/layout/BasicLinearProcessNumbered"/>
    <dgm:cxn modelId="{84863DAE-0808-4D15-90A9-0B57E41E75E8}" type="presParOf" srcId="{8ED3ED3A-334A-4A13-82E4-4213379EBB36}" destId="{B001CBB1-CDBD-4306-BC1C-F6430C755714}" srcOrd="2" destOrd="0" presId="urn:microsoft.com/office/officeart/2016/7/layout/BasicLinearProcessNumbered"/>
    <dgm:cxn modelId="{92073209-9A71-4C05-9299-3E2FE8D244F5}" type="presParOf" srcId="{B001CBB1-CDBD-4306-BC1C-F6430C755714}" destId="{E89AE15B-0A49-4922-AC50-54709F87DBA6}" srcOrd="0" destOrd="0" presId="urn:microsoft.com/office/officeart/2016/7/layout/BasicLinearProcessNumbered"/>
    <dgm:cxn modelId="{177955E8-7319-48D8-8BEB-CEE57D6773BB}" type="presParOf" srcId="{B001CBB1-CDBD-4306-BC1C-F6430C755714}" destId="{EEFD3A80-2CAF-4E7E-94CB-36ED5FC24F5B}" srcOrd="1" destOrd="0" presId="urn:microsoft.com/office/officeart/2016/7/layout/BasicLinearProcessNumbered"/>
    <dgm:cxn modelId="{A43EEEE2-BD29-4823-985D-2D31AB910184}" type="presParOf" srcId="{B001CBB1-CDBD-4306-BC1C-F6430C755714}" destId="{4FDDCEBB-E572-4221-A048-2429201A542C}" srcOrd="2" destOrd="0" presId="urn:microsoft.com/office/officeart/2016/7/layout/BasicLinearProcessNumbered"/>
    <dgm:cxn modelId="{584B5888-4CF2-4433-A96F-432E199CE873}" type="presParOf" srcId="{B001CBB1-CDBD-4306-BC1C-F6430C755714}" destId="{0B41BF53-F2B0-423B-9103-C8824C3E7461}" srcOrd="3" destOrd="0" presId="urn:microsoft.com/office/officeart/2016/7/layout/BasicLinearProcessNumbered"/>
    <dgm:cxn modelId="{0665EC5E-93A6-4633-8901-A0C7696E204E}" type="presParOf" srcId="{8ED3ED3A-334A-4A13-82E4-4213379EBB36}" destId="{7B0C3C57-03B9-4A4A-A98D-1A538EE5571F}" srcOrd="3" destOrd="0" presId="urn:microsoft.com/office/officeart/2016/7/layout/BasicLinearProcessNumbered"/>
    <dgm:cxn modelId="{8EFDE516-AD77-449D-99CB-FD85ACD7D946}" type="presParOf" srcId="{8ED3ED3A-334A-4A13-82E4-4213379EBB36}" destId="{F89D3FD6-8D6B-45A4-AF84-4AEC578C4C7D}" srcOrd="4" destOrd="0" presId="urn:microsoft.com/office/officeart/2016/7/layout/BasicLinearProcessNumbered"/>
    <dgm:cxn modelId="{2340D60B-68B2-48FC-9C96-18D9F6BD7AB7}" type="presParOf" srcId="{F89D3FD6-8D6B-45A4-AF84-4AEC578C4C7D}" destId="{6F72834E-6C6A-4C12-AD69-576B60225E28}" srcOrd="0" destOrd="0" presId="urn:microsoft.com/office/officeart/2016/7/layout/BasicLinearProcessNumbered"/>
    <dgm:cxn modelId="{EB9220A0-C7B3-4EEC-8B2A-AB838231665C}" type="presParOf" srcId="{F89D3FD6-8D6B-45A4-AF84-4AEC578C4C7D}" destId="{BDF05810-9BF1-43E3-9D18-F20F8356E06C}" srcOrd="1" destOrd="0" presId="urn:microsoft.com/office/officeart/2016/7/layout/BasicLinearProcessNumbered"/>
    <dgm:cxn modelId="{7C88A3BA-18F7-4396-A1E8-31B569220D9A}" type="presParOf" srcId="{F89D3FD6-8D6B-45A4-AF84-4AEC578C4C7D}" destId="{8AA06C04-C124-4115-9969-69DBB946DA5E}" srcOrd="2" destOrd="0" presId="urn:microsoft.com/office/officeart/2016/7/layout/BasicLinearProcessNumbered"/>
    <dgm:cxn modelId="{FD10B5B8-30EE-461E-9B4A-BDDA50FD6646}" type="presParOf" srcId="{F89D3FD6-8D6B-45A4-AF84-4AEC578C4C7D}" destId="{43D3119D-F9D9-429E-AB28-66FD8CD98C3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3CFB0-CDB4-4B52-AFD0-D6B648D36AF6}">
      <dsp:nvSpPr>
        <dsp:cNvPr id="0" name=""/>
        <dsp:cNvSpPr/>
      </dsp:nvSpPr>
      <dsp:spPr>
        <a:xfrm>
          <a:off x="745987" y="1082018"/>
          <a:ext cx="919942" cy="9199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CF0E5-F294-42D3-87F3-C25BE20C99CF}">
      <dsp:nvSpPr>
        <dsp:cNvPr id="0" name=""/>
        <dsp:cNvSpPr/>
      </dsp:nvSpPr>
      <dsp:spPr>
        <a:xfrm>
          <a:off x="183800" y="2291463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What is a disk image?</a:t>
          </a:r>
          <a:endParaRPr lang="en-US" sz="1800" kern="1200"/>
        </a:p>
      </dsp:txBody>
      <dsp:txXfrm>
        <a:off x="183800" y="2291463"/>
        <a:ext cx="2044316" cy="720000"/>
      </dsp:txXfrm>
    </dsp:sp>
    <dsp:sp modelId="{B07FC153-AC70-4EBE-9289-3CA55C2776B8}">
      <dsp:nvSpPr>
        <dsp:cNvPr id="0" name=""/>
        <dsp:cNvSpPr/>
      </dsp:nvSpPr>
      <dsp:spPr>
        <a:xfrm>
          <a:off x="3148059" y="1082018"/>
          <a:ext cx="919942" cy="9199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3448F-688B-4120-AC39-CB24F4C2C930}">
      <dsp:nvSpPr>
        <dsp:cNvPr id="0" name=""/>
        <dsp:cNvSpPr/>
      </dsp:nvSpPr>
      <dsp:spPr>
        <a:xfrm>
          <a:off x="2585872" y="2291463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Acquisition a USB in Windows using </a:t>
          </a:r>
          <a:r>
            <a:rPr lang="en-GB" sz="1800" i="1" kern="1200"/>
            <a:t>FTK Imager</a:t>
          </a:r>
          <a:endParaRPr lang="en-US" sz="1800" kern="1200"/>
        </a:p>
      </dsp:txBody>
      <dsp:txXfrm>
        <a:off x="2585872" y="2291463"/>
        <a:ext cx="2044316" cy="720000"/>
      </dsp:txXfrm>
    </dsp:sp>
    <dsp:sp modelId="{91341225-6196-498C-8E1D-A871976692F7}">
      <dsp:nvSpPr>
        <dsp:cNvPr id="0" name=""/>
        <dsp:cNvSpPr/>
      </dsp:nvSpPr>
      <dsp:spPr>
        <a:xfrm>
          <a:off x="5550131" y="1082018"/>
          <a:ext cx="919942" cy="9199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4FAA4-507E-4CF6-9685-8A97390A3DBB}">
      <dsp:nvSpPr>
        <dsp:cNvPr id="0" name=""/>
        <dsp:cNvSpPr/>
      </dsp:nvSpPr>
      <dsp:spPr>
        <a:xfrm>
          <a:off x="4987944" y="2291463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Acquisition a USB in Linux using </a:t>
          </a:r>
          <a:r>
            <a:rPr lang="en-US" sz="1800" i="1" kern="1200"/>
            <a:t>DD</a:t>
          </a:r>
          <a:endParaRPr lang="en-US" sz="1800" kern="1200"/>
        </a:p>
      </dsp:txBody>
      <dsp:txXfrm>
        <a:off x="4987944" y="2291463"/>
        <a:ext cx="2044316" cy="720000"/>
      </dsp:txXfrm>
    </dsp:sp>
    <dsp:sp modelId="{1B890C00-C35F-4B5E-B843-35513598C15E}">
      <dsp:nvSpPr>
        <dsp:cNvPr id="0" name=""/>
        <dsp:cNvSpPr/>
      </dsp:nvSpPr>
      <dsp:spPr>
        <a:xfrm>
          <a:off x="7952203" y="1082018"/>
          <a:ext cx="919942" cy="9199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0D4A2-EBB2-459C-B0E2-32D3D033EDD0}">
      <dsp:nvSpPr>
        <dsp:cNvPr id="0" name=""/>
        <dsp:cNvSpPr/>
      </dsp:nvSpPr>
      <dsp:spPr>
        <a:xfrm>
          <a:off x="7390016" y="2291463"/>
          <a:ext cx="204431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Acquisition via Network</a:t>
          </a:r>
        </a:p>
      </dsp:txBody>
      <dsp:txXfrm>
        <a:off x="7390016" y="2291463"/>
        <a:ext cx="2044316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5F3D0-8DCA-4E0F-93C3-20A471098273}">
      <dsp:nvSpPr>
        <dsp:cNvPr id="0" name=""/>
        <dsp:cNvSpPr/>
      </dsp:nvSpPr>
      <dsp:spPr>
        <a:xfrm>
          <a:off x="0" y="1698"/>
          <a:ext cx="9618133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72F0E-6923-456F-820A-6BD16D506258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FBEF8-2774-498C-8022-68F5E6BE94A8}">
      <dsp:nvSpPr>
        <dsp:cNvPr id="0" name=""/>
        <dsp:cNvSpPr/>
      </dsp:nvSpPr>
      <dsp:spPr>
        <a:xfrm>
          <a:off x="994536" y="1698"/>
          <a:ext cx="4328159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 disk image is a computer file </a:t>
          </a:r>
          <a:endParaRPr lang="en-US" sz="2200" kern="1200"/>
        </a:p>
      </dsp:txBody>
      <dsp:txXfrm>
        <a:off x="994536" y="1698"/>
        <a:ext cx="4328159" cy="861070"/>
      </dsp:txXfrm>
    </dsp:sp>
    <dsp:sp modelId="{A6CDE73D-3A08-4DAD-83F4-2C9D3C690D10}">
      <dsp:nvSpPr>
        <dsp:cNvPr id="0" name=""/>
        <dsp:cNvSpPr/>
      </dsp:nvSpPr>
      <dsp:spPr>
        <a:xfrm>
          <a:off x="5322696" y="1698"/>
          <a:ext cx="429543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containing the contents and structure of a disk volume (partition) or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containing an entire data storage device, </a:t>
          </a:r>
          <a:endParaRPr lang="en-US" sz="1200" kern="1200"/>
        </a:p>
      </dsp:txBody>
      <dsp:txXfrm>
        <a:off x="5322696" y="1698"/>
        <a:ext cx="4295436" cy="861070"/>
      </dsp:txXfrm>
    </dsp:sp>
    <dsp:sp modelId="{E1DA3F36-F224-4FE4-AC4E-3DF1B0F53F10}">
      <dsp:nvSpPr>
        <dsp:cNvPr id="0" name=""/>
        <dsp:cNvSpPr/>
      </dsp:nvSpPr>
      <dsp:spPr>
        <a:xfrm>
          <a:off x="0" y="1078036"/>
          <a:ext cx="9618133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ED225-C8CB-40AF-97C2-A9DA38F04D05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1BDB2-D5C6-4ED9-A19D-FA5243883CEB}">
      <dsp:nvSpPr>
        <dsp:cNvPr id="0" name=""/>
        <dsp:cNvSpPr/>
      </dsp:nvSpPr>
      <dsp:spPr>
        <a:xfrm>
          <a:off x="994536" y="1078036"/>
          <a:ext cx="4328159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Storage devices</a:t>
          </a:r>
          <a:endParaRPr lang="en-US" sz="2200" kern="1200"/>
        </a:p>
      </dsp:txBody>
      <dsp:txXfrm>
        <a:off x="994536" y="1078036"/>
        <a:ext cx="4328159" cy="861070"/>
      </dsp:txXfrm>
    </dsp:sp>
    <dsp:sp modelId="{10BDBA47-5604-4A8A-9BFB-1404846D8607}">
      <dsp:nvSpPr>
        <dsp:cNvPr id="0" name=""/>
        <dsp:cNvSpPr/>
      </dsp:nvSpPr>
      <dsp:spPr>
        <a:xfrm>
          <a:off x="5322696" y="1078036"/>
          <a:ext cx="429543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 hard disk drive, tape drive, floppy disk, optical disc, or USB flash drive</a:t>
          </a:r>
          <a:endParaRPr lang="en-US" sz="1200" kern="1200"/>
        </a:p>
      </dsp:txBody>
      <dsp:txXfrm>
        <a:off x="5322696" y="1078036"/>
        <a:ext cx="4295436" cy="861070"/>
      </dsp:txXfrm>
    </dsp:sp>
    <dsp:sp modelId="{6ECF494D-10FB-4D39-B6E1-C7B82665365B}">
      <dsp:nvSpPr>
        <dsp:cNvPr id="0" name=""/>
        <dsp:cNvSpPr/>
      </dsp:nvSpPr>
      <dsp:spPr>
        <a:xfrm>
          <a:off x="0" y="2154374"/>
          <a:ext cx="9618133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150FD-DB6B-4E9E-AEFC-119A2302EEBC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8EE20-9377-418D-BA42-47A2D3C175D6}">
      <dsp:nvSpPr>
        <dsp:cNvPr id="0" name=""/>
        <dsp:cNvSpPr/>
      </dsp:nvSpPr>
      <dsp:spPr>
        <a:xfrm>
          <a:off x="994536" y="2154374"/>
          <a:ext cx="4328159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The file format </a:t>
          </a:r>
          <a:endParaRPr lang="en-US" sz="2200" kern="1200"/>
        </a:p>
      </dsp:txBody>
      <dsp:txXfrm>
        <a:off x="994536" y="2154374"/>
        <a:ext cx="4328159" cy="861070"/>
      </dsp:txXfrm>
    </dsp:sp>
    <dsp:sp modelId="{9E26DC37-DFD1-4852-B197-32CAA08070F1}">
      <dsp:nvSpPr>
        <dsp:cNvPr id="0" name=""/>
        <dsp:cNvSpPr/>
      </dsp:nvSpPr>
      <dsp:spPr>
        <a:xfrm>
          <a:off x="5322696" y="2154374"/>
          <a:ext cx="429543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open standard: such as the ISO image format for optical disc images, </a:t>
          </a:r>
          <a:endParaRPr lang="en-US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unique to a particular software application: encase, FTK</a:t>
          </a:r>
          <a:endParaRPr lang="en-US" sz="1200" kern="1200"/>
        </a:p>
      </dsp:txBody>
      <dsp:txXfrm>
        <a:off x="5322696" y="2154374"/>
        <a:ext cx="4295436" cy="861070"/>
      </dsp:txXfrm>
    </dsp:sp>
    <dsp:sp modelId="{D635A90F-4646-48C6-B764-AADDAD8D82C2}">
      <dsp:nvSpPr>
        <dsp:cNvPr id="0" name=""/>
        <dsp:cNvSpPr/>
      </dsp:nvSpPr>
      <dsp:spPr>
        <a:xfrm>
          <a:off x="0" y="3230712"/>
          <a:ext cx="9618133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51EED-4C53-4629-B2BA-AF62FEE04208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3444E-9BE3-4C12-ADFB-EB5EFE8C1976}">
      <dsp:nvSpPr>
        <dsp:cNvPr id="0" name=""/>
        <dsp:cNvSpPr/>
      </dsp:nvSpPr>
      <dsp:spPr>
        <a:xfrm>
          <a:off x="994536" y="3230712"/>
          <a:ext cx="4328159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Image acquisition can be done in </a:t>
          </a:r>
        </a:p>
      </dsp:txBody>
      <dsp:txXfrm>
        <a:off x="994536" y="3230712"/>
        <a:ext cx="4328159" cy="861070"/>
      </dsp:txXfrm>
    </dsp:sp>
    <dsp:sp modelId="{5E24601A-5A35-47C1-8345-32C5DA9018C8}">
      <dsp:nvSpPr>
        <dsp:cNvPr id="0" name=""/>
        <dsp:cNvSpPr/>
      </dsp:nvSpPr>
      <dsp:spPr>
        <a:xfrm>
          <a:off x="5322696" y="3230712"/>
          <a:ext cx="429543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Windows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Linux</a:t>
          </a:r>
        </a:p>
      </dsp:txBody>
      <dsp:txXfrm>
        <a:off x="5322696" y="3230712"/>
        <a:ext cx="4295436" cy="861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B873C-1415-45A5-A7C9-71B838C3D3DA}">
      <dsp:nvSpPr>
        <dsp:cNvPr id="0" name=""/>
        <dsp:cNvSpPr/>
      </dsp:nvSpPr>
      <dsp:spPr>
        <a:xfrm>
          <a:off x="0" y="0"/>
          <a:ext cx="3005666" cy="40934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333" tIns="330200" rIns="23433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Set up a listener in Kali to listen to network traffic</a:t>
          </a:r>
          <a:endParaRPr lang="en-US" sz="2600" kern="1200"/>
        </a:p>
      </dsp:txBody>
      <dsp:txXfrm>
        <a:off x="0" y="1555523"/>
        <a:ext cx="3005666" cy="2456089"/>
      </dsp:txXfrm>
    </dsp:sp>
    <dsp:sp modelId="{2AA4FF61-4707-447D-9BA9-21088685DA81}">
      <dsp:nvSpPr>
        <dsp:cNvPr id="0" name=""/>
        <dsp:cNvSpPr/>
      </dsp:nvSpPr>
      <dsp:spPr>
        <a:xfrm>
          <a:off x="888810" y="409348"/>
          <a:ext cx="1228044" cy="12280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43" tIns="12700" rIns="9574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068653" y="589191"/>
        <a:ext cx="868358" cy="868358"/>
      </dsp:txXfrm>
    </dsp:sp>
    <dsp:sp modelId="{F1145763-5603-4B46-8563-2B5832498231}">
      <dsp:nvSpPr>
        <dsp:cNvPr id="0" name=""/>
        <dsp:cNvSpPr/>
      </dsp:nvSpPr>
      <dsp:spPr>
        <a:xfrm>
          <a:off x="0" y="4093410"/>
          <a:ext cx="3005666" cy="72"/>
        </a:xfrm>
        <a:prstGeom prst="rect">
          <a:avLst/>
        </a:prstGeom>
        <a:solidFill>
          <a:schemeClr val="accent2">
            <a:hueOff val="191613"/>
            <a:satOff val="-1095"/>
            <a:lumOff val="1059"/>
            <a:alphaOff val="0"/>
          </a:schemeClr>
        </a:solidFill>
        <a:ln w="19050" cap="rnd" cmpd="sng" algn="ctr">
          <a:solidFill>
            <a:schemeClr val="accent2">
              <a:hueOff val="191613"/>
              <a:satOff val="-1095"/>
              <a:lumOff val="1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AE15B-0A49-4922-AC50-54709F87DBA6}">
      <dsp:nvSpPr>
        <dsp:cNvPr id="0" name=""/>
        <dsp:cNvSpPr/>
      </dsp:nvSpPr>
      <dsp:spPr>
        <a:xfrm>
          <a:off x="3306233" y="0"/>
          <a:ext cx="3005666" cy="4093482"/>
        </a:xfrm>
        <a:prstGeom prst="rect">
          <a:avLst/>
        </a:prstGeom>
        <a:solidFill>
          <a:schemeClr val="accent2">
            <a:tint val="40000"/>
            <a:alpha val="90000"/>
            <a:hueOff val="505565"/>
            <a:satOff val="4983"/>
            <a:lumOff val="47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05565"/>
              <a:satOff val="4983"/>
              <a:lumOff val="4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333" tIns="330200" rIns="23433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Acquire a file in Windows and send the  file to Kali (ncat) </a:t>
          </a:r>
          <a:endParaRPr lang="en-US" sz="2600" kern="1200"/>
        </a:p>
      </dsp:txBody>
      <dsp:txXfrm>
        <a:off x="3306233" y="1555523"/>
        <a:ext cx="3005666" cy="2456089"/>
      </dsp:txXfrm>
    </dsp:sp>
    <dsp:sp modelId="{EEFD3A80-2CAF-4E7E-94CB-36ED5FC24F5B}">
      <dsp:nvSpPr>
        <dsp:cNvPr id="0" name=""/>
        <dsp:cNvSpPr/>
      </dsp:nvSpPr>
      <dsp:spPr>
        <a:xfrm>
          <a:off x="4195044" y="409348"/>
          <a:ext cx="1228044" cy="1228044"/>
        </a:xfrm>
        <a:prstGeom prst="ellipse">
          <a:avLst/>
        </a:prstGeom>
        <a:solidFill>
          <a:schemeClr val="accent2">
            <a:hueOff val="383227"/>
            <a:satOff val="-2190"/>
            <a:lumOff val="2118"/>
            <a:alphaOff val="0"/>
          </a:schemeClr>
        </a:solidFill>
        <a:ln w="19050" cap="rnd" cmpd="sng" algn="ctr">
          <a:solidFill>
            <a:schemeClr val="accent2">
              <a:hueOff val="383227"/>
              <a:satOff val="-2190"/>
              <a:lumOff val="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43" tIns="12700" rIns="9574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374887" y="589191"/>
        <a:ext cx="868358" cy="868358"/>
      </dsp:txXfrm>
    </dsp:sp>
    <dsp:sp modelId="{4FDDCEBB-E572-4221-A048-2429201A542C}">
      <dsp:nvSpPr>
        <dsp:cNvPr id="0" name=""/>
        <dsp:cNvSpPr/>
      </dsp:nvSpPr>
      <dsp:spPr>
        <a:xfrm>
          <a:off x="3306233" y="4093410"/>
          <a:ext cx="3005666" cy="72"/>
        </a:xfrm>
        <a:prstGeom prst="rect">
          <a:avLst/>
        </a:prstGeom>
        <a:solidFill>
          <a:schemeClr val="accent2">
            <a:hueOff val="574840"/>
            <a:satOff val="-3285"/>
            <a:lumOff val="3177"/>
            <a:alphaOff val="0"/>
          </a:schemeClr>
        </a:solidFill>
        <a:ln w="19050" cap="rnd" cmpd="sng" algn="ctr">
          <a:solidFill>
            <a:schemeClr val="accent2">
              <a:hueOff val="574840"/>
              <a:satOff val="-3285"/>
              <a:lumOff val="3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2834E-6C6A-4C12-AD69-576B60225E28}">
      <dsp:nvSpPr>
        <dsp:cNvPr id="0" name=""/>
        <dsp:cNvSpPr/>
      </dsp:nvSpPr>
      <dsp:spPr>
        <a:xfrm>
          <a:off x="6612466" y="0"/>
          <a:ext cx="3005666" cy="4093482"/>
        </a:xfrm>
        <a:prstGeom prst="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333" tIns="330200" rIns="23433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Verify hash code of images at both OS</a:t>
          </a:r>
          <a:endParaRPr lang="en-US" sz="2600" kern="1200"/>
        </a:p>
      </dsp:txBody>
      <dsp:txXfrm>
        <a:off x="6612466" y="1555523"/>
        <a:ext cx="3005666" cy="2456089"/>
      </dsp:txXfrm>
    </dsp:sp>
    <dsp:sp modelId="{BDF05810-9BF1-43E3-9D18-F20F8356E06C}">
      <dsp:nvSpPr>
        <dsp:cNvPr id="0" name=""/>
        <dsp:cNvSpPr/>
      </dsp:nvSpPr>
      <dsp:spPr>
        <a:xfrm>
          <a:off x="7501277" y="409348"/>
          <a:ext cx="1228044" cy="1228044"/>
        </a:xfrm>
        <a:prstGeom prst="ellipse">
          <a:avLst/>
        </a:prstGeom>
        <a:solidFill>
          <a:schemeClr val="accent2">
            <a:hueOff val="766454"/>
            <a:satOff val="-4380"/>
            <a:lumOff val="4236"/>
            <a:alphaOff val="0"/>
          </a:schemeClr>
        </a:solidFill>
        <a:ln w="19050" cap="rnd" cmpd="sng" algn="ctr">
          <a:solidFill>
            <a:schemeClr val="accent2">
              <a:hueOff val="766454"/>
              <a:satOff val="-4380"/>
              <a:lumOff val="4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43" tIns="12700" rIns="9574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681120" y="589191"/>
        <a:ext cx="868358" cy="868358"/>
      </dsp:txXfrm>
    </dsp:sp>
    <dsp:sp modelId="{8AA06C04-C124-4115-9969-69DBB946DA5E}">
      <dsp:nvSpPr>
        <dsp:cNvPr id="0" name=""/>
        <dsp:cNvSpPr/>
      </dsp:nvSpPr>
      <dsp:spPr>
        <a:xfrm>
          <a:off x="6612466" y="4093410"/>
          <a:ext cx="3005666" cy="72"/>
        </a:xfrm>
        <a:prstGeom prst="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2:51:16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4574 24575,'1'-18'0,"1"0"0,0 0 0,2 0 0,0 1 0,9-26 0,-5 18 0,-1-2 0,-1 7 0,0 0 0,1 0 0,18-34 0,22-46 0,-24 58 0,2 2 0,45-56 0,-59 82 0,-1-1 0,11-19 0,-12 18 0,1 0 0,13-16 0,-17 25 0,-1-1 0,0 0 0,-1 0 0,6-13 0,-6 12 0,0 1 0,0 0 0,1-1 0,9-10 0,11-9 0,-15 17 0,0 1 0,-1-1 0,0-1 0,-1 1 0,7-16 0,-6 12 0,1 0 0,0 0 0,20-22 0,-16 20 0,22-33 0,6-6 0,-13 18 0,-21 25 0,0-1 0,-1 0 0,8-24 0,-9 23 0,0 0 0,1 0 0,13-21 0,12-6 0,48-48 0,-49 58 0,-2-1 0,42-63 0,-61 80 0,50-75 0,-52 82 0,0-1 0,0 1 0,1 0 0,1 1 0,-1 0 0,20-11 0,-13 7 0,1-1 0,-2 0 0,0-2 0,17-20 0,-30 33 0,103-133 0,112-106 0,-194 218 0,-16 17 0,-1-1 0,1 1 0,-1-2 0,-1 1 0,1 0 0,-1-1 0,5-11 0,-7 13 0,1 1 0,-1-1 0,1 1 0,0 0 0,1 1 0,-1-1 0,1 1 0,9-8 0,15-14 0,7-10 0,53-43 0,-50 47 0,48-51 0,-76 73 0,0 1 0,0 0 0,1 0 0,0 1 0,1 1 0,18-9 0,-14 7 0,1-1 0,24-18 0,48-34 0,-75 52 0,-8 5 0,-1 0 0,0 0 0,-1 0 0,6-8 0,-6 8 0,0 0 0,0 0 0,0 0 0,1 0 0,8-5 0,52-36 0,-54 37 0,0 0 0,0 0 0,1 1 0,0 1 0,0 0 0,1 1 0,21-8 0,-28 12 0,-1-1 0,1 0 0,-1 0 0,0-1 0,0 1 0,-1-1 0,1-1 0,-1 1 0,1-1 0,-2 0 0,1 0 0,7-11 0,-5 7 0,0 1 0,1 0 0,0 0 0,11-7 0,13-7 0,59-37 0,-65 43 0,30-24 0,-38 26 0,0 1 0,0 1 0,40-20 0,-27 17 0,-1-1 0,41-30 0,-29 19 0,-8 10 0,-28 14 0,-1 1 0,0 0 0,1-1 0,-1 0 0,0 0 0,0-1 0,-1 1 0,6-6 0,0-3 0,1 1 0,0 0 0,1 0 0,0 1 0,0 1 0,1 0 0,28-15 0,-3 6 0,13-4 0,66-21 0,-96 33 0,31-20 0,16-8 0,-36 25 0,7-4 0,73-41 0,-78 40 0,1 1 0,1 1 0,62-18 0,4-2 0,-88 31 0,-1 1 0,1 1 0,16-2 0,34-9 0,31-13 10,21-8-170,136-44-565,-149 49 697,6-1 28,124-41 0,-203 64 0,1 1 0,-1 1 0,52-3 0,-41 5 0,58-12 0,-2-9 0,-20 4 0,80-11 0,-143 30 0,202-34-10,23-1-1034,-74 15 999,8 5 45,-113 14 0,65-12 0,-67 7 0,88-2 0,-74 7 0,25-7 24,28-1-439,1143 10 258,-577 3-461,-527 9 618,-14 0 0,140 14 0,-130-8 0,50 5-147,-114-10 147,161 42 0,-234-49 0,108 22 0,-67-15 0,78 24 0,-102-25-36,1-2 1,57 6-1,-63-10 28,22 0 8,-40-5 0,0 2 0,0 0 0,-1 1 0,22 6 0,113 34 591,-99-31-228,-2 3-1,0 2 1,68 32-1,-67-25-362,85 27 0,25 12 0,-133-52 0,0 0 0,42 8 0,-41-12 0,0 2 0,44 18 0,143 69 0,-166-73 158,50 31 0,-57-29 17,73 30 0,-88-42-117,0 0 0,-1 2 0,46 33 0,51 23 472,-10-8-569,-73-34 39,-22-15 0,1-1 0,0-1 0,39 18 0,-24-15 0,0 1 0,-1 2 0,-1 2 0,-1 0 0,57 50 0,-53-42 0,44 25 0,-21-15 0,-15-11 0,-28-17 0,0 0 0,30 25 0,92 84 0,-38-36 0,140 113 0,-214-174 0,42 45 0,13 11 0,-29-41 0,-35-26 0,-1 1 0,26 24 0,32 29 0,-52-48 0,-1 2 0,0 1 0,21 27 0,-11-12 0,1-1 0,56 45 0,-62-56 0,-13-12 0,-1 0 0,0 1 0,-1 0 0,-1 1 0,0 0 0,0 1 0,-2 0 0,1 0 0,-2 1 0,9 23 0,-10-25 0,0 0 0,1-1 0,1 1 0,0-2 0,1 1 0,0-1 0,16 15 0,18 25 0,3 15 0,-26-36 0,48 56 0,-59-77 0,2 2 0,1 1 0,-2 0 0,0 1 0,-1 0 0,14 25 0,28 58 0,-48-90-195,-1 0 0,1-1 0,0 0 0,1 1 0,-1-1 0,7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2:52:56.9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0 124 24575,'2'-3'0,"-1"1"0,1-1 0,0 1 0,0-1 0,0 1 0,0 0 0,0 0 0,1 0 0,-1 0 0,1 0 0,-1 1 0,6-3 0,3-4 0,-5 4 0,0 0 0,0 1 0,0 0 0,0 0 0,0 0 0,0 1 0,1 0 0,-1 0 0,1 1 0,-1 0 0,11-1 0,12 1 0,41 3 0,-22 1 0,-40-3 0,0 0 0,-1-1 0,1 1 0,-1-1 0,1-1 0,-1 1 0,1-1 0,-1-1 0,0 1 0,12-7 0,-7 4 0,1 0 0,0 1 0,0 0 0,1 1 0,-1 1 0,18-1 0,29-6 0,-43 6-1365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2:52:58.49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55 1 24575,'0'34'0,"-2"0"0,-8 46 0,0 2 0,9-54 0,-10 41 0,5-31 0,2-1 0,2 0 0,4 75 0,0-27 0,0-10 0,-4 83 0,-1-142 120,3-15-158,0-1 0,0 1 0,0-1 0,0 0 0,0 1 0,-1-1-1,1 0 1,0 1 0,0-1 0,0 0 0,0 1 0,0-1 0,0 0 0,0 1 0,-1-1 0,1 0 0,0 1 0,0-1 0,-1 0-1,1 0 1,0 1 0,0-1 0,-1 0 0,1 0 0,0 1 0,-1-1 0,1 0 0,0 0 0,-1 0 0,1 0 0,0 1 0,-1-1-1,1 0 1,0 0 0,-1 0 0,1 0 0,0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2:53:00.0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48 24575,'3'-1'0,"0"0"0,-1 0 0,1 0 0,0 0 0,-1 0 0,1-1 0,-1 1 0,0-1 0,4-2 0,10-7 0,-4 7 0,2-1 0,-1 2 0,0 0 0,1 0 0,-1 1 0,1 1 0,0 0 0,-1 1 0,1 1 0,0 0 0,23 5 0,-32-5 0,0 1 0,-1 0 0,1 0 0,-1 0 0,1 1 0,-1-1 0,0 1 0,0 0 0,0 0 0,-1 0 0,1 1 0,-1 0 0,1-1 0,-1 1 0,-1 0 0,1 1 0,0-1 0,-1 0 0,0 1 0,0-1 0,0 1 0,-1 0 0,1 0 0,0 7 0,2 12 0,-2 0 0,0 0 0,-3 46 0,0-33 0,0-25 0,1-1 0,-1 1 0,-1-1 0,0 1 0,-1-1 0,0 0 0,0 0 0,-10 19 0,-4 7 0,6-9 0,-23 35 0,-45 47 0,78-109 0,1-1 0,0 0 0,0 1 0,-1-1 0,1 1 0,0-1 0,0 0 0,-1 1 0,1-1 0,0 1 0,0-1 0,0 1 0,0-1 0,0 1 0,0-1 0,0 1 0,0-1 0,0 1 0,0-1 0,0 1 0,0-1 0,0 1 0,0-1 0,0 0 0,1 1 0,-1-1 0,0 1 0,0-1 0,1 1 0,-1-1 0,0 0 0,0 1 0,1 0 0,19 6 0,32-7 0,-44 0 0,25-2 0,49 3 0,-74 0 0,0 0 0,0 0 0,-1 1 0,1 0 0,0 1 0,-1 0 0,0 0 0,9 5 0,-10-5 12,1 0-1,-1-1 1,0 0 0,1 0-1,0 0 1,-1-1 0,1 0-1,0 0 1,11-1-1,30 6-1492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2:53:22.3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24575,'17'44'0,"10"123"0,-18-110 0,-5-35 0,-1-1 0,1 28 0,-5-32 0,0 1 0,-2 0 0,-5 23 0,4-25 0,4-16 0,0 0 0,0 0 0,0 0 0,1 1 0,-1-1 0,0 0 0,0 0 0,0 0 0,0 0 0,0 0 0,1 0 0,-1 1 0,0-1 0,0 0 0,0 0 0,0 0 0,1 0 0,-1 0 0,0 0 0,0 0 0,0 0 0,0 0 0,1 0 0,-1 0 0,0 0 0,0 0 0,0 0 0,1 0 0,-1 0 0,0 0 0,0 0 0,0 0 0,0 0 0,1 0 0,-1 0 0,0 0 0,0 0 0,0-1 0,0 1 0,0 0 0,1 0 0,-1 0 0,0 0 0,0 0 0,0 0 0,0-1 0,0 1 0,0 0 0,1 0 0,20-11 0,-13 6 0,0 1 0,0 0 0,0 0 0,0 1 0,0 0 0,1 1 0,10-2 0,-13 4 0,1 1 0,-1 0 0,0 0 0,1 0 0,-1 1 0,0 0 0,0 0 0,0 1 0,0 0 0,0 0 0,0 0 0,-1 1 0,0-1 0,0 1 0,7 7 0,3 5 0,-1 0 0,-1 1 0,15 26 0,-24-35 0,-1-1 0,0 0 0,0 0 0,-1 1 0,0 0 0,0-1 0,0 12 0,0-9 0,-1-1 0,2 1 0,-1-1 0,7 15 0,-5-13 0,1 1 0,-1 0 0,-1-1 0,0 1 0,-1 1 0,0-1 0,-1 0 0,0 0 0,-1 1 0,0-1 0,-1 0 0,-1 1 0,0-1 0,-6 22 0,5-30 0,0 1 0,-1-1 0,0 0 0,1 0 0,-1 0 0,-1 0 0,1 0 0,0-1 0,-1 0 0,-8 5 0,-17 12 0,25-16 0,1-1 0,-1 0 0,-1 0 0,1 0 0,0-1 0,-1 0 0,1 0 0,-1 0 0,0-1 0,1 1 0,-1-1 0,-7 0 0,-11 0 0,-41-3 0,24 0 0,39 3-52,-1-1-1,0 0 1,1 0-1,-1 0 1,1 0-1,-1 0 1,1-1-1,-1 1 1,1-1-1,-1 1 1,1-1-1,-1 0 1,1 0-1,0 0 1,0-1-1,-1 1 1,1 0-1,0-1 1,0 1-1,0-1 0,0 0 1,1 0-1,-1 1 1,0-1-1,-1-3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2:53:22.3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0 124 24575,'2'-3'0,"-1"1"0,1-1 0,0 1 0,0-1 0,0 1 0,0 0 0,0 0 0,1 0 0,-1 0 0,1 0 0,-1 1 0,6-3 0,3-4 0,-5 4 0,0 0 0,0 1 0,0 0 0,0 0 0,0 0 0,0 1 0,1 0 0,-1 0 0,1 1 0,-1 0 0,11-1 0,12 1 0,41 3 0,-22 1 0,-40-3 0,0 0 0,-1-1 0,1 1 0,-1-1 0,1-1 0,-1 1 0,1-1 0,-1-1 0,0 1 0,12-7 0,-7 4 0,1 0 0,0 1 0,0 0 0,1 1 0,-1 1 0,18-1 0,29-6 0,-43 6-1365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2:53:22.35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55 1 24575,'0'34'0,"-2"0"0,-8 46 0,0 2 0,9-54 0,-10 41 0,5-31 0,2-1 0,2 0 0,4 75 0,0-27 0,0-10 0,-4 83 0,-1-142 120,3-15-158,0-1 0,0 1 0,0-1 0,0 0 0,0 1 0,-1-1-1,1 0 1,0 1 0,0-1 0,0 0 0,0 1 0,0-1 0,0 0 0,0 1 0,-1-1 0,1 0 0,0 1 0,0-1 0,-1 0-1,1 0 1,0 1 0,0-1 0,-1 0 0,1 0 0,0 1 0,-1-1 0,1 0 0,0 0 0,-1 0 0,1 0 0,0 1 0,-1-1-1,1 0 1,0 0 0,-1 0 0,1 0 0,0 0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2:53:22.35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48 24575,'3'-1'0,"0"0"0,-1 0 0,1 0 0,0 0 0,-1 0 0,1-1 0,-1 1 0,0-1 0,4-2 0,10-7 0,-4 7 0,2-1 0,-1 2 0,0 0 0,1 0 0,-1 1 0,1 1 0,0 0 0,-1 1 0,1 1 0,0 0 0,23 5 0,-32-5 0,0 1 0,-1 0 0,1 0 0,-1 0 0,1 1 0,-1-1 0,0 1 0,0 0 0,0 0 0,-1 0 0,1 1 0,-1 0 0,1-1 0,-1 1 0,-1 0 0,1 1 0,0-1 0,-1 0 0,0 1 0,0-1 0,0 1 0,-1 0 0,1 0 0,0 7 0,2 12 0,-2 0 0,0 0 0,-3 46 0,0-33 0,0-25 0,1-1 0,-1 1 0,-1-1 0,0 1 0,-1-1 0,0 0 0,0 0 0,-10 19 0,-4 7 0,6-9 0,-23 35 0,-45 47 0,78-109 0,1-1 0,0 0 0,0 1 0,-1-1 0,1 1 0,0-1 0,0 0 0,-1 1 0,1-1 0,0 1 0,0-1 0,0 1 0,0-1 0,0 1 0,0-1 0,0 1 0,0-1 0,0 1 0,0-1 0,0 1 0,0-1 0,0 1 0,0-1 0,0 0 0,1 1 0,-1-1 0,0 1 0,0-1 0,1 1 0,-1-1 0,0 0 0,0 1 0,1 0 0,19 6 0,32-7 0,-44 0 0,25-2 0,49 3 0,-74 0 0,0 0 0,0 0 0,-1 1 0,1 0 0,0 1 0,-1 0 0,0 0 0,9 5 0,-10-5 12,1 0-1,-1-1 1,0 0 0,1 0-1,0 0 1,-1-1 0,1 0-1,0 0 1,11-1-1,30 6-1492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2:51:18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313 1 24575,'0'19'0,"-1"1"0,-1-1 0,-8 36 0,4-19 0,2 1 0,1 0 0,2 0 0,4 42 0,-1 7 0,-2 295 0,5-337 0,-3-38 0,-1 0 0,0 0 0,-1 1 0,1-1 0,-1 0 0,-1 8 0,0-11 0,0 0 0,0 0 0,0-1 0,0 1 0,0 0 0,-1-1 0,1 1 0,-1-1 0,0 1 0,0-1 0,0 0 0,0 0 0,0 0 0,0 0 0,0 0 0,-1 0 0,-3 2 0,-12 6 0,-40 17 0,42-21 0,1 1 0,0 1 0,0 0 0,-18 13 0,24-15 34,0 0-1,-1 0 1,-15 6-1,-18 10-1532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2:51:40.0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24575,'2'14'0,"1"0"0,0-1 0,1 1 0,0 0 0,1-1 0,0 0 0,1 0 0,12 18 0,47 98 0,-2-25 0,33 30 0,-46-51 0,-8 2 0,-11-34 0,2-1 0,3-2 0,58 62 0,19 22 0,-80-91 0,-27-33 0,0 0 0,0 0 0,1-1 0,13 12 0,-9-9 0,0 0 0,-1 1 0,15 19 0,14 15 0,14 4 0,104 76 0,-120-99 0,17 12 0,70 37 0,-60-33 0,-49-32 0,0 0 0,0 0 0,23 9 0,30 15 0,-50-24 0,0-1 0,0 0 0,29 8 0,-35-13 0,0 1 0,-1 0 0,1 0 0,-1 1 0,-1 1 0,20 15 0,1 0 0,-19-15 0,1 0 0,0-1 0,0-1 0,1 0 0,22 5 0,-20-6 0,0 1 0,0 0 0,24 13 0,6 4 0,1-1 0,65 18 0,4 2 0,-92-32 0,1-1 0,1-1 0,-1-1 0,41 4 0,-29-4 0,0 2 0,0 1 0,60 25 0,34 9 0,-90-33 0,66 6 0,-73-10 0,-1 1 0,47 15 0,6 2 0,-4 3 0,-15-5 0,-20-11 0,68 6 0,-66-10 0,1-2 0,-26-3 0,1 2 0,47 12 0,-50-11 0,0 0 0,1-2 0,-1 0 0,0-2 0,32-1 0,33 3 0,20 16 0,61 4 0,-105-14 0,-35-4 0,51 3 0,33 2 0,-6 0 0,-75-8 0,33 7 0,-34-4 0,42 1 0,-43-5 0,40 8 0,24 1 0,-76-9 0,8-1 0,0 1 0,-1 1 0,29 7 0,43 5 0,-41-7 0,-9-2 0,1-2 0,53-4 0,55 2 0,-85 10 0,-45-7 0,49 4 0,-39-8 0,0 2 0,43 8 0,-24-4 0,-1-1 0,107-6 0,-59-1 0,1436 2 0,-1514-1 0,46-9 0,-44 6 0,36-3 0,16 8 0,-45 0 0,0-1 0,-1-1 0,44-8 0,-29 2 0,1 2 0,-1 3 0,63 3 0,41-2 0,-62-9 0,-51 5 0,41-1 0,-8 6 0,-4 1 0,115-14 0,-1-9 0,28 2 0,-155 11 0,-10 1 0,0 2 0,56-1 0,-69 5 0,1-1 0,0-1 0,30-9 0,-29 6 0,0 1 0,47-2 0,-49 6 0,33-6 0,-35 3 0,41-1 0,96-8 0,-97 6 0,-41 4 0,47-13 0,15-3 0,59-2 0,-130 19 0,-1-1 0,25-8 0,25-6 0,97-18 0,-27 5 0,11 7 0,-132 22 0,-1-2 0,1 0 0,21-9 0,32-8 0,140-18-551,1 1 546,-140 25-83,152-34-375,-63 10 667,-36 6 102,263-50 291,-267 50-719,-74 17 19,80-12 1,19 5 429,-114 16-327,-1-1 0,44-16 0,31-7 0,-73 21 0,0-1 0,35-15 0,-36 12 0,0 1 0,40-8 0,-28 9 0,62-23 0,-60 17 0,49-10 0,-56 17 0,56-24 0,-64 21 0,-6 4 0,-1 1 0,1 1 0,1 1 0,32-3 0,-41 4 0,1 0 0,0-1 0,-1 0 0,0-1 0,0-1 0,-1 0 0,21-14 0,34-16 0,79-24 0,-103 37 0,-38 19 0,1 1 0,0-1 0,1 1 0,-1 1 0,16-5 0,10-2 0,0-2 0,-1-1 0,41-21 0,-25 10 0,-37 19 0,-1 2 0,1-1 0,13-2 0,26-7 0,112-59 0,-58 29 0,-82 33 0,-13 6 0,0 0 0,-1-1 0,1 0 0,-1-1 0,0 0 0,14-12 0,-7 6 0,0 0 0,1 0 0,1 2 0,0 0 0,0 1 0,24-8 0,-23 9 0,51-17 0,-54 21 0,0-1 0,-1-1 0,0 0 0,0-1 0,-1-1 0,0 0 0,22-17 0,-16 10 0,0 1 0,35-19 0,-5 4 0,113-62 0,-135 76 0,81-32 0,-51 28 0,7-2 0,-29 7 0,-26 11 0,-1-1 0,1 0 0,0 0 0,-1-1 0,0-1 0,0 1 0,-1-1 0,0-1 0,11-10 0,-12 10-170,0 1-1,1 0 0,0 0 1,-1 1-1,2 0 0,-1 0 1,15-6-1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2:51:42.0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24575,'45'17'0,"22"6"0,77 21 0,-135-41 0,0 0 0,0 1 0,0 0 0,-1 0 0,1 1 0,-1 0 0,12 10 0,-11-8 0,0-1 0,0 0 0,1 0 0,0-1 0,12 5 0,106 32 0,-125-41 0,-1 0 0,1 0 0,-1 0 0,0 1 0,1-1 0,-1 1 0,0 0 0,0 0 0,0 0 0,0 0 0,0 0 0,0 0 0,-1 0 0,1 0 0,-1 1 0,1-1 0,-1 1 0,0-1 0,0 1 0,0 0 0,0-1 0,-1 1 0,1 0 0,0 5 0,0 8 0,0 0 0,-1 0 0,-3 21 0,1-7 0,2-8 0,0-1 0,-2 1 0,-1 0 0,-1-1 0,0 0 0,-13 33 0,12-39 0,2-1 0,-1 1 0,2 0 0,-2 24 0,-5 28 0,3-32-1365,5-18-5461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2:51:49.10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24575,'1082'0'0,"-1038"2"0,0 2 0,48 11 0,-50-7 0,1-1 0,55 0 0,-51-6 0,72 13 0,156 26 0,-84-19 0,-156-17 0,0-1 0,64-3 0,28 1 0,-58 9 0,-43-5 0,47 2 0,51-10 0,91 5 0,-144 8 0,-45-5 0,47 2 0,-42-7 0,-5-1 0,1 2 0,-1 0 0,42 9 0,-32-4 0,0-2 0,0-1 0,1-2 0,41-4 0,8 1 0,-37 1 0,0 0 0,0 2 0,79 12 0,-77-6 0,1-3 0,0-1 0,53-6 0,-5 1 0,-71 3 0,48 9 0,-47-5 0,45 2 0,-40-6 0,36 8 0,-37-4 0,39 1 0,-46-5 0,40 8 0,-40-5 0,41 3 0,-23-7 0,75 11 0,-50-3 0,1-3 0,97-7 0,-49 0 0,2633 2 0,-2728 1 0,46 8 0,-44-4 0,36 1 0,91-5 0,163 10 0,-244-5-251,88-5 0,38 1-143,-115 8 394,-42-4 0,45 1 0,-32-8 0,-11 1 0,1 1 0,69 10 0,-61 0 0,1-3 0,96 3 0,232-11 896,-356 1-896,46 9 0,-46-6 0,44 3 0,-57-7 0,62 0 0,77 11 0,37 15 0,-105-20 0,-50-4 0,40 7 0,-32-3 0,1-3 0,-1-1 0,56-4 0,64 2 0,-91 10 0,-44-5 0,47 2 0,11-9 0,64 3 0,-91 9 0,-41-6 0,-1-1 0,24 1 0,521-2 0,-272-4 0,156 2 0,-428 1 0,0 0 0,27 7 0,-25-4 0,-1-1 0,20 1 0,63-4 0,-53-1 0,-1 2 0,79 11 0,-89-7 0,-1-1 0,43-2 0,-43-2 0,1 2 0,41 6 0,-49-3 0,36 0 0,-39-4 0,0 1 0,32 7 0,-22-3 0,1-2 0,0-1 0,0-2 0,45-4 0,4 1 0,-61 3 0,47 9 0,-46-6 0,44 3 0,-51-6 0,0 1 0,22 5 0,-21-3 0,35 2 0,16-6 0,-40-1 0,0 2 0,0 0 0,52 10 0,163 54 0,-180-53 0,81 6 0,-90-8 0,-39-6 0,0-2 0,20 2 0,-5-4-28,-21-1-239,0 1-1,0 0 1,0 1-1,15 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2:51:50.31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171 1 24575,'2'6'0,"0"-1"0,0 1 0,1 0 0,0-1 0,0 0 0,0 1 0,5 5 0,-6-8 0,26 34 0,-17-23 0,-1 0 0,13 23 0,-18-28 0,0-1 0,1-1 0,0 1 0,11 11 0,-12-15 0,0 2 0,0-1 0,0 0 0,-1 1 0,0 0 0,0 0 0,0 0 0,-1 0 0,0 1 0,3 9 0,-2-1 0,0 0 0,1 0 0,1 0 0,0-1 0,1 0 0,12 17 0,-17-27 0,-1-1 0,1 0 0,0 1 0,-1-1 0,0 1 0,1 0 0,-2-1 0,1 1 0,0 0 0,-1 0 0,1-1 0,-1 1 0,0 0 0,-1 0 0,1 0 0,0-1 0,-1 1 0,0 0 0,0-1 0,0 1 0,-1 0 0,1-1 0,-1 1 0,0-1 0,0 0 0,-3 5 0,-6 6 0,-1 1 0,-1-2 0,0 0 0,-20 15 0,4-2 0,4-2 0,1 1 0,-37 50 0,56-69 0,-1 0 0,0 0 0,0-1 0,0 0 0,0 0 0,-1 0 0,0-1 0,-9 5 0,8-5 0,0 0 0,1 1 0,0 0 0,0 0 0,0 1 0,0 0 0,-6 7 0,4-1-341,-1 0 0,-1-1-1,-12 11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2:51:52.76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2:51:57.3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12:52:55.5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24575,'17'44'0,"10"123"0,-18-110 0,-5-35 0,-1-1 0,1 28 0,-5-32 0,0 1 0,-2 0 0,-5 23 0,4-25 0,4-16 0,0 0 0,0 0 0,0 0 0,1 1 0,-1-1 0,0 0 0,0 0 0,0 0 0,0 0 0,0 0 0,1 0 0,-1 1 0,0-1 0,0 0 0,0 0 0,0 0 0,1 0 0,-1 0 0,0 0 0,0 0 0,0 0 0,0 0 0,1 0 0,-1 0 0,0 0 0,0 0 0,0 0 0,1 0 0,-1 0 0,0 0 0,0 0 0,0 0 0,0 0 0,1 0 0,-1 0 0,0 0 0,0 0 0,0-1 0,0 1 0,0 0 0,1 0 0,-1 0 0,0 0 0,0 0 0,0 0 0,0-1 0,0 1 0,0 0 0,1 0 0,20-11 0,-13 6 0,0 1 0,0 0 0,0 0 0,0 1 0,0 0 0,1 1 0,10-2 0,-13 4 0,1 1 0,-1 0 0,0 0 0,1 0 0,-1 1 0,0 0 0,0 0 0,0 1 0,0 0 0,0 0 0,0 0 0,-1 1 0,0-1 0,0 1 0,7 7 0,3 5 0,-1 0 0,-1 1 0,15 26 0,-24-35 0,-1-1 0,0 0 0,0 0 0,-1 1 0,0 0 0,0-1 0,0 12 0,0-9 0,-1-1 0,2 1 0,-1-1 0,7 15 0,-5-13 0,1 1 0,-1 0 0,-1-1 0,0 1 0,-1 1 0,0-1 0,-1 0 0,0 0 0,-1 1 0,0-1 0,-1 0 0,-1 1 0,0-1 0,-6 22 0,5-30 0,0 1 0,-1-1 0,0 0 0,1 0 0,-1 0 0,-1 0 0,1 0 0,0-1 0,-1 0 0,-8 5 0,-17 12 0,25-16 0,1-1 0,-1 0 0,-1 0 0,1 0 0,0-1 0,-1 0 0,1 0 0,-1 0 0,0-1 0,1 1 0,-1-1 0,-7 0 0,-11 0 0,-41-3 0,24 0 0,39 3-52,-1-1-1,0 0 1,1 0-1,-1 0 1,1 0-1,-1 0 1,1-1-1,-1 1 1,1-1-1,-1 1 1,1-1-1,-1 0 1,1 0-1,0 0 1,0-1-1,-1 1 1,1 0-1,0-1 1,0 1-1,0-1 0,0 0 1,1 0-1,-1 1 1,0-1-1,-1-3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47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http://www.asrdata.com/forensic-software/smart-for-linux/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7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83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If there are any errors, the above command will fail. If you give the parameter 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“conv=</a:t>
            </a:r>
            <a:r>
              <a:rPr lang="en-US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noerror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then it will continue to copy if there are read errors.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46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sudo</a:t>
            </a:r>
            <a:r>
              <a:rPr lang="en-GB" dirty="0"/>
              <a:t> dd if=/dev/sda5 of=backup.dd status=progress</a:t>
            </a:r>
          </a:p>
          <a:p>
            <a:r>
              <a:rPr lang="en-GB" dirty="0" err="1"/>
              <a:t>nc</a:t>
            </a:r>
            <a:r>
              <a:rPr lang="en-GB" dirty="0"/>
              <a:t> –</a:t>
            </a:r>
            <a:r>
              <a:rPr lang="en-GB" dirty="0" err="1"/>
              <a:t>lp</a:t>
            </a:r>
            <a:r>
              <a:rPr lang="en-GB"/>
              <a:t> 8080</a:t>
            </a:r>
          </a:p>
          <a:p>
            <a:r>
              <a:rPr lang="en-GB" dirty="0" err="1"/>
              <a:t>sudo</a:t>
            </a:r>
            <a:r>
              <a:rPr lang="en-GB" dirty="0"/>
              <a:t> dd if=/dev/sda5 | </a:t>
            </a:r>
            <a:r>
              <a:rPr lang="en-GB" dirty="0" err="1"/>
              <a:t>nc</a:t>
            </a:r>
            <a:r>
              <a:rPr lang="en-GB" dirty="0"/>
              <a:t> 192.168.14.134 8080</a:t>
            </a:r>
          </a:p>
          <a:p>
            <a:r>
              <a:rPr lang="en-GB" dirty="0"/>
              <a:t>md5sum /dev/sda5 | </a:t>
            </a:r>
            <a:r>
              <a:rPr lang="en-GB" dirty="0" err="1"/>
              <a:t>nc</a:t>
            </a:r>
            <a:r>
              <a:rPr lang="en-GB" dirty="0"/>
              <a:t> 192.168.14.134 8080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2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3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2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6973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48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521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7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7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0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3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0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2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6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3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AAAE85E-6A44-B34B-B619-E02AE15BAF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45" y="6069440"/>
            <a:ext cx="674158" cy="67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6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chrysocome.net/downloads/dd-0.5.zi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rankwxu/digital-forensics-la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0.png"/><Relationship Id="rId18" Type="http://schemas.openxmlformats.org/officeDocument/2006/relationships/customXml" Target="../ink/ink8.xml"/><Relationship Id="rId26" Type="http://schemas.openxmlformats.org/officeDocument/2006/relationships/image" Target="../media/image430.png"/><Relationship Id="rId3" Type="http://schemas.openxmlformats.org/officeDocument/2006/relationships/image" Target="../media/image47.gif"/><Relationship Id="rId21" Type="http://schemas.openxmlformats.org/officeDocument/2006/relationships/customXml" Target="../ink/ink10.xml"/><Relationship Id="rId7" Type="http://schemas.openxmlformats.org/officeDocument/2006/relationships/image" Target="../media/image340.png"/><Relationship Id="rId12" Type="http://schemas.openxmlformats.org/officeDocument/2006/relationships/customXml" Target="../ink/ink5.xml"/><Relationship Id="rId17" Type="http://schemas.openxmlformats.org/officeDocument/2006/relationships/image" Target="../media/image390.png"/><Relationship Id="rId25" Type="http://schemas.openxmlformats.org/officeDocument/2006/relationships/customXml" Target="../ink/ink12.xml"/><Relationship Id="rId33" Type="http://schemas.openxmlformats.org/officeDocument/2006/relationships/image" Target="../media/image50.png"/><Relationship Id="rId2" Type="http://schemas.openxmlformats.org/officeDocument/2006/relationships/image" Target="../media/image46.png"/><Relationship Id="rId16" Type="http://schemas.openxmlformats.org/officeDocument/2006/relationships/customXml" Target="../ink/ink7.xml"/><Relationship Id="rId20" Type="http://schemas.openxmlformats.org/officeDocument/2006/relationships/image" Target="../media/image400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360.png"/><Relationship Id="rId24" Type="http://schemas.openxmlformats.org/officeDocument/2006/relationships/image" Target="../media/image420.png"/><Relationship Id="rId32" Type="http://schemas.openxmlformats.org/officeDocument/2006/relationships/image" Target="../media/image49.png"/><Relationship Id="rId5" Type="http://schemas.openxmlformats.org/officeDocument/2006/relationships/image" Target="../media/image330.png"/><Relationship Id="rId15" Type="http://schemas.openxmlformats.org/officeDocument/2006/relationships/image" Target="../media/image380.png"/><Relationship Id="rId23" Type="http://schemas.openxmlformats.org/officeDocument/2006/relationships/customXml" Target="../ink/ink11.xml"/><Relationship Id="rId28" Type="http://schemas.openxmlformats.org/officeDocument/2006/relationships/customXml" Target="../ink/ink14.xml"/><Relationship Id="rId10" Type="http://schemas.openxmlformats.org/officeDocument/2006/relationships/customXml" Target="../ink/ink4.xml"/><Relationship Id="rId19" Type="http://schemas.openxmlformats.org/officeDocument/2006/relationships/customXml" Target="../ink/ink9.xml"/><Relationship Id="rId31" Type="http://schemas.openxmlformats.org/officeDocument/2006/relationships/image" Target="../media/image48.png"/><Relationship Id="rId4" Type="http://schemas.openxmlformats.org/officeDocument/2006/relationships/customXml" Target="../ink/ink1.xml"/><Relationship Id="rId9" Type="http://schemas.openxmlformats.org/officeDocument/2006/relationships/image" Target="../media/image350.png"/><Relationship Id="rId14" Type="http://schemas.openxmlformats.org/officeDocument/2006/relationships/customXml" Target="../ink/ink6.xml"/><Relationship Id="rId22" Type="http://schemas.openxmlformats.org/officeDocument/2006/relationships/image" Target="../media/image410.png"/><Relationship Id="rId27" Type="http://schemas.openxmlformats.org/officeDocument/2006/relationships/customXml" Target="../ink/ink13.xml"/><Relationship Id="rId30" Type="http://schemas.openxmlformats.org/officeDocument/2006/relationships/customXml" Target="../ink/ink16.xml"/><Relationship Id="rId8" Type="http://schemas.openxmlformats.org/officeDocument/2006/relationships/customXml" Target="../ink/ink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Yellow and orange electric plug">
            <a:extLst>
              <a:ext uri="{FF2B5EF4-FFF2-40B4-BE49-F238E27FC236}">
                <a16:creationId xmlns:a16="http://schemas.microsoft.com/office/drawing/2014/main" id="{7FBEF6A1-C23E-86D6-FCCA-FE7FDD4FF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1" r="28598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r>
              <a:rPr lang="en-US" dirty="0"/>
              <a:t>Acquiring a USB image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32" y="1078860"/>
            <a:ext cx="5004649" cy="4508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09" y="1078860"/>
            <a:ext cx="6224409" cy="4508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25623D-799D-DF74-626B-29239197721D}"/>
              </a:ext>
            </a:extLst>
          </p:cNvPr>
          <p:cNvSpPr txBox="1"/>
          <p:nvPr/>
        </p:nvSpPr>
        <p:spPr>
          <a:xfrm>
            <a:off x="7620000" y="2123777"/>
            <a:ext cx="31772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</a:rPr>
              <a:t> created with an imaging tool called DD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7030A0"/>
                </a:solidFill>
              </a:rPr>
              <a:t>SMARTLinux</a:t>
            </a:r>
            <a:r>
              <a:rPr lang="en-GB" sz="1400" dirty="0">
                <a:solidFill>
                  <a:srgbClr val="7030A0"/>
                </a:solidFill>
              </a:rPr>
              <a:t> has been customized and designed for Data Forensics. http://www.asrdata.com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</a:rPr>
              <a:t>EnCase image file format used by EnCase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</a:rPr>
              <a:t>Advanced Forensics Format (AFF), an open file format</a:t>
            </a:r>
            <a:endParaRPr lang="en-US" sz="1400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038767-EC46-EB22-19A3-5C808840586B}"/>
              </a:ext>
            </a:extLst>
          </p:cNvPr>
          <p:cNvCxnSpPr/>
          <p:nvPr/>
        </p:nvCxnSpPr>
        <p:spPr>
          <a:xfrm flipH="1">
            <a:off x="7056120" y="2636520"/>
            <a:ext cx="56388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4F9A1A-5931-1B78-FB07-2E5721C076D7}"/>
              </a:ext>
            </a:extLst>
          </p:cNvPr>
          <p:cNvCxnSpPr/>
          <p:nvPr/>
        </p:nvCxnSpPr>
        <p:spPr>
          <a:xfrm flipH="1">
            <a:off x="6850380" y="3258354"/>
            <a:ext cx="663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09F5E6-8F36-1BDC-BA44-FBBAE9877B42}"/>
              </a:ext>
            </a:extLst>
          </p:cNvPr>
          <p:cNvCxnSpPr/>
          <p:nvPr/>
        </p:nvCxnSpPr>
        <p:spPr>
          <a:xfrm flipH="1">
            <a:off x="6812280" y="3718560"/>
            <a:ext cx="807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9C441D-165E-EC75-D324-5B53A86E8210}"/>
              </a:ext>
            </a:extLst>
          </p:cNvPr>
          <p:cNvCxnSpPr/>
          <p:nvPr/>
        </p:nvCxnSpPr>
        <p:spPr>
          <a:xfrm flipH="1">
            <a:off x="7265968" y="2263140"/>
            <a:ext cx="495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7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483" y="1116037"/>
            <a:ext cx="6004632" cy="442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3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467" r="1" b="1914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60438" y="6420107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7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email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2" y="1332715"/>
            <a:ext cx="4650004" cy="4201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raphical user interface, text, application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367" y="1727878"/>
            <a:ext cx="4650004" cy="34107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60438" y="6420107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80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2" y="1762677"/>
            <a:ext cx="4650004" cy="334111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367" y="1871890"/>
            <a:ext cx="4650004" cy="31226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60438" y="6420107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4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2234236"/>
            <a:ext cx="9941259" cy="23859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65194" y="6411619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1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747D-1BC8-47E8-B050-54475B04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(Windows version of dd)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D0191-A8F3-4FF5-B489-0CA6106CA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Download dd utility:</a:t>
            </a:r>
          </a:p>
          <a:p>
            <a:pPr lvl="1"/>
            <a:r>
              <a:rPr lang="en-GB" dirty="0">
                <a:hlinkClick r:id="rId2"/>
              </a:rPr>
              <a:t>http://www.chrysocome.net/downloads/dd-0.5.zip</a:t>
            </a:r>
            <a:endParaRPr lang="en-GB" dirty="0"/>
          </a:p>
          <a:p>
            <a:r>
              <a:rPr lang="en-GB" dirty="0"/>
              <a:t>Unzip it and make a copy on your Desktop</a:t>
            </a:r>
          </a:p>
          <a:p>
            <a:r>
              <a:rPr lang="en-GB" dirty="0"/>
              <a:t>Check disks </a:t>
            </a:r>
          </a:p>
          <a:p>
            <a:pPr lvl="1"/>
            <a:r>
              <a:rPr lang="en-GB" i="1" dirty="0">
                <a:solidFill>
                  <a:srgbClr val="7030A0"/>
                </a:solidFill>
              </a:rPr>
              <a:t>dd --list</a:t>
            </a:r>
          </a:p>
          <a:p>
            <a:r>
              <a:rPr lang="en-GB" dirty="0"/>
              <a:t>Acquire the disk image</a:t>
            </a:r>
          </a:p>
          <a:p>
            <a:pPr lvl="1"/>
            <a:r>
              <a:rPr lang="en-GB" i="1" dirty="0">
                <a:solidFill>
                  <a:srgbClr val="7030A0"/>
                </a:solidFill>
              </a:rPr>
              <a:t>dd if=\\.\Volume{6d634efd-0000-0000-0000-501f00000000} of=c:\usb.img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504FE-8A1D-4CD9-9D1D-3B5870781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980" y="5007134"/>
            <a:ext cx="5113020" cy="185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42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CB24BF6-8129-4B15-948E-E66DB75F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09" y="2231329"/>
            <a:ext cx="4410720" cy="32158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Acquisition a USB in Linux using DD</a:t>
            </a:r>
          </a:p>
        </p:txBody>
      </p:sp>
      <p:pic>
        <p:nvPicPr>
          <p:cNvPr id="2" name="Picture 2" descr="dd (Disk Dump) : 7 exemples pratiques d'utilisation - SysReseau.net">
            <a:extLst>
              <a:ext uri="{FF2B5EF4-FFF2-40B4-BE49-F238E27FC236}">
                <a16:creationId xmlns:a16="http://schemas.microsoft.com/office/drawing/2014/main" id="{EE631520-828C-C151-F00E-EF6B8D421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6570" y="1495465"/>
            <a:ext cx="3765692" cy="166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876120F-6685-E55A-FA7E-6D4494850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7302" y="4505130"/>
            <a:ext cx="3765692" cy="108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37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5372BD-D20A-998E-3C78-C63BAF31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The Lab has to be done on your local host PC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6A00C8-F81C-8E57-8CE4-108CFE918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Install VirtualBox</a:t>
            </a:r>
          </a:p>
          <a:p>
            <a:r>
              <a:rPr lang="en-US" dirty="0"/>
              <a:t>Install VirtualBox Guest Additions</a:t>
            </a:r>
          </a:p>
          <a:p>
            <a:pPr lvl="1"/>
            <a:r>
              <a:rPr lang="en-US" dirty="0"/>
              <a:t>Your PC will recognize USB</a:t>
            </a:r>
          </a:p>
          <a:p>
            <a:r>
              <a:rPr lang="en-US" dirty="0"/>
              <a:t>Install customized Kali from </a:t>
            </a:r>
          </a:p>
          <a:p>
            <a:pPr lvl="1"/>
            <a:r>
              <a:rPr lang="en-US" dirty="0"/>
              <a:t>Contains all necessary tools</a:t>
            </a:r>
          </a:p>
          <a:p>
            <a:pPr lvl="1"/>
            <a:r>
              <a:rPr lang="en-US" dirty="0">
                <a:hlinkClick r:id="rId3"/>
              </a:rPr>
              <a:t>https://github.com/frankwxu/digital-forensics-lab</a:t>
            </a:r>
            <a:endParaRPr lang="en-US" dirty="0"/>
          </a:p>
          <a:p>
            <a:r>
              <a:rPr lang="en-US" dirty="0"/>
              <a:t>Suggested reading</a:t>
            </a:r>
          </a:p>
          <a:p>
            <a:pPr lvl="1"/>
            <a:r>
              <a:rPr lang="en-US" dirty="0"/>
              <a:t>https://www.linuxbabe.com/virtualbox/access-usb-from-virtualbox-guest-os</a:t>
            </a:r>
          </a:p>
          <a:p>
            <a:pPr lvl="1"/>
            <a:r>
              <a:rPr lang="en-US" dirty="0"/>
              <a:t>https://www.net-usb.com/virtual-usb/virtualbox-usb-passthrough/virtualbox-usb-linux/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2292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015" y="1131994"/>
            <a:ext cx="7403847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0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713A4-5641-49BC-BC65-986D4CDA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929AA4-0A2B-89C6-49F2-D91A0CABE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16829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1676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05" y="1131994"/>
            <a:ext cx="8384267" cy="45903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65194" y="6411619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62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4" y="779602"/>
            <a:ext cx="8218047" cy="56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0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87" y="2042998"/>
            <a:ext cx="8269715" cy="320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70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89" y="1476531"/>
            <a:ext cx="5913335" cy="3731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042" y="2429652"/>
            <a:ext cx="3967295" cy="1949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C4AA8-ECF8-456D-AA9B-07491B7DB9F3}"/>
              </a:ext>
            </a:extLst>
          </p:cNvPr>
          <p:cNvSpPr txBox="1"/>
          <p:nvPr/>
        </p:nvSpPr>
        <p:spPr>
          <a:xfrm>
            <a:off x="3760056" y="3514725"/>
            <a:ext cx="278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or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Kali</a:t>
            </a:r>
            <a:r>
              <a:rPr lang="en-US" dirty="0">
                <a:highlight>
                  <a:srgbClr val="FFFF00"/>
                </a:highlight>
              </a:rPr>
              <a:t> based on the version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E8C4D-1F91-35B4-EFFE-E24EF2544BFF}"/>
              </a:ext>
            </a:extLst>
          </p:cNvPr>
          <p:cNvSpPr txBox="1"/>
          <p:nvPr/>
        </p:nvSpPr>
        <p:spPr>
          <a:xfrm>
            <a:off x="7691499" y="2428580"/>
            <a:ext cx="278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or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Kali</a:t>
            </a:r>
            <a:r>
              <a:rPr lang="en-US" dirty="0">
                <a:highlight>
                  <a:srgbClr val="FFFF00"/>
                </a:highlight>
              </a:rPr>
              <a:t> based on the version</a:t>
            </a:r>
          </a:p>
        </p:txBody>
      </p:sp>
    </p:spTree>
    <p:extLst>
      <p:ext uri="{BB962C8B-B14F-4D97-AF65-F5344CB8AC3E}">
        <p14:creationId xmlns:p14="http://schemas.microsoft.com/office/powerpoint/2010/main" val="3407532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1" y="939987"/>
            <a:ext cx="9361207" cy="528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96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875411-47ED-7F53-A390-1C0B6E4CA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0"/>
            <a:ext cx="3856054" cy="2392887"/>
          </a:xfrm>
          <a:prstGeom prst="rect">
            <a:avLst/>
          </a:prstGeom>
        </p:spPr>
      </p:pic>
      <p:pic>
        <p:nvPicPr>
          <p:cNvPr id="1030" name="Picture 6" descr="Things To Consider When Putting Your Belongings In Storage | GEICO Living">
            <a:extLst>
              <a:ext uri="{FF2B5EF4-FFF2-40B4-BE49-F238E27FC236}">
                <a16:creationId xmlns:a16="http://schemas.microsoft.com/office/drawing/2014/main" id="{5F96BE48-55C4-83B3-25D4-616201889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" y="3238294"/>
            <a:ext cx="3680460" cy="24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hings To Consider When Putting Your Belongings In Storage | GEICO Living">
            <a:extLst>
              <a:ext uri="{FF2B5EF4-FFF2-40B4-BE49-F238E27FC236}">
                <a16:creationId xmlns:a16="http://schemas.microsoft.com/office/drawing/2014/main" id="{416BD7EE-5AF2-0945-5F92-73F023A29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80" y="3238294"/>
            <a:ext cx="3680460" cy="24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7FE8C25-FB39-20ED-D730-DFB7C3D8A9C5}"/>
              </a:ext>
            </a:extLst>
          </p:cNvPr>
          <p:cNvGrpSpPr/>
          <p:nvPr/>
        </p:nvGrpSpPr>
        <p:grpSpPr>
          <a:xfrm>
            <a:off x="1592340" y="3001294"/>
            <a:ext cx="5649840" cy="1646640"/>
            <a:chOff x="609360" y="2765280"/>
            <a:chExt cx="5649840" cy="164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C5957C1-D2BE-1148-DC60-F166B60B8248}"/>
                    </a:ext>
                  </a:extLst>
                </p14:cNvPr>
                <p14:cNvContentPartPr/>
                <p14:nvPr/>
              </p14:nvContentPartPr>
              <p14:xfrm>
                <a:off x="609360" y="2765280"/>
                <a:ext cx="5649840" cy="1646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C5957C1-D2BE-1148-DC60-F166B60B824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1360" y="2747280"/>
                  <a:ext cx="5685480" cy="16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C1614A1-2277-ACC8-FF4F-52A3DDB1EB8E}"/>
                    </a:ext>
                  </a:extLst>
                </p14:cNvPr>
                <p14:cNvContentPartPr/>
                <p14:nvPr/>
              </p14:nvContentPartPr>
              <p14:xfrm>
                <a:off x="6105120" y="3626760"/>
                <a:ext cx="113040" cy="390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C1614A1-2277-ACC8-FF4F-52A3DDB1EB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87120" y="3609120"/>
                  <a:ext cx="14868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02B0DD-9213-D27F-3D3B-47E2137E81C0}"/>
              </a:ext>
            </a:extLst>
          </p:cNvPr>
          <p:cNvGrpSpPr/>
          <p:nvPr/>
        </p:nvGrpSpPr>
        <p:grpSpPr>
          <a:xfrm>
            <a:off x="4663140" y="5082094"/>
            <a:ext cx="6068160" cy="954000"/>
            <a:chOff x="3680160" y="4846080"/>
            <a:chExt cx="6068160" cy="95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0CE8A8-4C2F-5D73-D575-B82C29940621}"/>
                    </a:ext>
                  </a:extLst>
                </p14:cNvPr>
                <p14:cNvContentPartPr/>
                <p14:nvPr/>
              </p14:nvContentPartPr>
              <p14:xfrm>
                <a:off x="3680160" y="4868760"/>
                <a:ext cx="6051960" cy="931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0CE8A8-4C2F-5D73-D575-B82C299406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62160" y="4851120"/>
                  <a:ext cx="6087600" cy="9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1C74CE1-AA80-2608-8517-E80D718FB0C3}"/>
                    </a:ext>
                  </a:extLst>
                </p14:cNvPr>
                <p14:cNvContentPartPr/>
                <p14:nvPr/>
              </p14:nvContentPartPr>
              <p14:xfrm>
                <a:off x="9539880" y="4846080"/>
                <a:ext cx="208440" cy="281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1C74CE1-AA80-2608-8517-E80D718FB0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21880" y="4828440"/>
                  <a:ext cx="24408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DB4EB1-0580-E57C-3BE0-8C480C31570E}"/>
              </a:ext>
            </a:extLst>
          </p:cNvPr>
          <p:cNvGrpSpPr/>
          <p:nvPr/>
        </p:nvGrpSpPr>
        <p:grpSpPr>
          <a:xfrm>
            <a:off x="3207660" y="4708774"/>
            <a:ext cx="5737320" cy="450360"/>
            <a:chOff x="2224680" y="4472760"/>
            <a:chExt cx="573732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F8A4ECA-8368-75AF-E808-E7AA80CF6DC4}"/>
                    </a:ext>
                  </a:extLst>
                </p14:cNvPr>
                <p14:cNvContentPartPr/>
                <p14:nvPr/>
              </p14:nvContentPartPr>
              <p14:xfrm>
                <a:off x="2224680" y="4472760"/>
                <a:ext cx="5706360" cy="283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F8A4ECA-8368-75AF-E808-E7AA80CF6D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06680" y="4455120"/>
                  <a:ext cx="57420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1DF228-639B-87DC-C5D4-2545DCC1B8DE}"/>
                    </a:ext>
                  </a:extLst>
                </p14:cNvPr>
                <p14:cNvContentPartPr/>
                <p14:nvPr/>
              </p14:nvContentPartPr>
              <p14:xfrm>
                <a:off x="7809720" y="4602360"/>
                <a:ext cx="152280" cy="320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1DF228-639B-87DC-C5D4-2545DCC1B8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92080" y="4584720"/>
                  <a:ext cx="187920" cy="35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9A591A0-978F-5347-0739-FFF1CB472CC4}"/>
                  </a:ext>
                </a:extLst>
              </p14:cNvPr>
              <p14:cNvContentPartPr/>
              <p14:nvPr/>
            </p14:nvContentPartPr>
            <p14:xfrm>
              <a:off x="10263840" y="21028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9A591A0-978F-5347-0739-FFF1CB472CC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45840" y="208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2141EB9-E937-8297-1717-98886F61513C}"/>
                  </a:ext>
                </a:extLst>
              </p14:cNvPr>
              <p14:cNvContentPartPr/>
              <p14:nvPr/>
            </p14:nvContentPartPr>
            <p14:xfrm>
              <a:off x="12298260" y="476232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2141EB9-E937-8297-1717-98886F61513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280260" y="474468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BE1A5AB-5B66-A6B2-6523-DEFBB0125D57}"/>
              </a:ext>
            </a:extLst>
          </p:cNvPr>
          <p:cNvGrpSpPr/>
          <p:nvPr/>
        </p:nvGrpSpPr>
        <p:grpSpPr>
          <a:xfrm>
            <a:off x="9029220" y="4838374"/>
            <a:ext cx="684360" cy="366120"/>
            <a:chOff x="2811540" y="4801920"/>
            <a:chExt cx="68436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D674BF6-FCBC-BC38-5BFC-AC4E81B1BC8B}"/>
                    </a:ext>
                  </a:extLst>
                </p14:cNvPr>
                <p14:cNvContentPartPr/>
                <p14:nvPr/>
              </p14:nvContentPartPr>
              <p14:xfrm>
                <a:off x="2811540" y="4808040"/>
                <a:ext cx="139320" cy="360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D674BF6-FCBC-BC38-5BFC-AC4E81B1BC8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93540" y="4790400"/>
                  <a:ext cx="1749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C72A4D-8648-944E-992B-06831401BC13}"/>
                    </a:ext>
                  </a:extLst>
                </p14:cNvPr>
                <p14:cNvContentPartPr/>
                <p14:nvPr/>
              </p14:nvContentPartPr>
              <p14:xfrm>
                <a:off x="2857260" y="4801920"/>
                <a:ext cx="200160" cy="44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C72A4D-8648-944E-992B-06831401BC1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39260" y="4784280"/>
                  <a:ext cx="235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3011B55-8B5C-B061-A9D7-D0A8A19DFB76}"/>
                    </a:ext>
                  </a:extLst>
                </p14:cNvPr>
                <p14:cNvContentPartPr/>
                <p14:nvPr/>
              </p14:nvContentPartPr>
              <p14:xfrm>
                <a:off x="3172620" y="4838280"/>
                <a:ext cx="20160" cy="322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3011B55-8B5C-B061-A9D7-D0A8A19DFB7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54980" y="4820640"/>
                  <a:ext cx="558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E590E3E-07C6-15B9-7413-F8F4B9D516AF}"/>
                    </a:ext>
                  </a:extLst>
                </p14:cNvPr>
                <p14:cNvContentPartPr/>
                <p14:nvPr/>
              </p14:nvContentPartPr>
              <p14:xfrm>
                <a:off x="3299340" y="4875000"/>
                <a:ext cx="196560" cy="255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E590E3E-07C6-15B9-7413-F8F4B9D516A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81340" y="4857000"/>
                  <a:ext cx="232200" cy="2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3AB4999-912B-3320-1C30-1F25BFC405A6}"/>
              </a:ext>
            </a:extLst>
          </p:cNvPr>
          <p:cNvGrpSpPr/>
          <p:nvPr/>
        </p:nvGrpSpPr>
        <p:grpSpPr>
          <a:xfrm>
            <a:off x="2963940" y="4954320"/>
            <a:ext cx="684360" cy="366120"/>
            <a:chOff x="2811540" y="4801920"/>
            <a:chExt cx="68436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34BA065-B9D7-D9F4-C6C4-19D2BDC22555}"/>
                    </a:ext>
                  </a:extLst>
                </p14:cNvPr>
                <p14:cNvContentPartPr/>
                <p14:nvPr/>
              </p14:nvContentPartPr>
              <p14:xfrm>
                <a:off x="2811540" y="4808040"/>
                <a:ext cx="139320" cy="360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34BA065-B9D7-D9F4-C6C4-19D2BDC2255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93540" y="4790400"/>
                  <a:ext cx="1749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BC99D72-F7AF-5633-DC58-A80F85EE3336}"/>
                    </a:ext>
                  </a:extLst>
                </p14:cNvPr>
                <p14:cNvContentPartPr/>
                <p14:nvPr/>
              </p14:nvContentPartPr>
              <p14:xfrm>
                <a:off x="2857260" y="4801920"/>
                <a:ext cx="200160" cy="44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BC99D72-F7AF-5633-DC58-A80F85EE333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39260" y="4784280"/>
                  <a:ext cx="235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7B8EF13-931D-C930-D032-BD4F105CCD45}"/>
                    </a:ext>
                  </a:extLst>
                </p14:cNvPr>
                <p14:cNvContentPartPr/>
                <p14:nvPr/>
              </p14:nvContentPartPr>
              <p14:xfrm>
                <a:off x="3172620" y="4838280"/>
                <a:ext cx="20160" cy="322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7B8EF13-931D-C930-D032-BD4F105CCD4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54980" y="4820640"/>
                  <a:ext cx="558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271AC79-BA62-5993-1E52-9400813E728D}"/>
                    </a:ext>
                  </a:extLst>
                </p14:cNvPr>
                <p14:cNvContentPartPr/>
                <p14:nvPr/>
              </p14:nvContentPartPr>
              <p14:xfrm>
                <a:off x="3299340" y="4875000"/>
                <a:ext cx="196560" cy="255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271AC79-BA62-5993-1E52-9400813E728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81340" y="4857000"/>
                  <a:ext cx="232200" cy="291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2AF36134-50D7-5AA2-B9CF-5B30D8919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85" y="5924556"/>
            <a:ext cx="1659949" cy="61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CA66925-C9E4-27C9-80E2-E469DC93E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81" y="5982956"/>
            <a:ext cx="2068638" cy="6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4CD2615-2B2D-588E-6249-A32D57FD8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23" y="4315912"/>
            <a:ext cx="1191393" cy="3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3529080-5064-9963-14EF-1B27DA88E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560" y="4386574"/>
            <a:ext cx="1310640" cy="3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827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dd</a:t>
            </a:r>
            <a:r>
              <a:rPr lang="en-US" dirty="0"/>
              <a:t> command to clone a USB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25" y="1590018"/>
            <a:ext cx="8885248" cy="47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54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dcfldd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27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04" y="2262752"/>
            <a:ext cx="11803296" cy="25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97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 descr="A 3D pattern of ring shapes connected by lines">
            <a:extLst>
              <a:ext uri="{FF2B5EF4-FFF2-40B4-BE49-F238E27FC236}">
                <a16:creationId xmlns:a16="http://schemas.microsoft.com/office/drawing/2014/main" id="{CFF8C783-A810-F992-DE7C-6D08A99B9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1" r="35098" b="90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FFC3FD-A54E-4D5B-B43E-B1F48A32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44" y="2583907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Image Acquisition via Network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7908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40B724-9E29-496F-AE5E-2198AFE0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1: Kali =&gt; Windows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DB7A9B-F03A-42F0-BCA0-606BD3EB5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r>
              <a:rPr lang="en-US" dirty="0"/>
              <a:t>Set up a listener in Windows to listen to network traffic</a:t>
            </a:r>
          </a:p>
          <a:p>
            <a:r>
              <a:rPr lang="en-US" dirty="0"/>
              <a:t>Acquire a disk image(volume) in Kali using DD and send the image to Windows</a:t>
            </a:r>
          </a:p>
          <a:p>
            <a:r>
              <a:rPr lang="en-US" dirty="0"/>
              <a:t>Verify hash code of images at both 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C20A92-53DF-4C26-B2DA-1A4AA84DA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45" y="3429000"/>
            <a:ext cx="6437955" cy="26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68A92-D781-4B3B-A14F-9EDE8CE2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What is a disk image?</a:t>
            </a:r>
          </a:p>
        </p:txBody>
      </p:sp>
      <p:sp>
        <p:nvSpPr>
          <p:cNvPr id="16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10D8FE56-B58D-0C9C-3A97-CF57B4351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0280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080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2F8CEE-4CA4-40B5-9427-B1E86CEB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</a:t>
            </a:r>
            <a:r>
              <a:rPr lang="en-US"/>
              <a:t>as listener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B2123E-21A1-4222-8DF6-6A05CD6F3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74" y="2424167"/>
            <a:ext cx="9198883" cy="25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08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026C-30BF-4536-AF9A-67B5688E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Acquisition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75432-1975-4E73-A29B-6B705B488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22951"/>
            <a:ext cx="8343900" cy="37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36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701DE-AE27-47C6-B424-0681D17A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the acquired image hash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F1E44-AF1E-4DF3-ACB2-39935F7A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47580"/>
            <a:ext cx="8913720" cy="230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1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1AB2A-4CED-4DD1-9C9C-34F77918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Goal 2: Windows =&gt; Kali  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C172E4-39A2-F020-2275-91A5EEA37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00935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545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3E184-3303-42E2-B8C9-65950483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example 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FA0A6-1D6C-4A87-82E4-C207EF0DC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177144"/>
            <a:ext cx="7855825" cy="31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22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C3C2-DA3F-4770-8FD3-B130E52E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send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5BA62-4309-4684-AB74-59359668D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237"/>
          <a:stretch/>
        </p:blipFill>
        <p:spPr>
          <a:xfrm>
            <a:off x="838200" y="2529762"/>
            <a:ext cx="4813509" cy="2545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1ACF2B-28E4-41B7-A8A0-8FB8624D8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298" y="2608139"/>
            <a:ext cx="5761219" cy="1798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970998-0931-4E19-8CB3-1CCE0B175418}"/>
              </a:ext>
            </a:extLst>
          </p:cNvPr>
          <p:cNvSpPr txBox="1"/>
          <p:nvPr/>
        </p:nvSpPr>
        <p:spPr>
          <a:xfrm>
            <a:off x="838200" y="2073625"/>
            <a:ext cx="134754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Listen in Kali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8EB65-DA9E-41A1-B75E-E015CA10F24F}"/>
              </a:ext>
            </a:extLst>
          </p:cNvPr>
          <p:cNvSpPr txBox="1"/>
          <p:nvPr/>
        </p:nvSpPr>
        <p:spPr>
          <a:xfrm>
            <a:off x="5998664" y="2080552"/>
            <a:ext cx="208396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Send from Windows</a:t>
            </a:r>
          </a:p>
        </p:txBody>
      </p:sp>
    </p:spTree>
    <p:extLst>
      <p:ext uri="{BB962C8B-B14F-4D97-AF65-F5344CB8AC3E}">
        <p14:creationId xmlns:p14="http://schemas.microsoft.com/office/powerpoint/2010/main" val="2603918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8AEBD18F-93BE-4520-A0FE-C8139592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Verify the acquired file hash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91A99-45D1-4C91-99E7-191C01D17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337" y="934222"/>
            <a:ext cx="5545294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1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View inside a building">
            <a:extLst>
              <a:ext uri="{FF2B5EF4-FFF2-40B4-BE49-F238E27FC236}">
                <a16:creationId xmlns:a16="http://schemas.microsoft.com/office/drawing/2014/main" id="{6DCA035A-DD55-4C53-C69F-09572F95A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14416" r="16815" b="-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CB24BF6-8129-4B15-948E-E66DB75F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85" y="2833077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Acquisition in Windows using FTK Imager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48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D87366B-1983-4657-B256-4F5E57CB6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879" y="804863"/>
            <a:ext cx="6816334" cy="587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F1F1D8-9A92-42BA-87AD-36A474A98738}"/>
              </a:ext>
            </a:extLst>
          </p:cNvPr>
          <p:cNvSpPr txBox="1"/>
          <p:nvPr/>
        </p:nvSpPr>
        <p:spPr>
          <a:xfrm>
            <a:off x="1604879" y="276225"/>
            <a:ext cx="6816334" cy="5286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https://accessdata.com/product-download/ftk-imager-version-4-5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29B37-AD75-46AB-A23A-D3FFA4A3C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Download and install FTK</a:t>
            </a:r>
          </a:p>
        </p:txBody>
      </p:sp>
    </p:spTree>
    <p:extLst>
      <p:ext uri="{BB962C8B-B14F-4D97-AF65-F5344CB8AC3E}">
        <p14:creationId xmlns:p14="http://schemas.microsoft.com/office/powerpoint/2010/main" val="228365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6CEE-E64A-4F89-852B-292FD45DA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Plug in a Flash Drive to Your Computer</a:t>
            </a:r>
            <a:endParaRPr lang="en-US" dirty="0"/>
          </a:p>
        </p:txBody>
      </p:sp>
      <p:pic>
        <p:nvPicPr>
          <p:cNvPr id="3" name="Picture 2" descr="Image result for plug in usb to pc">
            <a:extLst>
              <a:ext uri="{FF2B5EF4-FFF2-40B4-BE49-F238E27FC236}">
                <a16:creationId xmlns:a16="http://schemas.microsoft.com/office/drawing/2014/main" id="{B0D825E8-84D8-4186-803A-BC9634B85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5544"/>
            <a:ext cx="619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E8958B-5DB8-4E33-A185-988BEEF73963}"/>
              </a:ext>
            </a:extLst>
          </p:cNvPr>
          <p:cNvSpPr txBox="1"/>
          <p:nvPr/>
        </p:nvSpPr>
        <p:spPr>
          <a:xfrm>
            <a:off x="7541987" y="2371725"/>
            <a:ext cx="3811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You can </a:t>
            </a:r>
            <a:r>
              <a:rPr lang="en-US" sz="2000" dirty="0">
                <a:solidFill>
                  <a:srgbClr val="FF0000"/>
                </a:solidFill>
              </a:rPr>
              <a:t>copy</a:t>
            </a:r>
            <a:r>
              <a:rPr lang="en-US" sz="2000" dirty="0"/>
              <a:t> come files to the USB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35B991-A049-4CA8-8ADD-67F840FF868F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610100" y="2571780"/>
            <a:ext cx="2931887" cy="108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3F279F2-700C-4955-B57F-9F24A91C7FB5}"/>
              </a:ext>
            </a:extLst>
          </p:cNvPr>
          <p:cNvSpPr/>
          <p:nvPr/>
        </p:nvSpPr>
        <p:spPr>
          <a:xfrm>
            <a:off x="3404051" y="6492875"/>
            <a:ext cx="67938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https://www.howtogeek.com/wp-content/uploads/2017/09/ximg_59b9b8dfbb300.png.pagespeed.gp+jp+jw+pj+ws+js+rj+rp+rw+ri+cp+md.ic.2DjSUAOnqK.jpg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5BCE8-B4ED-9EDE-1CA9-C776AC63B71E}"/>
              </a:ext>
            </a:extLst>
          </p:cNvPr>
          <p:cNvSpPr txBox="1"/>
          <p:nvPr/>
        </p:nvSpPr>
        <p:spPr>
          <a:xfrm>
            <a:off x="838200" y="5428087"/>
            <a:ext cx="4389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Lab has to be done on your local host PC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8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Verify your PC can read the USB drive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29" y="934222"/>
            <a:ext cx="5081911" cy="32994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42023" y="6352651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0000000-1234-1234-1234-123412341234}" type="slidenum">
              <a:rPr lang="en-US" smtClean="0"/>
              <a:pPr defTabSz="914400"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6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Acquiring a USB using FTK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8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34" y="1715140"/>
            <a:ext cx="1028700" cy="127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118" y="1859501"/>
            <a:ext cx="7033948" cy="42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2" y="1595476"/>
            <a:ext cx="4650004" cy="367551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367" y="1600771"/>
            <a:ext cx="4650004" cy="36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707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20581</TotalTime>
  <Words>658</Words>
  <Application>Microsoft Office PowerPoint</Application>
  <PresentationFormat>Widescreen</PresentationFormat>
  <Paragraphs>100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Trebuchet MS</vt:lpstr>
      <vt:lpstr>Wingdings 3</vt:lpstr>
      <vt:lpstr>Facet</vt:lpstr>
      <vt:lpstr>Acquiring a USB image</vt:lpstr>
      <vt:lpstr>Overview</vt:lpstr>
      <vt:lpstr>What is a disk image?</vt:lpstr>
      <vt:lpstr>Acquisition in Windows using FTK Imager</vt:lpstr>
      <vt:lpstr>Download and install FTK</vt:lpstr>
      <vt:lpstr>Plug in a Flash Drive to Your Computer</vt:lpstr>
      <vt:lpstr>Verify your PC can read the USB drive</vt:lpstr>
      <vt:lpstr>Acquiring a USB using FTK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(Windows version of dd)</vt:lpstr>
      <vt:lpstr>Acquisition a USB in Linux using DD</vt:lpstr>
      <vt:lpstr>The Lab has to be done on your local host PC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dd command to clone a USB</vt:lpstr>
      <vt:lpstr>Use dcfldd</vt:lpstr>
      <vt:lpstr>Image Acquisition via Network</vt:lpstr>
      <vt:lpstr>Goal 1: Kali =&gt; Windows</vt:lpstr>
      <vt:lpstr>Windows as listener</vt:lpstr>
      <vt:lpstr>Network Acquisition </vt:lpstr>
      <vt:lpstr>Verify the acquired image hash</vt:lpstr>
      <vt:lpstr>Goal 2: Windows =&gt; Kali  </vt:lpstr>
      <vt:lpstr>Create an example file</vt:lpstr>
      <vt:lpstr>Listen and send</vt:lpstr>
      <vt:lpstr>Verify the acquired file hash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1739</cp:revision>
  <dcterms:created xsi:type="dcterms:W3CDTF">2020-09-14T14:43:27Z</dcterms:created>
  <dcterms:modified xsi:type="dcterms:W3CDTF">2022-11-23T09:22:38Z</dcterms:modified>
</cp:coreProperties>
</file>