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97" r:id="rId3"/>
    <p:sldId id="301" r:id="rId4"/>
    <p:sldId id="302" r:id="rId5"/>
    <p:sldId id="304" r:id="rId6"/>
    <p:sldId id="305" r:id="rId7"/>
    <p:sldId id="298" r:id="rId8"/>
    <p:sldId id="343" r:id="rId9"/>
    <p:sldId id="300" r:id="rId10"/>
    <p:sldId id="299" r:id="rId11"/>
    <p:sldId id="303" r:id="rId12"/>
    <p:sldId id="340" r:id="rId13"/>
    <p:sldId id="307" r:id="rId14"/>
    <p:sldId id="308" r:id="rId15"/>
    <p:sldId id="309" r:id="rId16"/>
    <p:sldId id="342" r:id="rId17"/>
    <p:sldId id="369" r:id="rId18"/>
    <p:sldId id="341" r:id="rId19"/>
    <p:sldId id="339" r:id="rId20"/>
    <p:sldId id="345" r:id="rId21"/>
    <p:sldId id="346" r:id="rId22"/>
    <p:sldId id="367" r:id="rId23"/>
    <p:sldId id="351" r:id="rId24"/>
    <p:sldId id="344" r:id="rId25"/>
    <p:sldId id="347" r:id="rId26"/>
    <p:sldId id="348" r:id="rId27"/>
    <p:sldId id="368" r:id="rId28"/>
    <p:sldId id="350" r:id="rId29"/>
    <p:sldId id="349" r:id="rId30"/>
    <p:sldId id="360" r:id="rId31"/>
    <p:sldId id="361" r:id="rId32"/>
    <p:sldId id="352" r:id="rId33"/>
    <p:sldId id="353" r:id="rId34"/>
    <p:sldId id="354" r:id="rId35"/>
    <p:sldId id="355" r:id="rId36"/>
    <p:sldId id="358" r:id="rId37"/>
    <p:sldId id="356" r:id="rId38"/>
    <p:sldId id="366" r:id="rId39"/>
    <p:sldId id="364" r:id="rId40"/>
    <p:sldId id="362" r:id="rId41"/>
    <p:sldId id="365" r:id="rId42"/>
    <p:sldId id="357" r:id="rId43"/>
    <p:sldId id="359" r:id="rId44"/>
    <p:sldId id="36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5"/>
    <a:srgbClr val="B752B8"/>
    <a:srgbClr val="C8835E"/>
    <a:srgbClr val="D08962"/>
    <a:srgbClr val="FFC3E2"/>
    <a:srgbClr val="ECA1BA"/>
    <a:srgbClr val="BA7F93"/>
    <a:srgbClr val="5F4A7A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585B4-813D-48C1-B0F9-8B82BBF5E10C}" v="17" dt="2021-11-13T02:00:46.23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1" autoAdjust="0"/>
    <p:restoredTop sz="86484" autoAdjust="0"/>
  </p:normalViewPr>
  <p:slideViewPr>
    <p:cSldViewPr snapToGrid="0">
      <p:cViewPr varScale="1">
        <p:scale>
          <a:sx n="55" d="100"/>
          <a:sy n="55" d="100"/>
        </p:scale>
        <p:origin x="3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B83D6D4A-8526-ED03-5564-28094B8B860F}"/>
    <pc:docChg chg="modSld">
      <pc:chgData name="Richard Wheeless" userId="S::id63la41@ubalt.edu::edf7d7f9-5d95-4eec-886d-0f745236a21b" providerId="AD" clId="Web-{B83D6D4A-8526-ED03-5564-28094B8B860F}" dt="2020-10-14T02:33:05.698" v="0" actId="1076"/>
      <pc:docMkLst>
        <pc:docMk/>
      </pc:docMkLst>
      <pc:sldChg chg="modSp">
        <pc:chgData name="Richard Wheeless" userId="S::id63la41@ubalt.edu::edf7d7f9-5d95-4eec-886d-0f745236a21b" providerId="AD" clId="Web-{B83D6D4A-8526-ED03-5564-28094B8B860F}" dt="2020-10-14T02:33:05.698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B83D6D4A-8526-ED03-5564-28094B8B860F}" dt="2020-10-14T02:33:05.698" v="0" actId="1076"/>
          <ac:picMkLst>
            <pc:docMk/>
            <pc:sldMk cId="3872856624" sldId="276"/>
            <ac:picMk id="7" creationId="{00000000-0000-0000-0000-000000000000}"/>
          </ac:picMkLst>
        </pc:picChg>
      </pc:sldChg>
    </pc:docChg>
  </pc:docChgLst>
  <pc:docChgLst>
    <pc:chgData name="Weifeng Xu" userId="e7aed605-a3dd-4d5a-a692-a87037af107b" providerId="ADAL" clId="{C20585B4-813D-48C1-B0F9-8B82BBF5E10C}"/>
    <pc:docChg chg="undo redo custSel addSld delSld modSld">
      <pc:chgData name="Weifeng Xu" userId="e7aed605-a3dd-4d5a-a692-a87037af107b" providerId="ADAL" clId="{C20585B4-813D-48C1-B0F9-8B82BBF5E10C}" dt="2021-12-02T03:29:11.846" v="1525" actId="14100"/>
      <pc:docMkLst>
        <pc:docMk/>
      </pc:docMkLst>
      <pc:sldChg chg="modSp mod">
        <pc:chgData name="Weifeng Xu" userId="e7aed605-a3dd-4d5a-a692-a87037af107b" providerId="ADAL" clId="{C20585B4-813D-48C1-B0F9-8B82BBF5E10C}" dt="2021-11-13T02:09:51.933" v="1511" actId="20577"/>
        <pc:sldMkLst>
          <pc:docMk/>
          <pc:sldMk cId="162022530" sldId="256"/>
        </pc:sldMkLst>
        <pc:spChg chg="mod">
          <ac:chgData name="Weifeng Xu" userId="e7aed605-a3dd-4d5a-a692-a87037af107b" providerId="ADAL" clId="{C20585B4-813D-48C1-B0F9-8B82BBF5E10C}" dt="2021-11-13T02:09:51.933" v="1511" actId="20577"/>
          <ac:spMkLst>
            <pc:docMk/>
            <pc:sldMk cId="162022530" sldId="256"/>
            <ac:spMk id="3" creationId="{00000000-0000-0000-0000-000000000000}"/>
          </ac:spMkLst>
        </pc:spChg>
      </pc:sldChg>
      <pc:sldChg chg="addSp delSp modSp mod">
        <pc:chgData name="Weifeng Xu" userId="e7aed605-a3dd-4d5a-a692-a87037af107b" providerId="ADAL" clId="{C20585B4-813D-48C1-B0F9-8B82BBF5E10C}" dt="2021-11-12T03:48:07.982" v="240" actId="22"/>
        <pc:sldMkLst>
          <pc:docMk/>
          <pc:sldMk cId="2823760701" sldId="304"/>
        </pc:sldMkLst>
        <pc:spChg chg="add mod">
          <ac:chgData name="Weifeng Xu" userId="e7aed605-a3dd-4d5a-a692-a87037af107b" providerId="ADAL" clId="{C20585B4-813D-48C1-B0F9-8B82BBF5E10C}" dt="2021-11-12T03:45:36.166" v="236" actId="20577"/>
          <ac:spMkLst>
            <pc:docMk/>
            <pc:sldMk cId="2823760701" sldId="304"/>
            <ac:spMk id="7" creationId="{4BCF01A8-F044-4E58-A88B-85558F96A4AA}"/>
          </ac:spMkLst>
        </pc:spChg>
        <pc:spChg chg="add del">
          <ac:chgData name="Weifeng Xu" userId="e7aed605-a3dd-4d5a-a692-a87037af107b" providerId="ADAL" clId="{C20585B4-813D-48C1-B0F9-8B82BBF5E10C}" dt="2021-11-12T03:48:07.982" v="240" actId="22"/>
          <ac:spMkLst>
            <pc:docMk/>
            <pc:sldMk cId="2823760701" sldId="304"/>
            <ac:spMk id="11" creationId="{12D38C69-B8FF-4444-A896-401EAE5552EF}"/>
          </ac:spMkLst>
        </pc:spChg>
        <pc:cxnChg chg="add mod">
          <ac:chgData name="Weifeng Xu" userId="e7aed605-a3dd-4d5a-a692-a87037af107b" providerId="ADAL" clId="{C20585B4-813D-48C1-B0F9-8B82BBF5E10C}" dt="2021-11-12T03:45:46.493" v="238" actId="13822"/>
          <ac:cxnSpMkLst>
            <pc:docMk/>
            <pc:sldMk cId="2823760701" sldId="304"/>
            <ac:cxnSpMk id="9" creationId="{25F575C4-FB31-4E13-A8E1-571912E704FB}"/>
          </ac:cxnSpMkLst>
        </pc:cxnChg>
      </pc:sldChg>
      <pc:sldChg chg="addSp delSp modSp mod modNotesTx">
        <pc:chgData name="Weifeng Xu" userId="e7aed605-a3dd-4d5a-a692-a87037af107b" providerId="ADAL" clId="{C20585B4-813D-48C1-B0F9-8B82BBF5E10C}" dt="2021-11-12T03:33:38.634" v="232" actId="1038"/>
        <pc:sldMkLst>
          <pc:docMk/>
          <pc:sldMk cId="461636639" sldId="307"/>
        </pc:sldMkLst>
        <pc:spChg chg="add del mod">
          <ac:chgData name="Weifeng Xu" userId="e7aed605-a3dd-4d5a-a692-a87037af107b" providerId="ADAL" clId="{C20585B4-813D-48C1-B0F9-8B82BBF5E10C}" dt="2021-11-12T03:10:41.394" v="33" actId="478"/>
          <ac:spMkLst>
            <pc:docMk/>
            <pc:sldMk cId="461636639" sldId="307"/>
            <ac:spMk id="11" creationId="{EA5DBCD2-3417-4779-94C9-F203737EC04E}"/>
          </ac:spMkLst>
        </pc:spChg>
        <pc:spChg chg="add del">
          <ac:chgData name="Weifeng Xu" userId="e7aed605-a3dd-4d5a-a692-a87037af107b" providerId="ADAL" clId="{C20585B4-813D-48C1-B0F9-8B82BBF5E10C}" dt="2021-11-12T03:16:04.025" v="134" actId="22"/>
          <ac:spMkLst>
            <pc:docMk/>
            <pc:sldMk cId="461636639" sldId="307"/>
            <ac:spMk id="22" creationId="{4BC9EA63-4B75-4486-82CA-0CF12964D226}"/>
          </ac:spMkLst>
        </pc:spChg>
        <pc:picChg chg="add mod">
          <ac:chgData name="Weifeng Xu" userId="e7aed605-a3dd-4d5a-a692-a87037af107b" providerId="ADAL" clId="{C20585B4-813D-48C1-B0F9-8B82BBF5E10C}" dt="2021-11-12T03:33:38.634" v="232" actId="1038"/>
          <ac:picMkLst>
            <pc:docMk/>
            <pc:sldMk cId="461636639" sldId="307"/>
            <ac:picMk id="5" creationId="{1F6389C1-A527-450C-B093-F95B32376D9F}"/>
          </ac:picMkLst>
        </pc:picChg>
        <pc:picChg chg="add del mod">
          <ac:chgData name="Weifeng Xu" userId="e7aed605-a3dd-4d5a-a692-a87037af107b" providerId="ADAL" clId="{C20585B4-813D-48C1-B0F9-8B82BBF5E10C}" dt="2021-11-12T03:12:31.744" v="48" actId="478"/>
          <ac:picMkLst>
            <pc:docMk/>
            <pc:sldMk cId="461636639" sldId="307"/>
            <ac:picMk id="13" creationId="{AED8D077-9D1C-4625-8E68-12E1174E7D68}"/>
          </ac:picMkLst>
        </pc:picChg>
        <pc:picChg chg="add mod">
          <ac:chgData name="Weifeng Xu" userId="e7aed605-a3dd-4d5a-a692-a87037af107b" providerId="ADAL" clId="{C20585B4-813D-48C1-B0F9-8B82BBF5E10C}" dt="2021-11-12T03:12:49.241" v="51" actId="1076"/>
          <ac:picMkLst>
            <pc:docMk/>
            <pc:sldMk cId="461636639" sldId="307"/>
            <ac:picMk id="15" creationId="{C9B8FE61-7A8A-4777-8335-45C31FF9196E}"/>
          </ac:picMkLst>
        </pc:picChg>
        <pc:picChg chg="add del mod">
          <ac:chgData name="Weifeng Xu" userId="e7aed605-a3dd-4d5a-a692-a87037af107b" providerId="ADAL" clId="{C20585B4-813D-48C1-B0F9-8B82BBF5E10C}" dt="2021-11-12T03:20:47.359" v="183" actId="478"/>
          <ac:picMkLst>
            <pc:docMk/>
            <pc:sldMk cId="461636639" sldId="307"/>
            <ac:picMk id="17" creationId="{A79B6C76-FB6A-44B0-8EDE-D61447253284}"/>
          </ac:picMkLst>
        </pc:picChg>
        <pc:picChg chg="add mod">
          <ac:chgData name="Weifeng Xu" userId="e7aed605-a3dd-4d5a-a692-a87037af107b" providerId="ADAL" clId="{C20585B4-813D-48C1-B0F9-8B82BBF5E10C}" dt="2021-11-12T03:15:03.710" v="73" actId="1035"/>
          <ac:picMkLst>
            <pc:docMk/>
            <pc:sldMk cId="461636639" sldId="307"/>
            <ac:picMk id="19" creationId="{DFC06E12-1461-47EF-B263-25CE0DA7DA73}"/>
          </ac:picMkLst>
        </pc:picChg>
        <pc:picChg chg="add mod">
          <ac:chgData name="Weifeng Xu" userId="e7aed605-a3dd-4d5a-a692-a87037af107b" providerId="ADAL" clId="{C20585B4-813D-48C1-B0F9-8B82BBF5E10C}" dt="2021-11-12T03:15:39.541" v="132" actId="1037"/>
          <ac:picMkLst>
            <pc:docMk/>
            <pc:sldMk cId="461636639" sldId="307"/>
            <ac:picMk id="20" creationId="{0D1375BC-C323-4B4A-B5A3-1A8665967BF3}"/>
          </ac:picMkLst>
        </pc:picChg>
        <pc:picChg chg="add mod">
          <ac:chgData name="Weifeng Xu" userId="e7aed605-a3dd-4d5a-a692-a87037af107b" providerId="ADAL" clId="{C20585B4-813D-48C1-B0F9-8B82BBF5E10C}" dt="2021-11-12T03:16:25.340" v="181" actId="1038"/>
          <ac:picMkLst>
            <pc:docMk/>
            <pc:sldMk cId="461636639" sldId="307"/>
            <ac:picMk id="23" creationId="{F3B7AA28-2FC4-4998-B55B-53F7CD84F53E}"/>
          </ac:picMkLst>
        </pc:picChg>
        <pc:picChg chg="add mod">
          <ac:chgData name="Weifeng Xu" userId="e7aed605-a3dd-4d5a-a692-a87037af107b" providerId="ADAL" clId="{C20585B4-813D-48C1-B0F9-8B82BBF5E10C}" dt="2021-11-12T03:21:36.590" v="205" actId="1038"/>
          <ac:picMkLst>
            <pc:docMk/>
            <pc:sldMk cId="461636639" sldId="307"/>
            <ac:picMk id="25" creationId="{29FC460F-3EF1-47B9-958F-44257E08090C}"/>
          </ac:picMkLst>
        </pc:picChg>
      </pc:sldChg>
      <pc:sldChg chg="addSp delSp modSp mod modNotesTx">
        <pc:chgData name="Weifeng Xu" userId="e7aed605-a3dd-4d5a-a692-a87037af107b" providerId="ADAL" clId="{C20585B4-813D-48C1-B0F9-8B82BBF5E10C}" dt="2021-12-02T03:29:11.846" v="1525" actId="14100"/>
        <pc:sldMkLst>
          <pc:docMk/>
          <pc:sldMk cId="4244300271" sldId="308"/>
        </pc:sldMkLst>
        <pc:spChg chg="add del mod">
          <ac:chgData name="Weifeng Xu" userId="e7aed605-a3dd-4d5a-a692-a87037af107b" providerId="ADAL" clId="{C20585B4-813D-48C1-B0F9-8B82BBF5E10C}" dt="2021-12-02T03:28:56.128" v="1521" actId="478"/>
          <ac:spMkLst>
            <pc:docMk/>
            <pc:sldMk cId="4244300271" sldId="308"/>
            <ac:spMk id="13" creationId="{E1BAB43C-01B0-4AF6-A5A2-0A0185F7D5D8}"/>
          </ac:spMkLst>
        </pc:spChg>
        <pc:picChg chg="add mod">
          <ac:chgData name="Weifeng Xu" userId="e7aed605-a3dd-4d5a-a692-a87037af107b" providerId="ADAL" clId="{C20585B4-813D-48C1-B0F9-8B82BBF5E10C}" dt="2021-12-02T03:29:11.846" v="1525" actId="14100"/>
          <ac:picMkLst>
            <pc:docMk/>
            <pc:sldMk cId="4244300271" sldId="308"/>
            <ac:picMk id="15" creationId="{167CFE96-F9BC-4DC5-95CB-FE67F3E6E4B6}"/>
          </ac:picMkLst>
        </pc:picChg>
      </pc:sldChg>
      <pc:sldChg chg="del">
        <pc:chgData name="Weifeng Xu" userId="e7aed605-a3dd-4d5a-a692-a87037af107b" providerId="ADAL" clId="{C20585B4-813D-48C1-B0F9-8B82BBF5E10C}" dt="2021-11-13T02:09:07.982" v="1483" actId="47"/>
        <pc:sldMkLst>
          <pc:docMk/>
          <pc:sldMk cId="3012256057" sldId="311"/>
        </pc:sldMkLst>
      </pc:sldChg>
      <pc:sldChg chg="modSp del mod">
        <pc:chgData name="Weifeng Xu" userId="e7aed605-a3dd-4d5a-a692-a87037af107b" providerId="ADAL" clId="{C20585B4-813D-48C1-B0F9-8B82BBF5E10C}" dt="2021-11-13T02:09:09.826" v="1487" actId="47"/>
        <pc:sldMkLst>
          <pc:docMk/>
          <pc:sldMk cId="3900010361" sldId="312"/>
        </pc:sldMkLst>
        <pc:spChg chg="mod">
          <ac:chgData name="Weifeng Xu" userId="e7aed605-a3dd-4d5a-a692-a87037af107b" providerId="ADAL" clId="{C20585B4-813D-48C1-B0F9-8B82BBF5E10C}" dt="2021-11-13T01:55:29.705" v="1435" actId="20577"/>
          <ac:spMkLst>
            <pc:docMk/>
            <pc:sldMk cId="3900010361" sldId="312"/>
            <ac:spMk id="4" creationId="{00000000-0000-0000-0000-000000000000}"/>
          </ac:spMkLst>
        </pc:spChg>
      </pc:sldChg>
      <pc:sldChg chg="del">
        <pc:chgData name="Weifeng Xu" userId="e7aed605-a3dd-4d5a-a692-a87037af107b" providerId="ADAL" clId="{C20585B4-813D-48C1-B0F9-8B82BBF5E10C}" dt="2021-11-13T02:09:08.985" v="1484" actId="47"/>
        <pc:sldMkLst>
          <pc:docMk/>
          <pc:sldMk cId="992914321" sldId="313"/>
        </pc:sldMkLst>
      </pc:sldChg>
      <pc:sldChg chg="del">
        <pc:chgData name="Weifeng Xu" userId="e7aed605-a3dd-4d5a-a692-a87037af107b" providerId="ADAL" clId="{C20585B4-813D-48C1-B0F9-8B82BBF5E10C}" dt="2021-11-13T02:09:09.433" v="1485" actId="47"/>
        <pc:sldMkLst>
          <pc:docMk/>
          <pc:sldMk cId="2708047174" sldId="314"/>
        </pc:sldMkLst>
      </pc:sldChg>
      <pc:sldChg chg="del">
        <pc:chgData name="Weifeng Xu" userId="e7aed605-a3dd-4d5a-a692-a87037af107b" providerId="ADAL" clId="{C20585B4-813D-48C1-B0F9-8B82BBF5E10C}" dt="2021-11-13T02:09:09.644" v="1486" actId="47"/>
        <pc:sldMkLst>
          <pc:docMk/>
          <pc:sldMk cId="4195452114" sldId="315"/>
        </pc:sldMkLst>
      </pc:sldChg>
      <pc:sldChg chg="del">
        <pc:chgData name="Weifeng Xu" userId="e7aed605-a3dd-4d5a-a692-a87037af107b" providerId="ADAL" clId="{C20585B4-813D-48C1-B0F9-8B82BBF5E10C}" dt="2021-11-13T02:09:09.991" v="1488" actId="47"/>
        <pc:sldMkLst>
          <pc:docMk/>
          <pc:sldMk cId="3958332904" sldId="316"/>
        </pc:sldMkLst>
      </pc:sldChg>
      <pc:sldChg chg="del">
        <pc:chgData name="Weifeng Xu" userId="e7aed605-a3dd-4d5a-a692-a87037af107b" providerId="ADAL" clId="{C20585B4-813D-48C1-B0F9-8B82BBF5E10C}" dt="2021-11-13T02:09:10.182" v="1489" actId="47"/>
        <pc:sldMkLst>
          <pc:docMk/>
          <pc:sldMk cId="1488260544" sldId="317"/>
        </pc:sldMkLst>
      </pc:sldChg>
      <pc:sldChg chg="addSp modSp del mod">
        <pc:chgData name="Weifeng Xu" userId="e7aed605-a3dd-4d5a-a692-a87037af107b" providerId="ADAL" clId="{C20585B4-813D-48C1-B0F9-8B82BBF5E10C}" dt="2021-11-13T02:09:10.431" v="1490" actId="47"/>
        <pc:sldMkLst>
          <pc:docMk/>
          <pc:sldMk cId="1601068556" sldId="318"/>
        </pc:sldMkLst>
        <pc:spChg chg="add mod">
          <ac:chgData name="Weifeng Xu" userId="e7aed605-a3dd-4d5a-a692-a87037af107b" providerId="ADAL" clId="{C20585B4-813D-48C1-B0F9-8B82BBF5E10C}" dt="2021-11-13T02:01:08.371" v="1482" actId="20577"/>
          <ac:spMkLst>
            <pc:docMk/>
            <pc:sldMk cId="1601068556" sldId="318"/>
            <ac:spMk id="3" creationId="{51C17ABF-D2EB-4B0A-985E-1031D14EEE21}"/>
          </ac:spMkLst>
        </pc:spChg>
      </pc:sldChg>
      <pc:sldChg chg="del">
        <pc:chgData name="Weifeng Xu" userId="e7aed605-a3dd-4d5a-a692-a87037af107b" providerId="ADAL" clId="{C20585B4-813D-48C1-B0F9-8B82BBF5E10C}" dt="2021-11-13T02:09:10.866" v="1491" actId="47"/>
        <pc:sldMkLst>
          <pc:docMk/>
          <pc:sldMk cId="2518550496" sldId="319"/>
        </pc:sldMkLst>
      </pc:sldChg>
      <pc:sldChg chg="del">
        <pc:chgData name="Weifeng Xu" userId="e7aed605-a3dd-4d5a-a692-a87037af107b" providerId="ADAL" clId="{C20585B4-813D-48C1-B0F9-8B82BBF5E10C}" dt="2021-11-13T02:09:11.162" v="1492" actId="47"/>
        <pc:sldMkLst>
          <pc:docMk/>
          <pc:sldMk cId="952532418" sldId="320"/>
        </pc:sldMkLst>
      </pc:sldChg>
      <pc:sldChg chg="del">
        <pc:chgData name="Weifeng Xu" userId="e7aed605-a3dd-4d5a-a692-a87037af107b" providerId="ADAL" clId="{C20585B4-813D-48C1-B0F9-8B82BBF5E10C}" dt="2021-11-13T02:09:12.107" v="1494" actId="47"/>
        <pc:sldMkLst>
          <pc:docMk/>
          <pc:sldMk cId="2236994165" sldId="321"/>
        </pc:sldMkLst>
      </pc:sldChg>
      <pc:sldChg chg="del">
        <pc:chgData name="Weifeng Xu" userId="e7aed605-a3dd-4d5a-a692-a87037af107b" providerId="ADAL" clId="{C20585B4-813D-48C1-B0F9-8B82BBF5E10C}" dt="2021-11-13T02:09:12.578" v="1495" actId="47"/>
        <pc:sldMkLst>
          <pc:docMk/>
          <pc:sldMk cId="1122598699" sldId="322"/>
        </pc:sldMkLst>
      </pc:sldChg>
      <pc:sldChg chg="del">
        <pc:chgData name="Weifeng Xu" userId="e7aed605-a3dd-4d5a-a692-a87037af107b" providerId="ADAL" clId="{C20585B4-813D-48C1-B0F9-8B82BBF5E10C}" dt="2021-11-13T02:09:12.995" v="1496" actId="47"/>
        <pc:sldMkLst>
          <pc:docMk/>
          <pc:sldMk cId="1664403140" sldId="323"/>
        </pc:sldMkLst>
      </pc:sldChg>
      <pc:sldChg chg="del">
        <pc:chgData name="Weifeng Xu" userId="e7aed605-a3dd-4d5a-a692-a87037af107b" providerId="ADAL" clId="{C20585B4-813D-48C1-B0F9-8B82BBF5E10C}" dt="2021-11-13T02:09:11.859" v="1493" actId="47"/>
        <pc:sldMkLst>
          <pc:docMk/>
          <pc:sldMk cId="3166423972" sldId="324"/>
        </pc:sldMkLst>
      </pc:sldChg>
      <pc:sldChg chg="del">
        <pc:chgData name="Weifeng Xu" userId="e7aed605-a3dd-4d5a-a692-a87037af107b" providerId="ADAL" clId="{C20585B4-813D-48C1-B0F9-8B82BBF5E10C}" dt="2021-11-13T02:09:13.291" v="1497" actId="47"/>
        <pc:sldMkLst>
          <pc:docMk/>
          <pc:sldMk cId="3961702715" sldId="325"/>
        </pc:sldMkLst>
      </pc:sldChg>
      <pc:sldChg chg="del">
        <pc:chgData name="Weifeng Xu" userId="e7aed605-a3dd-4d5a-a692-a87037af107b" providerId="ADAL" clId="{C20585B4-813D-48C1-B0F9-8B82BBF5E10C}" dt="2021-11-13T02:09:14.757" v="1500" actId="47"/>
        <pc:sldMkLst>
          <pc:docMk/>
          <pc:sldMk cId="3121741961" sldId="326"/>
        </pc:sldMkLst>
      </pc:sldChg>
      <pc:sldChg chg="del">
        <pc:chgData name="Weifeng Xu" userId="e7aed605-a3dd-4d5a-a692-a87037af107b" providerId="ADAL" clId="{C20585B4-813D-48C1-B0F9-8B82BBF5E10C}" dt="2021-11-13T02:09:13.843" v="1498" actId="47"/>
        <pc:sldMkLst>
          <pc:docMk/>
          <pc:sldMk cId="1503659394" sldId="327"/>
        </pc:sldMkLst>
      </pc:sldChg>
      <pc:sldChg chg="del">
        <pc:chgData name="Weifeng Xu" userId="e7aed605-a3dd-4d5a-a692-a87037af107b" providerId="ADAL" clId="{C20585B4-813D-48C1-B0F9-8B82BBF5E10C}" dt="2021-11-13T02:09:15.762" v="1503" actId="47"/>
        <pc:sldMkLst>
          <pc:docMk/>
          <pc:sldMk cId="539550312" sldId="328"/>
        </pc:sldMkLst>
      </pc:sldChg>
      <pc:sldChg chg="del">
        <pc:chgData name="Weifeng Xu" userId="e7aed605-a3dd-4d5a-a692-a87037af107b" providerId="ADAL" clId="{C20585B4-813D-48C1-B0F9-8B82BBF5E10C}" dt="2021-11-13T02:09:15.032" v="1501" actId="47"/>
        <pc:sldMkLst>
          <pc:docMk/>
          <pc:sldMk cId="2585414207" sldId="329"/>
        </pc:sldMkLst>
      </pc:sldChg>
      <pc:sldChg chg="del">
        <pc:chgData name="Weifeng Xu" userId="e7aed605-a3dd-4d5a-a692-a87037af107b" providerId="ADAL" clId="{C20585B4-813D-48C1-B0F9-8B82BBF5E10C}" dt="2021-11-13T02:09:15.593" v="1502" actId="47"/>
        <pc:sldMkLst>
          <pc:docMk/>
          <pc:sldMk cId="3288636449" sldId="330"/>
        </pc:sldMkLst>
      </pc:sldChg>
      <pc:sldChg chg="del">
        <pc:chgData name="Weifeng Xu" userId="e7aed605-a3dd-4d5a-a692-a87037af107b" providerId="ADAL" clId="{C20585B4-813D-48C1-B0F9-8B82BBF5E10C}" dt="2021-11-13T02:09:16.226" v="1504" actId="47"/>
        <pc:sldMkLst>
          <pc:docMk/>
          <pc:sldMk cId="618368492" sldId="331"/>
        </pc:sldMkLst>
      </pc:sldChg>
      <pc:sldChg chg="del">
        <pc:chgData name="Weifeng Xu" userId="e7aed605-a3dd-4d5a-a692-a87037af107b" providerId="ADAL" clId="{C20585B4-813D-48C1-B0F9-8B82BBF5E10C}" dt="2021-11-13T02:09:16.506" v="1505" actId="47"/>
        <pc:sldMkLst>
          <pc:docMk/>
          <pc:sldMk cId="880587587" sldId="332"/>
        </pc:sldMkLst>
      </pc:sldChg>
      <pc:sldChg chg="del">
        <pc:chgData name="Weifeng Xu" userId="e7aed605-a3dd-4d5a-a692-a87037af107b" providerId="ADAL" clId="{C20585B4-813D-48C1-B0F9-8B82BBF5E10C}" dt="2021-11-13T02:09:17.050" v="1507" actId="47"/>
        <pc:sldMkLst>
          <pc:docMk/>
          <pc:sldMk cId="2831919292" sldId="333"/>
        </pc:sldMkLst>
      </pc:sldChg>
      <pc:sldChg chg="del">
        <pc:chgData name="Weifeng Xu" userId="e7aed605-a3dd-4d5a-a692-a87037af107b" providerId="ADAL" clId="{C20585B4-813D-48C1-B0F9-8B82BBF5E10C}" dt="2021-11-13T02:09:17.666" v="1509" actId="47"/>
        <pc:sldMkLst>
          <pc:docMk/>
          <pc:sldMk cId="1396427709" sldId="334"/>
        </pc:sldMkLst>
      </pc:sldChg>
      <pc:sldChg chg="del">
        <pc:chgData name="Weifeng Xu" userId="e7aed605-a3dd-4d5a-a692-a87037af107b" providerId="ADAL" clId="{C20585B4-813D-48C1-B0F9-8B82BBF5E10C}" dt="2021-11-13T02:09:18.307" v="1510" actId="47"/>
        <pc:sldMkLst>
          <pc:docMk/>
          <pc:sldMk cId="150050005" sldId="335"/>
        </pc:sldMkLst>
      </pc:sldChg>
      <pc:sldChg chg="del">
        <pc:chgData name="Weifeng Xu" userId="e7aed605-a3dd-4d5a-a692-a87037af107b" providerId="ADAL" clId="{C20585B4-813D-48C1-B0F9-8B82BBF5E10C}" dt="2021-11-13T02:09:17.530" v="1508" actId="47"/>
        <pc:sldMkLst>
          <pc:docMk/>
          <pc:sldMk cId="141150578" sldId="336"/>
        </pc:sldMkLst>
      </pc:sldChg>
      <pc:sldChg chg="del">
        <pc:chgData name="Weifeng Xu" userId="e7aed605-a3dd-4d5a-a692-a87037af107b" providerId="ADAL" clId="{C20585B4-813D-48C1-B0F9-8B82BBF5E10C}" dt="2021-11-13T02:09:14.502" v="1499" actId="47"/>
        <pc:sldMkLst>
          <pc:docMk/>
          <pc:sldMk cId="167478156" sldId="337"/>
        </pc:sldMkLst>
      </pc:sldChg>
      <pc:sldChg chg="del">
        <pc:chgData name="Weifeng Xu" userId="e7aed605-a3dd-4d5a-a692-a87037af107b" providerId="ADAL" clId="{C20585B4-813D-48C1-B0F9-8B82BBF5E10C}" dt="2021-11-13T02:09:16.780" v="1506" actId="47"/>
        <pc:sldMkLst>
          <pc:docMk/>
          <pc:sldMk cId="3401854433" sldId="338"/>
        </pc:sldMkLst>
      </pc:sldChg>
      <pc:sldChg chg="addSp modSp mod">
        <pc:chgData name="Weifeng Xu" userId="e7aed605-a3dd-4d5a-a692-a87037af107b" providerId="ADAL" clId="{C20585B4-813D-48C1-B0F9-8B82BBF5E10C}" dt="2021-11-13T00:20:44.715" v="702" actId="208"/>
        <pc:sldMkLst>
          <pc:docMk/>
          <pc:sldMk cId="3203725479" sldId="342"/>
        </pc:sldMkLst>
        <pc:spChg chg="mod">
          <ac:chgData name="Weifeng Xu" userId="e7aed605-a3dd-4d5a-a692-a87037af107b" providerId="ADAL" clId="{C20585B4-813D-48C1-B0F9-8B82BBF5E10C}" dt="2021-11-13T00:19:58.222" v="691" actId="1076"/>
          <ac:spMkLst>
            <pc:docMk/>
            <pc:sldMk cId="3203725479" sldId="342"/>
            <ac:spMk id="3" creationId="{00000000-0000-0000-0000-000000000000}"/>
          </ac:spMkLst>
        </pc:spChg>
        <pc:spChg chg="mod">
          <ac:chgData name="Weifeng Xu" userId="e7aed605-a3dd-4d5a-a692-a87037af107b" providerId="ADAL" clId="{C20585B4-813D-48C1-B0F9-8B82BBF5E10C}" dt="2021-11-13T00:19:58.222" v="691" actId="1076"/>
          <ac:spMkLst>
            <pc:docMk/>
            <pc:sldMk cId="3203725479" sldId="342"/>
            <ac:spMk id="4" creationId="{00000000-0000-0000-0000-000000000000}"/>
          </ac:spMkLst>
        </pc:spChg>
        <pc:spChg chg="mod">
          <ac:chgData name="Weifeng Xu" userId="e7aed605-a3dd-4d5a-a692-a87037af107b" providerId="ADAL" clId="{C20585B4-813D-48C1-B0F9-8B82BBF5E10C}" dt="2021-11-13T00:19:58.222" v="691" actId="1076"/>
          <ac:spMkLst>
            <pc:docMk/>
            <pc:sldMk cId="3203725479" sldId="342"/>
            <ac:spMk id="6" creationId="{00000000-0000-0000-0000-000000000000}"/>
          </ac:spMkLst>
        </pc:spChg>
        <pc:spChg chg="add mod">
          <ac:chgData name="Weifeng Xu" userId="e7aed605-a3dd-4d5a-a692-a87037af107b" providerId="ADAL" clId="{C20585B4-813D-48C1-B0F9-8B82BBF5E10C}" dt="2021-11-13T00:20:29.347" v="699" actId="1076"/>
          <ac:spMkLst>
            <pc:docMk/>
            <pc:sldMk cId="3203725479" sldId="342"/>
            <ac:spMk id="7" creationId="{6BAA1D6B-4F2E-49D2-9582-5B085540B77F}"/>
          </ac:spMkLst>
        </pc:spChg>
        <pc:spChg chg="add mod">
          <ac:chgData name="Weifeng Xu" userId="e7aed605-a3dd-4d5a-a692-a87037af107b" providerId="ADAL" clId="{C20585B4-813D-48C1-B0F9-8B82BBF5E10C}" dt="2021-11-13T00:20:44.715" v="702" actId="208"/>
          <ac:spMkLst>
            <pc:docMk/>
            <pc:sldMk cId="3203725479" sldId="342"/>
            <ac:spMk id="11" creationId="{49D3C3A0-EBEA-4142-AE11-035F8EDE47A3}"/>
          </ac:spMkLst>
        </pc:spChg>
        <pc:picChg chg="mod">
          <ac:chgData name="Weifeng Xu" userId="e7aed605-a3dd-4d5a-a692-a87037af107b" providerId="ADAL" clId="{C20585B4-813D-48C1-B0F9-8B82BBF5E10C}" dt="2021-11-13T00:19:58.222" v="691" actId="1076"/>
          <ac:picMkLst>
            <pc:docMk/>
            <pc:sldMk cId="3203725479" sldId="342"/>
            <ac:picMk id="2" creationId="{00000000-0000-0000-0000-000000000000}"/>
          </ac:picMkLst>
        </pc:picChg>
        <pc:cxnChg chg="add mod">
          <ac:chgData name="Weifeng Xu" userId="e7aed605-a3dd-4d5a-a692-a87037af107b" providerId="ADAL" clId="{C20585B4-813D-48C1-B0F9-8B82BBF5E10C}" dt="2021-11-13T00:20:17.489" v="696" actId="14100"/>
          <ac:cxnSpMkLst>
            <pc:docMk/>
            <pc:sldMk cId="3203725479" sldId="342"/>
            <ac:cxnSpMk id="8" creationId="{74A255B2-0105-42D1-9272-BB834827003C}"/>
          </ac:cxnSpMkLst>
        </pc:cxnChg>
      </pc:sldChg>
      <pc:sldChg chg="addSp modSp mod modClrScheme chgLayout">
        <pc:chgData name="Weifeng Xu" userId="e7aed605-a3dd-4d5a-a692-a87037af107b" providerId="ADAL" clId="{C20585B4-813D-48C1-B0F9-8B82BBF5E10C}" dt="2021-11-13T01:22:34.423" v="995" actId="20577"/>
        <pc:sldMkLst>
          <pc:docMk/>
          <pc:sldMk cId="3702887110" sldId="344"/>
        </pc:sldMkLst>
        <pc:spChg chg="mod">
          <ac:chgData name="Weifeng Xu" userId="e7aed605-a3dd-4d5a-a692-a87037af107b" providerId="ADAL" clId="{C20585B4-813D-48C1-B0F9-8B82BBF5E10C}" dt="2021-11-13T01:19:15.258" v="928" actId="1076"/>
          <ac:spMkLst>
            <pc:docMk/>
            <pc:sldMk cId="3702887110" sldId="344"/>
            <ac:spMk id="3" creationId="{00000000-0000-0000-0000-000000000000}"/>
          </ac:spMkLst>
        </pc:spChg>
        <pc:spChg chg="add mod ord">
          <ac:chgData name="Weifeng Xu" userId="e7aed605-a3dd-4d5a-a692-a87037af107b" providerId="ADAL" clId="{C20585B4-813D-48C1-B0F9-8B82BBF5E10C}" dt="2021-11-13T01:22:34.423" v="995" actId="20577"/>
          <ac:spMkLst>
            <pc:docMk/>
            <pc:sldMk cId="3702887110" sldId="344"/>
            <ac:spMk id="4" creationId="{CF6A5C56-763D-4314-87C5-4A3BBB1D5A5F}"/>
          </ac:spMkLst>
        </pc:spChg>
        <pc:picChg chg="mod">
          <ac:chgData name="Weifeng Xu" userId="e7aed605-a3dd-4d5a-a692-a87037af107b" providerId="ADAL" clId="{C20585B4-813D-48C1-B0F9-8B82BBF5E10C}" dt="2021-11-13T01:19:15.258" v="928" actId="1076"/>
          <ac:picMkLst>
            <pc:docMk/>
            <pc:sldMk cId="3702887110" sldId="344"/>
            <ac:picMk id="2" creationId="{00000000-0000-0000-0000-000000000000}"/>
          </ac:picMkLst>
        </pc:picChg>
      </pc:sldChg>
      <pc:sldChg chg="addSp modSp mod">
        <pc:chgData name="Weifeng Xu" userId="e7aed605-a3dd-4d5a-a692-a87037af107b" providerId="ADAL" clId="{C20585B4-813D-48C1-B0F9-8B82BBF5E10C}" dt="2021-11-12T04:14:59.469" v="286" actId="20577"/>
        <pc:sldMkLst>
          <pc:docMk/>
          <pc:sldMk cId="2211270339" sldId="346"/>
        </pc:sldMkLst>
        <pc:spChg chg="add mod">
          <ac:chgData name="Weifeng Xu" userId="e7aed605-a3dd-4d5a-a692-a87037af107b" providerId="ADAL" clId="{C20585B4-813D-48C1-B0F9-8B82BBF5E10C}" dt="2021-11-12T04:14:59.469" v="286" actId="20577"/>
          <ac:spMkLst>
            <pc:docMk/>
            <pc:sldMk cId="2211270339" sldId="346"/>
            <ac:spMk id="5" creationId="{CF5790B5-618E-4EA5-9BBF-A2FD116BE94B}"/>
          </ac:spMkLst>
        </pc:spChg>
        <pc:picChg chg="mod">
          <ac:chgData name="Weifeng Xu" userId="e7aed605-a3dd-4d5a-a692-a87037af107b" providerId="ADAL" clId="{C20585B4-813D-48C1-B0F9-8B82BBF5E10C}" dt="2021-11-12T04:14:26.132" v="246" actId="1076"/>
          <ac:picMkLst>
            <pc:docMk/>
            <pc:sldMk cId="2211270339" sldId="346"/>
            <ac:picMk id="4" creationId="{00000000-0000-0000-0000-000000000000}"/>
          </ac:picMkLst>
        </pc:picChg>
      </pc:sldChg>
      <pc:sldChg chg="modSp mod">
        <pc:chgData name="Weifeng Xu" userId="e7aed605-a3dd-4d5a-a692-a87037af107b" providerId="ADAL" clId="{C20585B4-813D-48C1-B0F9-8B82BBF5E10C}" dt="2021-11-13T01:27:17.295" v="1094" actId="20577"/>
        <pc:sldMkLst>
          <pc:docMk/>
          <pc:sldMk cId="777801680" sldId="349"/>
        </pc:sldMkLst>
        <pc:spChg chg="mod">
          <ac:chgData name="Weifeng Xu" userId="e7aed605-a3dd-4d5a-a692-a87037af107b" providerId="ADAL" clId="{C20585B4-813D-48C1-B0F9-8B82BBF5E10C}" dt="2021-11-13T01:27:17.295" v="1094" actId="20577"/>
          <ac:spMkLst>
            <pc:docMk/>
            <pc:sldMk cId="777801680" sldId="349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C20585B4-813D-48C1-B0F9-8B82BBF5E10C}" dt="2021-11-13T01:26:29.100" v="1085" actId="114"/>
        <pc:sldMkLst>
          <pc:docMk/>
          <pc:sldMk cId="2301298152" sldId="350"/>
        </pc:sldMkLst>
        <pc:spChg chg="mod">
          <ac:chgData name="Weifeng Xu" userId="e7aed605-a3dd-4d5a-a692-a87037af107b" providerId="ADAL" clId="{C20585B4-813D-48C1-B0F9-8B82BBF5E10C}" dt="2021-11-13T01:26:29.100" v="1085" actId="114"/>
          <ac:spMkLst>
            <pc:docMk/>
            <pc:sldMk cId="2301298152" sldId="350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C20585B4-813D-48C1-B0F9-8B82BBF5E10C}" dt="2021-11-13T01:17:59.338" v="925" actId="20577"/>
        <pc:sldMkLst>
          <pc:docMk/>
          <pc:sldMk cId="1184378387" sldId="351"/>
        </pc:sldMkLst>
        <pc:spChg chg="mod">
          <ac:chgData name="Weifeng Xu" userId="e7aed605-a3dd-4d5a-a692-a87037af107b" providerId="ADAL" clId="{C20585B4-813D-48C1-B0F9-8B82BBF5E10C}" dt="2021-11-13T01:17:59.338" v="925" actId="20577"/>
          <ac:spMkLst>
            <pc:docMk/>
            <pc:sldMk cId="1184378387" sldId="351"/>
            <ac:spMk id="3" creationId="{00000000-0000-0000-0000-000000000000}"/>
          </ac:spMkLst>
        </pc:spChg>
      </pc:sldChg>
      <pc:sldChg chg="addSp modSp mod">
        <pc:chgData name="Weifeng Xu" userId="e7aed605-a3dd-4d5a-a692-a87037af107b" providerId="ADAL" clId="{C20585B4-813D-48C1-B0F9-8B82BBF5E10C}" dt="2021-11-13T01:38:47.098" v="1247" actId="1037"/>
        <pc:sldMkLst>
          <pc:docMk/>
          <pc:sldMk cId="4136502709" sldId="352"/>
        </pc:sldMkLst>
        <pc:spChg chg="add mod">
          <ac:chgData name="Weifeng Xu" userId="e7aed605-a3dd-4d5a-a692-a87037af107b" providerId="ADAL" clId="{C20585B4-813D-48C1-B0F9-8B82BBF5E10C}" dt="2021-11-13T01:38:47.098" v="1247" actId="1037"/>
          <ac:spMkLst>
            <pc:docMk/>
            <pc:sldMk cId="4136502709" sldId="352"/>
            <ac:spMk id="7" creationId="{45694F68-4ADD-4C79-AAE5-9B6D9668235B}"/>
          </ac:spMkLst>
        </pc:spChg>
        <pc:picChg chg="mod">
          <ac:chgData name="Weifeng Xu" userId="e7aed605-a3dd-4d5a-a692-a87037af107b" providerId="ADAL" clId="{C20585B4-813D-48C1-B0F9-8B82BBF5E10C}" dt="2021-11-13T01:38:02.589" v="1205" actId="1076"/>
          <ac:picMkLst>
            <pc:docMk/>
            <pc:sldMk cId="4136502709" sldId="352"/>
            <ac:picMk id="4" creationId="{00000000-0000-0000-0000-000000000000}"/>
          </ac:picMkLst>
        </pc:picChg>
      </pc:sldChg>
      <pc:sldChg chg="addSp modSp mod modClrScheme chgLayout">
        <pc:chgData name="Weifeng Xu" userId="e7aed605-a3dd-4d5a-a692-a87037af107b" providerId="ADAL" clId="{C20585B4-813D-48C1-B0F9-8B82BBF5E10C}" dt="2021-11-13T01:40:37.345" v="1313" actId="20577"/>
        <pc:sldMkLst>
          <pc:docMk/>
          <pc:sldMk cId="2920631685" sldId="353"/>
        </pc:sldMkLst>
        <pc:spChg chg="add mod ord">
          <ac:chgData name="Weifeng Xu" userId="e7aed605-a3dd-4d5a-a692-a87037af107b" providerId="ADAL" clId="{C20585B4-813D-48C1-B0F9-8B82BBF5E10C}" dt="2021-11-13T01:40:37.345" v="1313" actId="20577"/>
          <ac:spMkLst>
            <pc:docMk/>
            <pc:sldMk cId="2920631685" sldId="353"/>
            <ac:spMk id="4" creationId="{B72DA7A6-7B53-4161-B23B-F1CD6F0866C7}"/>
          </ac:spMkLst>
        </pc:spChg>
        <pc:picChg chg="mod">
          <ac:chgData name="Weifeng Xu" userId="e7aed605-a3dd-4d5a-a692-a87037af107b" providerId="ADAL" clId="{C20585B4-813D-48C1-B0F9-8B82BBF5E10C}" dt="2021-11-13T01:39:43.380" v="1261" actId="1076"/>
          <ac:picMkLst>
            <pc:docMk/>
            <pc:sldMk cId="2920631685" sldId="353"/>
            <ac:picMk id="2" creationId="{00000000-0000-0000-0000-000000000000}"/>
          </ac:picMkLst>
        </pc:picChg>
      </pc:sldChg>
      <pc:sldChg chg="addSp delSp modSp mod">
        <pc:chgData name="Weifeng Xu" userId="e7aed605-a3dd-4d5a-a692-a87037af107b" providerId="ADAL" clId="{C20585B4-813D-48C1-B0F9-8B82BBF5E10C}" dt="2021-11-13T01:42:35.987" v="1429" actId="208"/>
        <pc:sldMkLst>
          <pc:docMk/>
          <pc:sldMk cId="1070339977" sldId="354"/>
        </pc:sldMkLst>
        <pc:spChg chg="add mod">
          <ac:chgData name="Weifeng Xu" userId="e7aed605-a3dd-4d5a-a692-a87037af107b" providerId="ADAL" clId="{C20585B4-813D-48C1-B0F9-8B82BBF5E10C}" dt="2021-11-13T01:42:01.416" v="1416" actId="6549"/>
          <ac:spMkLst>
            <pc:docMk/>
            <pc:sldMk cId="1070339977" sldId="354"/>
            <ac:spMk id="4" creationId="{5E44DD66-92BA-4F18-A762-A7B1E85C0B65}"/>
          </ac:spMkLst>
        </pc:spChg>
        <pc:picChg chg="mod">
          <ac:chgData name="Weifeng Xu" userId="e7aed605-a3dd-4d5a-a692-a87037af107b" providerId="ADAL" clId="{C20585B4-813D-48C1-B0F9-8B82BBF5E10C}" dt="2021-11-13T01:42:08.945" v="1419" actId="1076"/>
          <ac:picMkLst>
            <pc:docMk/>
            <pc:sldMk cId="1070339977" sldId="354"/>
            <ac:picMk id="2" creationId="{00000000-0000-0000-0000-000000000000}"/>
          </ac:picMkLst>
        </pc:picChg>
        <pc:cxnChg chg="add del">
          <ac:chgData name="Weifeng Xu" userId="e7aed605-a3dd-4d5a-a692-a87037af107b" providerId="ADAL" clId="{C20585B4-813D-48C1-B0F9-8B82BBF5E10C}" dt="2021-11-13T01:42:10.161" v="1420" actId="11529"/>
          <ac:cxnSpMkLst>
            <pc:docMk/>
            <pc:sldMk cId="1070339977" sldId="354"/>
            <ac:cxnSpMk id="6" creationId="{C700AD47-E006-45E8-B30E-09C7DD7D886F}"/>
          </ac:cxnSpMkLst>
        </pc:cxnChg>
        <pc:cxnChg chg="add del mod">
          <ac:chgData name="Weifeng Xu" userId="e7aed605-a3dd-4d5a-a692-a87037af107b" providerId="ADAL" clId="{C20585B4-813D-48C1-B0F9-8B82BBF5E10C}" dt="2021-11-13T01:42:17.873" v="1426" actId="11529"/>
          <ac:cxnSpMkLst>
            <pc:docMk/>
            <pc:sldMk cId="1070339977" sldId="354"/>
            <ac:cxnSpMk id="8" creationId="{8C761D80-0BF3-4535-8E74-1A5DE0BB7273}"/>
          </ac:cxnSpMkLst>
        </pc:cxnChg>
        <pc:cxnChg chg="add mod">
          <ac:chgData name="Weifeng Xu" userId="e7aed605-a3dd-4d5a-a692-a87037af107b" providerId="ADAL" clId="{C20585B4-813D-48C1-B0F9-8B82BBF5E10C}" dt="2021-11-13T01:42:35.987" v="1429" actId="208"/>
          <ac:cxnSpMkLst>
            <pc:docMk/>
            <pc:sldMk cId="1070339977" sldId="354"/>
            <ac:cxnSpMk id="12" creationId="{508B9E83-AF7F-4520-A686-DC26D76145BE}"/>
          </ac:cxnSpMkLst>
        </pc:cxnChg>
      </pc:sldChg>
      <pc:sldChg chg="modSp mod">
        <pc:chgData name="Weifeng Xu" userId="e7aed605-a3dd-4d5a-a692-a87037af107b" providerId="ADAL" clId="{C20585B4-813D-48C1-B0F9-8B82BBF5E10C}" dt="2021-11-13T01:49:42.534" v="1433" actId="20577"/>
        <pc:sldMkLst>
          <pc:docMk/>
          <pc:sldMk cId="3486331268" sldId="358"/>
        </pc:sldMkLst>
        <pc:graphicFrameChg chg="modGraphic">
          <ac:chgData name="Weifeng Xu" userId="e7aed605-a3dd-4d5a-a692-a87037af107b" providerId="ADAL" clId="{C20585B4-813D-48C1-B0F9-8B82BBF5E10C}" dt="2021-11-13T01:49:42.534" v="1433" actId="20577"/>
          <ac:graphicFrameMkLst>
            <pc:docMk/>
            <pc:sldMk cId="3486331268" sldId="358"/>
            <ac:graphicFrameMk id="3" creationId="{00000000-0000-0000-0000-000000000000}"/>
          </ac:graphicFrameMkLst>
        </pc:graphicFrameChg>
      </pc:sldChg>
      <pc:sldChg chg="modSp mod">
        <pc:chgData name="Weifeng Xu" userId="e7aed605-a3dd-4d5a-a692-a87037af107b" providerId="ADAL" clId="{C20585B4-813D-48C1-B0F9-8B82BBF5E10C}" dt="2021-11-12T03:15:08.492" v="75" actId="27636"/>
        <pc:sldMkLst>
          <pc:docMk/>
          <pc:sldMk cId="2053252200" sldId="360"/>
        </pc:sldMkLst>
        <pc:spChg chg="mod">
          <ac:chgData name="Weifeng Xu" userId="e7aed605-a3dd-4d5a-a692-a87037af107b" providerId="ADAL" clId="{C20585B4-813D-48C1-B0F9-8B82BBF5E10C}" dt="2021-11-12T03:15:08.492" v="75" actId="27636"/>
          <ac:spMkLst>
            <pc:docMk/>
            <pc:sldMk cId="2053252200" sldId="360"/>
            <ac:spMk id="5" creationId="{00000000-0000-0000-0000-000000000000}"/>
          </ac:spMkLst>
        </pc:spChg>
      </pc:sldChg>
      <pc:sldChg chg="addSp delSp modSp new mod modClrScheme chgLayout">
        <pc:chgData name="Weifeng Xu" userId="e7aed605-a3dd-4d5a-a692-a87037af107b" providerId="ADAL" clId="{C20585B4-813D-48C1-B0F9-8B82BBF5E10C}" dt="2021-11-13T01:22:29.245" v="993"/>
        <pc:sldMkLst>
          <pc:docMk/>
          <pc:sldMk cId="1712252526" sldId="367"/>
        </pc:sldMkLst>
        <pc:spChg chg="del mod ord">
          <ac:chgData name="Weifeng Xu" userId="e7aed605-a3dd-4d5a-a692-a87037af107b" providerId="ADAL" clId="{C20585B4-813D-48C1-B0F9-8B82BBF5E10C}" dt="2021-11-12T04:13:40.314" v="243" actId="700"/>
          <ac:spMkLst>
            <pc:docMk/>
            <pc:sldMk cId="1712252526" sldId="367"/>
            <ac:spMk id="2" creationId="{D5420861-CDF5-4340-B56F-146B2E6148D3}"/>
          </ac:spMkLst>
        </pc:spChg>
        <pc:spChg chg="del">
          <ac:chgData name="Weifeng Xu" userId="e7aed605-a3dd-4d5a-a692-a87037af107b" providerId="ADAL" clId="{C20585B4-813D-48C1-B0F9-8B82BBF5E10C}" dt="2021-11-12T04:13:40.314" v="243" actId="700"/>
          <ac:spMkLst>
            <pc:docMk/>
            <pc:sldMk cId="1712252526" sldId="367"/>
            <ac:spMk id="3" creationId="{1E451D02-2DEC-43E1-A212-5A6C94E31949}"/>
          </ac:spMkLst>
        </pc:spChg>
        <pc:spChg chg="add del mod ord">
          <ac:chgData name="Weifeng Xu" userId="e7aed605-a3dd-4d5a-a692-a87037af107b" providerId="ADAL" clId="{C20585B4-813D-48C1-B0F9-8B82BBF5E10C}" dt="2021-11-12T04:14:07.277" v="244" actId="700"/>
          <ac:spMkLst>
            <pc:docMk/>
            <pc:sldMk cId="1712252526" sldId="367"/>
            <ac:spMk id="4" creationId="{086C4C81-3F43-4458-BF07-C6AE89D4C508}"/>
          </ac:spMkLst>
        </pc:spChg>
        <pc:spChg chg="add mod">
          <ac:chgData name="Weifeng Xu" userId="e7aed605-a3dd-4d5a-a692-a87037af107b" providerId="ADAL" clId="{C20585B4-813D-48C1-B0F9-8B82BBF5E10C}" dt="2021-11-12T04:15:19.460" v="301" actId="20577"/>
          <ac:spMkLst>
            <pc:docMk/>
            <pc:sldMk cId="1712252526" sldId="367"/>
            <ac:spMk id="7" creationId="{A9721916-870F-41BB-BECD-E95BBCE80520}"/>
          </ac:spMkLst>
        </pc:spChg>
        <pc:spChg chg="add mod">
          <ac:chgData name="Weifeng Xu" userId="e7aed605-a3dd-4d5a-a692-a87037af107b" providerId="ADAL" clId="{C20585B4-813D-48C1-B0F9-8B82BBF5E10C}" dt="2021-11-12T04:23:04.211" v="459" actId="313"/>
          <ac:spMkLst>
            <pc:docMk/>
            <pc:sldMk cId="1712252526" sldId="367"/>
            <ac:spMk id="8" creationId="{7E719470-E6DA-4C22-91AD-DE06D848C315}"/>
          </ac:spMkLst>
        </pc:spChg>
        <pc:spChg chg="add mod">
          <ac:chgData name="Weifeng Xu" userId="e7aed605-a3dd-4d5a-a692-a87037af107b" providerId="ADAL" clId="{C20585B4-813D-48C1-B0F9-8B82BBF5E10C}" dt="2021-11-12T04:22:21.448" v="434" actId="208"/>
          <ac:spMkLst>
            <pc:docMk/>
            <pc:sldMk cId="1712252526" sldId="367"/>
            <ac:spMk id="14" creationId="{CE958E3B-8264-4DBE-B715-A6B0ACAE9B03}"/>
          </ac:spMkLst>
        </pc:spChg>
        <pc:spChg chg="add del mod">
          <ac:chgData name="Weifeng Xu" userId="e7aed605-a3dd-4d5a-a692-a87037af107b" providerId="ADAL" clId="{C20585B4-813D-48C1-B0F9-8B82BBF5E10C}" dt="2021-11-13T01:22:29.245" v="993"/>
          <ac:spMkLst>
            <pc:docMk/>
            <pc:sldMk cId="1712252526" sldId="367"/>
            <ac:spMk id="15" creationId="{D08FC2A7-AEFF-4C0F-82A7-1725CF9C8419}"/>
          </ac:spMkLst>
        </pc:spChg>
        <pc:picChg chg="add">
          <ac:chgData name="Weifeng Xu" userId="e7aed605-a3dd-4d5a-a692-a87037af107b" providerId="ADAL" clId="{C20585B4-813D-48C1-B0F9-8B82BBF5E10C}" dt="2021-11-12T04:14:08.518" v="245" actId="22"/>
          <ac:picMkLst>
            <pc:docMk/>
            <pc:sldMk cId="1712252526" sldId="367"/>
            <ac:picMk id="6" creationId="{D082A168-E01C-4837-8835-B75973E48F1A}"/>
          </ac:picMkLst>
        </pc:picChg>
        <pc:cxnChg chg="add mod">
          <ac:chgData name="Weifeng Xu" userId="e7aed605-a3dd-4d5a-a692-a87037af107b" providerId="ADAL" clId="{C20585B4-813D-48C1-B0F9-8B82BBF5E10C}" dt="2021-11-12T04:21:51.008" v="430" actId="13822"/>
          <ac:cxnSpMkLst>
            <pc:docMk/>
            <pc:sldMk cId="1712252526" sldId="367"/>
            <ac:cxnSpMk id="10" creationId="{018EBDD3-0600-4379-81D6-14EE0903D47B}"/>
          </ac:cxnSpMkLst>
        </pc:cxnChg>
      </pc:sldChg>
      <pc:sldChg chg="addSp modSp new mod">
        <pc:chgData name="Weifeng Xu" userId="e7aed605-a3dd-4d5a-a692-a87037af107b" providerId="ADAL" clId="{C20585B4-813D-48C1-B0F9-8B82BBF5E10C}" dt="2021-11-12T16:55:09.678" v="473" actId="13822"/>
        <pc:sldMkLst>
          <pc:docMk/>
          <pc:sldMk cId="1348401863" sldId="368"/>
        </pc:sldMkLst>
        <pc:spChg chg="add mod">
          <ac:chgData name="Weifeng Xu" userId="e7aed605-a3dd-4d5a-a692-a87037af107b" providerId="ADAL" clId="{C20585B4-813D-48C1-B0F9-8B82BBF5E10C}" dt="2021-11-12T04:18:28.082" v="401" actId="207"/>
          <ac:spMkLst>
            <pc:docMk/>
            <pc:sldMk cId="1348401863" sldId="368"/>
            <ac:spMk id="6" creationId="{C5BE8280-53BE-4662-B89B-9B7DD8D1BD2D}"/>
          </ac:spMkLst>
        </pc:spChg>
        <pc:spChg chg="add mod">
          <ac:chgData name="Weifeng Xu" userId="e7aed605-a3dd-4d5a-a692-a87037af107b" providerId="ADAL" clId="{C20585B4-813D-48C1-B0F9-8B82BBF5E10C}" dt="2021-11-12T16:55:03.932" v="471" actId="207"/>
          <ac:spMkLst>
            <pc:docMk/>
            <pc:sldMk cId="1348401863" sldId="368"/>
            <ac:spMk id="8" creationId="{977F2F81-396E-44AF-9A1C-046EBD629729}"/>
          </ac:spMkLst>
        </pc:spChg>
        <pc:picChg chg="add mod">
          <ac:chgData name="Weifeng Xu" userId="e7aed605-a3dd-4d5a-a692-a87037af107b" providerId="ADAL" clId="{C20585B4-813D-48C1-B0F9-8B82BBF5E10C}" dt="2021-11-12T04:17:37.388" v="312" actId="14100"/>
          <ac:picMkLst>
            <pc:docMk/>
            <pc:sldMk cId="1348401863" sldId="368"/>
            <ac:picMk id="3" creationId="{39A682BD-EE83-4D93-9863-595FE40C005A}"/>
          </ac:picMkLst>
        </pc:picChg>
        <pc:picChg chg="add mod">
          <ac:chgData name="Weifeng Xu" userId="e7aed605-a3dd-4d5a-a692-a87037af107b" providerId="ADAL" clId="{C20585B4-813D-48C1-B0F9-8B82BBF5E10C}" dt="2021-11-12T04:17:46.887" v="315" actId="1076"/>
          <ac:picMkLst>
            <pc:docMk/>
            <pc:sldMk cId="1348401863" sldId="368"/>
            <ac:picMk id="5" creationId="{67E28A46-2D4F-438B-AA31-CAEF3C2630E1}"/>
          </ac:picMkLst>
        </pc:picChg>
        <pc:cxnChg chg="add mod">
          <ac:chgData name="Weifeng Xu" userId="e7aed605-a3dd-4d5a-a692-a87037af107b" providerId="ADAL" clId="{C20585B4-813D-48C1-B0F9-8B82BBF5E10C}" dt="2021-11-12T16:55:09.678" v="473" actId="13822"/>
          <ac:cxnSpMkLst>
            <pc:docMk/>
            <pc:sldMk cId="1348401863" sldId="368"/>
            <ac:cxnSpMk id="10" creationId="{A1A0860D-2700-4E7E-AE60-A5258B499B49}"/>
          </ac:cxnSpMkLst>
        </pc:cxnChg>
      </pc:sldChg>
      <pc:sldChg chg="new del">
        <pc:chgData name="Weifeng Xu" userId="e7aed605-a3dd-4d5a-a692-a87037af107b" providerId="ADAL" clId="{C20585B4-813D-48C1-B0F9-8B82BBF5E10C}" dt="2021-11-12T04:16:35.286" v="303" actId="680"/>
        <pc:sldMkLst>
          <pc:docMk/>
          <pc:sldMk cId="3061845171" sldId="368"/>
        </pc:sldMkLst>
      </pc:sldChg>
      <pc:sldChg chg="addSp modSp new mod modNotesTx">
        <pc:chgData name="Weifeng Xu" userId="e7aed605-a3dd-4d5a-a692-a87037af107b" providerId="ADAL" clId="{C20585B4-813D-48C1-B0F9-8B82BBF5E10C}" dt="2021-11-13T00:25:04.165" v="881" actId="20577"/>
        <pc:sldMkLst>
          <pc:docMk/>
          <pc:sldMk cId="402695648" sldId="369"/>
        </pc:sldMkLst>
        <pc:spChg chg="add mod">
          <ac:chgData name="Weifeng Xu" userId="e7aed605-a3dd-4d5a-a692-a87037af107b" providerId="ADAL" clId="{C20585B4-813D-48C1-B0F9-8B82BBF5E10C}" dt="2021-11-13T00:22:13.170" v="728" actId="1076"/>
          <ac:spMkLst>
            <pc:docMk/>
            <pc:sldMk cId="402695648" sldId="369"/>
            <ac:spMk id="4" creationId="{42ED7D13-A976-4961-BDAE-0EF96E4FEC90}"/>
          </ac:spMkLst>
        </pc:spChg>
        <pc:spChg chg="add mod">
          <ac:chgData name="Weifeng Xu" userId="e7aed605-a3dd-4d5a-a692-a87037af107b" providerId="ADAL" clId="{C20585B4-813D-48C1-B0F9-8B82BBF5E10C}" dt="2021-11-13T00:22:42.078" v="741" actId="20577"/>
          <ac:spMkLst>
            <pc:docMk/>
            <pc:sldMk cId="402695648" sldId="369"/>
            <ac:spMk id="7" creationId="{1E8F531F-1254-44CD-8CBD-9E01EFD1759C}"/>
          </ac:spMkLst>
        </pc:spChg>
        <pc:spChg chg="add mod">
          <ac:chgData name="Weifeng Xu" userId="e7aed605-a3dd-4d5a-a692-a87037af107b" providerId="ADAL" clId="{C20585B4-813D-48C1-B0F9-8B82BBF5E10C}" dt="2021-11-13T00:22:05.893" v="727" actId="404"/>
          <ac:spMkLst>
            <pc:docMk/>
            <pc:sldMk cId="402695648" sldId="369"/>
            <ac:spMk id="8" creationId="{911A8229-A8E8-4857-BD7E-19B94B0EC5E4}"/>
          </ac:spMkLst>
        </pc:spChg>
        <pc:spChg chg="add mod">
          <ac:chgData name="Weifeng Xu" userId="e7aed605-a3dd-4d5a-a692-a87037af107b" providerId="ADAL" clId="{C20585B4-813D-48C1-B0F9-8B82BBF5E10C}" dt="2021-11-13T00:25:04.165" v="881" actId="20577"/>
          <ac:spMkLst>
            <pc:docMk/>
            <pc:sldMk cId="402695648" sldId="369"/>
            <ac:spMk id="9" creationId="{4E5440D0-7E58-4CE0-A647-C566FED97C66}"/>
          </ac:spMkLst>
        </pc:spChg>
        <pc:picChg chg="add mod modCrop">
          <ac:chgData name="Weifeng Xu" userId="e7aed605-a3dd-4d5a-a692-a87037af107b" providerId="ADAL" clId="{C20585B4-813D-48C1-B0F9-8B82BBF5E10C}" dt="2021-11-13T00:22:13.170" v="728" actId="1076"/>
          <ac:picMkLst>
            <pc:docMk/>
            <pc:sldMk cId="402695648" sldId="369"/>
            <ac:picMk id="3" creationId="{5853F4E7-DBC7-4898-9823-C1C31B2381ED}"/>
          </ac:picMkLst>
        </pc:picChg>
        <pc:cxnChg chg="add mod">
          <ac:chgData name="Weifeng Xu" userId="e7aed605-a3dd-4d5a-a692-a87037af107b" providerId="ADAL" clId="{C20585B4-813D-48C1-B0F9-8B82BBF5E10C}" dt="2021-11-13T00:22:13.170" v="728" actId="1076"/>
          <ac:cxnSpMkLst>
            <pc:docMk/>
            <pc:sldMk cId="402695648" sldId="369"/>
            <ac:cxnSpMk id="6" creationId="{23505DB3-69D6-4C76-8A93-3EF852BE43A6}"/>
          </ac:cxnSpMkLst>
        </pc:cxnChg>
      </pc:sldChg>
    </pc:docChg>
  </pc:docChgLst>
  <pc:docChgLst>
    <pc:chgData name="Richard Wheeless" userId="S::id63la41@ubalt.edu::edf7d7f9-5d95-4eec-886d-0f745236a21b" providerId="AD" clId="Web-{1145B16C-5E93-681B-B9BA-C7C9CDE20735}"/>
    <pc:docChg chg="modSld">
      <pc:chgData name="Richard Wheeless" userId="S::id63la41@ubalt.edu::edf7d7f9-5d95-4eec-886d-0f745236a21b" providerId="AD" clId="Web-{1145B16C-5E93-681B-B9BA-C7C9CDE20735}" dt="2020-10-22T20:25:25.022" v="9" actId="1076"/>
      <pc:docMkLst>
        <pc:docMk/>
      </pc:docMkLst>
      <pc:sldChg chg="modSp">
        <pc:chgData name="Richard Wheeless" userId="S::id63la41@ubalt.edu::edf7d7f9-5d95-4eec-886d-0f745236a21b" providerId="AD" clId="Web-{1145B16C-5E93-681B-B9BA-C7C9CDE20735}" dt="2020-10-22T20:25:25.022" v="9" actId="1076"/>
        <pc:sldMkLst>
          <pc:docMk/>
          <pc:sldMk cId="244327251" sldId="272"/>
        </pc:sldMkLst>
        <pc:picChg chg="mod">
          <ac:chgData name="Richard Wheeless" userId="S::id63la41@ubalt.edu::edf7d7f9-5d95-4eec-886d-0f745236a21b" providerId="AD" clId="Web-{1145B16C-5E93-681B-B9BA-C7C9CDE20735}" dt="2020-10-22T20:25:25.022" v="9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958F2B95-A119-46FD-A9C8-D15EFF7E5855}"/>
    <pc:docChg chg="sldOrd">
      <pc:chgData name="Richard Wheeless" userId="S::id63la41@ubalt.edu::edf7d7f9-5d95-4eec-886d-0f745236a21b" providerId="AD" clId="Web-{958F2B95-A119-46FD-A9C8-D15EFF7E5855}" dt="2020-10-26T10:32:09.184" v="0"/>
      <pc:docMkLst>
        <pc:docMk/>
      </pc:docMkLst>
      <pc:sldChg chg="ord">
        <pc:chgData name="Richard Wheeless" userId="S::id63la41@ubalt.edu::edf7d7f9-5d95-4eec-886d-0f745236a21b" providerId="AD" clId="Web-{958F2B95-A119-46FD-A9C8-D15EFF7E5855}" dt="2020-10-26T10:32:09.184" v="0"/>
        <pc:sldMkLst>
          <pc:docMk/>
          <pc:sldMk cId="3280354511" sldId="273"/>
        </pc:sldMkLst>
      </pc:sldChg>
    </pc:docChg>
  </pc:docChgLst>
  <pc:docChgLst>
    <pc:chgData name="Richard Wheeless" userId="S::id63la41@ubalt.edu::edf7d7f9-5d95-4eec-886d-0f745236a21b" providerId="AD" clId="Web-{1CD4744B-46E9-485E-8B11-DDA791EF49FF}"/>
    <pc:docChg chg="modSld">
      <pc:chgData name="Richard Wheeless" userId="S::id63la41@ubalt.edu::edf7d7f9-5d95-4eec-886d-0f745236a21b" providerId="AD" clId="Web-{1CD4744B-46E9-485E-8B11-DDA791EF49FF}" dt="2020-10-19T08:22:19.562" v="6" actId="1076"/>
      <pc:docMkLst>
        <pc:docMk/>
      </pc:docMkLst>
      <pc:sldChg chg="modSp">
        <pc:chgData name="Richard Wheeless" userId="S::id63la41@ubalt.edu::edf7d7f9-5d95-4eec-886d-0f745236a21b" providerId="AD" clId="Web-{1CD4744B-46E9-485E-8B11-DDA791EF49FF}" dt="2020-10-19T08:22:19.562" v="6" actId="1076"/>
        <pc:sldMkLst>
          <pc:docMk/>
          <pc:sldMk cId="244327251" sldId="272"/>
        </pc:sldMkLst>
        <pc:spChg chg="mod">
          <ac:chgData name="Richard Wheeless" userId="S::id63la41@ubalt.edu::edf7d7f9-5d95-4eec-886d-0f745236a21b" providerId="AD" clId="Web-{1CD4744B-46E9-485E-8B11-DDA791EF49FF}" dt="2020-10-19T08:22:17.656" v="5" actId="1076"/>
          <ac:spMkLst>
            <pc:docMk/>
            <pc:sldMk cId="244327251" sldId="272"/>
            <ac:spMk id="2" creationId="{00000000-0000-0000-0000-000000000000}"/>
          </ac:spMkLst>
        </pc:spChg>
        <pc:picChg chg="mod">
          <ac:chgData name="Richard Wheeless" userId="S::id63la41@ubalt.edu::edf7d7f9-5d95-4eec-886d-0f745236a21b" providerId="AD" clId="Web-{1CD4744B-46E9-485E-8B11-DDA791EF49FF}" dt="2020-10-19T08:22:19.562" v="6" actId="1076"/>
          <ac:picMkLst>
            <pc:docMk/>
            <pc:sldMk cId="244327251" sldId="272"/>
            <ac:picMk id="4" creationId="{00000000-0000-0000-0000-00000000000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353B9-A3A3-4AA0-8543-57F0A2142C8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337B0F4-BFB6-4EE9-810A-C1CB3CD064D3}">
      <dgm:prSet/>
      <dgm:spPr/>
      <dgm:t>
        <a:bodyPr/>
        <a:lstStyle/>
        <a:p>
          <a:r>
            <a:rPr lang="en-US" i="1"/>
            <a:t>libvshadow</a:t>
          </a:r>
          <a:r>
            <a:rPr lang="en-US"/>
            <a:t> is a library to access the Volume Shadow Snapshot format.</a:t>
          </a:r>
        </a:p>
      </dgm:t>
    </dgm:pt>
    <dgm:pt modelId="{B1B121A8-4084-4541-B1BD-AE0F9B5604CC}" type="parTrans" cxnId="{96681EB9-BCC0-4509-AE29-521F889FB030}">
      <dgm:prSet/>
      <dgm:spPr/>
      <dgm:t>
        <a:bodyPr/>
        <a:lstStyle/>
        <a:p>
          <a:endParaRPr lang="en-US"/>
        </a:p>
      </dgm:t>
    </dgm:pt>
    <dgm:pt modelId="{3A02AF70-9A51-4935-B9BC-F3F5245E598E}" type="sibTrans" cxnId="{96681EB9-BCC0-4509-AE29-521F889FB030}">
      <dgm:prSet/>
      <dgm:spPr/>
      <dgm:t>
        <a:bodyPr/>
        <a:lstStyle/>
        <a:p>
          <a:endParaRPr lang="en-US"/>
        </a:p>
      </dgm:t>
    </dgm:pt>
    <dgm:pt modelId="{463AA1CF-C001-407E-9B4B-D1722854FCA8}">
      <dgm:prSet/>
      <dgm:spPr/>
      <dgm:t>
        <a:bodyPr/>
        <a:lstStyle/>
        <a:p>
          <a:r>
            <a:rPr lang="en-US"/>
            <a:t>The snapshot format is used by Windows, as of Vista, to maintain copies of data on a storage media volume.</a:t>
          </a:r>
        </a:p>
      </dgm:t>
    </dgm:pt>
    <dgm:pt modelId="{F1A8CF13-001D-43B5-8FDE-0206E4C90AC2}" type="parTrans" cxnId="{4FB68C71-7CF4-4B49-97A8-E9FFFC20D55F}">
      <dgm:prSet/>
      <dgm:spPr/>
      <dgm:t>
        <a:bodyPr/>
        <a:lstStyle/>
        <a:p>
          <a:endParaRPr lang="en-US"/>
        </a:p>
      </dgm:t>
    </dgm:pt>
    <dgm:pt modelId="{DAF9AABC-AB36-4324-B6A8-E90D72A75026}" type="sibTrans" cxnId="{4FB68C71-7CF4-4B49-97A8-E9FFFC20D55F}">
      <dgm:prSet/>
      <dgm:spPr/>
      <dgm:t>
        <a:bodyPr/>
        <a:lstStyle/>
        <a:p>
          <a:endParaRPr lang="en-US"/>
        </a:p>
      </dgm:t>
    </dgm:pt>
    <dgm:pt modelId="{F94BD7A6-84EC-42AB-8E33-2DBAC0F84661}" type="pres">
      <dgm:prSet presAssocID="{97F353B9-A3A3-4AA0-8543-57F0A2142C8D}" presName="root" presStyleCnt="0">
        <dgm:presLayoutVars>
          <dgm:dir/>
          <dgm:resizeHandles val="exact"/>
        </dgm:presLayoutVars>
      </dgm:prSet>
      <dgm:spPr/>
    </dgm:pt>
    <dgm:pt modelId="{8266327C-A554-4B12-A5F9-5D869AA95534}" type="pres">
      <dgm:prSet presAssocID="{9337B0F4-BFB6-4EE9-810A-C1CB3CD064D3}" presName="compNode" presStyleCnt="0"/>
      <dgm:spPr/>
    </dgm:pt>
    <dgm:pt modelId="{8C826F84-BBF4-49D9-8396-4A333C2DE0BC}" type="pres">
      <dgm:prSet presAssocID="{9337B0F4-BFB6-4EE9-810A-C1CB3CD064D3}" presName="bgRect" presStyleLbl="bgShp" presStyleIdx="0" presStyleCnt="2"/>
      <dgm:spPr/>
    </dgm:pt>
    <dgm:pt modelId="{48DDD3ED-1B1A-4E2B-A14A-86277CB6E716}" type="pres">
      <dgm:prSet presAssocID="{9337B0F4-BFB6-4EE9-810A-C1CB3CD064D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B7044BAC-4E80-4F38-898E-B465A5565C07}" type="pres">
      <dgm:prSet presAssocID="{9337B0F4-BFB6-4EE9-810A-C1CB3CD064D3}" presName="spaceRect" presStyleCnt="0"/>
      <dgm:spPr/>
    </dgm:pt>
    <dgm:pt modelId="{0C7D2A4E-2AA4-4BC4-B436-70D54FE01786}" type="pres">
      <dgm:prSet presAssocID="{9337B0F4-BFB6-4EE9-810A-C1CB3CD064D3}" presName="parTx" presStyleLbl="revTx" presStyleIdx="0" presStyleCnt="2">
        <dgm:presLayoutVars>
          <dgm:chMax val="0"/>
          <dgm:chPref val="0"/>
        </dgm:presLayoutVars>
      </dgm:prSet>
      <dgm:spPr/>
    </dgm:pt>
    <dgm:pt modelId="{258676A5-1879-48F4-8908-512DCD029262}" type="pres">
      <dgm:prSet presAssocID="{3A02AF70-9A51-4935-B9BC-F3F5245E598E}" presName="sibTrans" presStyleCnt="0"/>
      <dgm:spPr/>
    </dgm:pt>
    <dgm:pt modelId="{EC861B0A-124B-4F2F-BA00-5B77848A8C19}" type="pres">
      <dgm:prSet presAssocID="{463AA1CF-C001-407E-9B4B-D1722854FCA8}" presName="compNode" presStyleCnt="0"/>
      <dgm:spPr/>
    </dgm:pt>
    <dgm:pt modelId="{981ACD48-8326-4CE9-B119-26081E0AFAB0}" type="pres">
      <dgm:prSet presAssocID="{463AA1CF-C001-407E-9B4B-D1722854FCA8}" presName="bgRect" presStyleLbl="bgShp" presStyleIdx="1" presStyleCnt="2"/>
      <dgm:spPr/>
    </dgm:pt>
    <dgm:pt modelId="{E473EC96-451F-41F9-91F7-CE572DC7F4CB}" type="pres">
      <dgm:prSet presAssocID="{463AA1CF-C001-407E-9B4B-D1722854FCA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s"/>
        </a:ext>
      </dgm:extLst>
    </dgm:pt>
    <dgm:pt modelId="{963C1BFB-83C7-49DE-85B3-A13F801C1169}" type="pres">
      <dgm:prSet presAssocID="{463AA1CF-C001-407E-9B4B-D1722854FCA8}" presName="spaceRect" presStyleCnt="0"/>
      <dgm:spPr/>
    </dgm:pt>
    <dgm:pt modelId="{04E8CFF7-AF60-4568-B665-0BBBE12C7B08}" type="pres">
      <dgm:prSet presAssocID="{463AA1CF-C001-407E-9B4B-D1722854FCA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6A9E225-A517-4F90-BF90-3AFCA9D8D681}" type="presOf" srcId="{97F353B9-A3A3-4AA0-8543-57F0A2142C8D}" destId="{F94BD7A6-84EC-42AB-8E33-2DBAC0F84661}" srcOrd="0" destOrd="0" presId="urn:microsoft.com/office/officeart/2018/2/layout/IconVerticalSolidList"/>
    <dgm:cxn modelId="{4FB68C71-7CF4-4B49-97A8-E9FFFC20D55F}" srcId="{97F353B9-A3A3-4AA0-8543-57F0A2142C8D}" destId="{463AA1CF-C001-407E-9B4B-D1722854FCA8}" srcOrd="1" destOrd="0" parTransId="{F1A8CF13-001D-43B5-8FDE-0206E4C90AC2}" sibTransId="{DAF9AABC-AB36-4324-B6A8-E90D72A75026}"/>
    <dgm:cxn modelId="{5B0E6B79-BC6F-4F7C-8B67-E52B680420C4}" type="presOf" srcId="{463AA1CF-C001-407E-9B4B-D1722854FCA8}" destId="{04E8CFF7-AF60-4568-B665-0BBBE12C7B08}" srcOrd="0" destOrd="0" presId="urn:microsoft.com/office/officeart/2018/2/layout/IconVerticalSolidList"/>
    <dgm:cxn modelId="{11365298-EC26-4BCF-9ED6-D5569E4A1A5E}" type="presOf" srcId="{9337B0F4-BFB6-4EE9-810A-C1CB3CD064D3}" destId="{0C7D2A4E-2AA4-4BC4-B436-70D54FE01786}" srcOrd="0" destOrd="0" presId="urn:microsoft.com/office/officeart/2018/2/layout/IconVerticalSolidList"/>
    <dgm:cxn modelId="{96681EB9-BCC0-4509-AE29-521F889FB030}" srcId="{97F353B9-A3A3-4AA0-8543-57F0A2142C8D}" destId="{9337B0F4-BFB6-4EE9-810A-C1CB3CD064D3}" srcOrd="0" destOrd="0" parTransId="{B1B121A8-4084-4541-B1BD-AE0F9B5604CC}" sibTransId="{3A02AF70-9A51-4935-B9BC-F3F5245E598E}"/>
    <dgm:cxn modelId="{1BE056E7-BA6E-4151-94FC-08ECA944B149}" type="presParOf" srcId="{F94BD7A6-84EC-42AB-8E33-2DBAC0F84661}" destId="{8266327C-A554-4B12-A5F9-5D869AA95534}" srcOrd="0" destOrd="0" presId="urn:microsoft.com/office/officeart/2018/2/layout/IconVerticalSolidList"/>
    <dgm:cxn modelId="{49D3A28A-E307-4259-9F9A-B220A4641CFE}" type="presParOf" srcId="{8266327C-A554-4B12-A5F9-5D869AA95534}" destId="{8C826F84-BBF4-49D9-8396-4A333C2DE0BC}" srcOrd="0" destOrd="0" presId="urn:microsoft.com/office/officeart/2018/2/layout/IconVerticalSolidList"/>
    <dgm:cxn modelId="{05BA2886-4026-4483-BF6A-FBCDFFE069F0}" type="presParOf" srcId="{8266327C-A554-4B12-A5F9-5D869AA95534}" destId="{48DDD3ED-1B1A-4E2B-A14A-86277CB6E716}" srcOrd="1" destOrd="0" presId="urn:microsoft.com/office/officeart/2018/2/layout/IconVerticalSolidList"/>
    <dgm:cxn modelId="{400C05B2-9755-491E-959E-BDF5AE356475}" type="presParOf" srcId="{8266327C-A554-4B12-A5F9-5D869AA95534}" destId="{B7044BAC-4E80-4F38-898E-B465A5565C07}" srcOrd="2" destOrd="0" presId="urn:microsoft.com/office/officeart/2018/2/layout/IconVerticalSolidList"/>
    <dgm:cxn modelId="{F4122D16-19FB-4BDF-9865-4BA493BE441F}" type="presParOf" srcId="{8266327C-A554-4B12-A5F9-5D869AA95534}" destId="{0C7D2A4E-2AA4-4BC4-B436-70D54FE01786}" srcOrd="3" destOrd="0" presId="urn:microsoft.com/office/officeart/2018/2/layout/IconVerticalSolidList"/>
    <dgm:cxn modelId="{A4920A43-2B31-4A26-9801-88A946279F13}" type="presParOf" srcId="{F94BD7A6-84EC-42AB-8E33-2DBAC0F84661}" destId="{258676A5-1879-48F4-8908-512DCD029262}" srcOrd="1" destOrd="0" presId="urn:microsoft.com/office/officeart/2018/2/layout/IconVerticalSolidList"/>
    <dgm:cxn modelId="{BE0F62A3-C302-43B0-B86C-C7851314E239}" type="presParOf" srcId="{F94BD7A6-84EC-42AB-8E33-2DBAC0F84661}" destId="{EC861B0A-124B-4F2F-BA00-5B77848A8C19}" srcOrd="2" destOrd="0" presId="urn:microsoft.com/office/officeart/2018/2/layout/IconVerticalSolidList"/>
    <dgm:cxn modelId="{14763CB7-1744-43EE-AA9D-584D2A178D5D}" type="presParOf" srcId="{EC861B0A-124B-4F2F-BA00-5B77848A8C19}" destId="{981ACD48-8326-4CE9-B119-26081E0AFAB0}" srcOrd="0" destOrd="0" presId="urn:microsoft.com/office/officeart/2018/2/layout/IconVerticalSolidList"/>
    <dgm:cxn modelId="{3A6E2ACE-75A4-42FE-818A-7D51E2C3B0D1}" type="presParOf" srcId="{EC861B0A-124B-4F2F-BA00-5B77848A8C19}" destId="{E473EC96-451F-41F9-91F7-CE572DC7F4CB}" srcOrd="1" destOrd="0" presId="urn:microsoft.com/office/officeart/2018/2/layout/IconVerticalSolidList"/>
    <dgm:cxn modelId="{E068EC23-F09C-4B80-A2B9-52A0C7C3250F}" type="presParOf" srcId="{EC861B0A-124B-4F2F-BA00-5B77848A8C19}" destId="{963C1BFB-83C7-49DE-85B3-A13F801C1169}" srcOrd="2" destOrd="0" presId="urn:microsoft.com/office/officeart/2018/2/layout/IconVerticalSolidList"/>
    <dgm:cxn modelId="{CE7EC10D-0319-460E-A4E2-EA0CE9D7739A}" type="presParOf" srcId="{EC861B0A-124B-4F2F-BA00-5B77848A8C19}" destId="{04E8CFF7-AF60-4568-B665-0BBBE12C7B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14B4D8-3E02-45CE-A6A9-37FD4940CB9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960B744-4F97-4EBE-B835-9E13787C313C}">
      <dgm:prSet/>
      <dgm:spPr/>
      <dgm:t>
        <a:bodyPr/>
        <a:lstStyle/>
        <a:p>
          <a:pPr>
            <a:defRPr b="1"/>
          </a:pPr>
          <a:r>
            <a:rPr lang="en-US" i="1"/>
            <a:t>snapshot.db: </a:t>
          </a:r>
          <a:r>
            <a:rPr lang="en-US"/>
            <a:t> contains information about local and cloud entries</a:t>
          </a:r>
        </a:p>
      </dgm:t>
    </dgm:pt>
    <dgm:pt modelId="{FB29E5AD-8DCB-4978-9E13-4E38C4E3D9C5}" type="parTrans" cxnId="{6EED55F1-5B73-45DD-913E-BA5B4991CEA7}">
      <dgm:prSet/>
      <dgm:spPr/>
      <dgm:t>
        <a:bodyPr/>
        <a:lstStyle/>
        <a:p>
          <a:endParaRPr lang="en-US"/>
        </a:p>
      </dgm:t>
    </dgm:pt>
    <dgm:pt modelId="{C2014D8F-03E8-41C1-B17B-C94B70A4B1F8}" type="sibTrans" cxnId="{6EED55F1-5B73-45DD-913E-BA5B4991CEA7}">
      <dgm:prSet/>
      <dgm:spPr/>
      <dgm:t>
        <a:bodyPr/>
        <a:lstStyle/>
        <a:p>
          <a:endParaRPr lang="en-US"/>
        </a:p>
      </dgm:t>
    </dgm:pt>
    <dgm:pt modelId="{362AE91F-723F-4382-A3EB-61D7EAC7555C}">
      <dgm:prSet/>
      <dgm:spPr/>
      <dgm:t>
        <a:bodyPr/>
        <a:lstStyle/>
        <a:p>
          <a:r>
            <a:rPr lang="en-US" i="1"/>
            <a:t>Cloud_entry table: files in a cloud</a:t>
          </a:r>
          <a:endParaRPr lang="en-US"/>
        </a:p>
      </dgm:t>
    </dgm:pt>
    <dgm:pt modelId="{5D1EDE36-2168-45AD-A172-E5075897F4F8}" type="parTrans" cxnId="{06B7CBAB-527E-434C-B993-43AD574ADC49}">
      <dgm:prSet/>
      <dgm:spPr/>
      <dgm:t>
        <a:bodyPr/>
        <a:lstStyle/>
        <a:p>
          <a:endParaRPr lang="en-US"/>
        </a:p>
      </dgm:t>
    </dgm:pt>
    <dgm:pt modelId="{73F4E8DC-7153-4571-9C3F-F8220F0AE189}" type="sibTrans" cxnId="{06B7CBAB-527E-434C-B993-43AD574ADC49}">
      <dgm:prSet/>
      <dgm:spPr/>
      <dgm:t>
        <a:bodyPr/>
        <a:lstStyle/>
        <a:p>
          <a:endParaRPr lang="en-US"/>
        </a:p>
      </dgm:t>
    </dgm:pt>
    <dgm:pt modelId="{85C95E62-3036-4EC7-BE04-284D22DF4F9B}">
      <dgm:prSet/>
      <dgm:spPr/>
      <dgm:t>
        <a:bodyPr/>
        <a:lstStyle/>
        <a:p>
          <a:r>
            <a:rPr lang="en-US" i="1"/>
            <a:t>local_entry</a:t>
          </a:r>
          <a:r>
            <a:rPr lang="en-US"/>
            <a:t> </a:t>
          </a:r>
          <a:r>
            <a:rPr lang="en-US" i="1"/>
            <a:t>table: files at a local device</a:t>
          </a:r>
          <a:endParaRPr lang="en-US"/>
        </a:p>
      </dgm:t>
    </dgm:pt>
    <dgm:pt modelId="{608A11ED-37B7-4BEE-8CCB-7946F199872F}" type="parTrans" cxnId="{9422EDE0-FD9B-476C-B00A-24E41706AD2F}">
      <dgm:prSet/>
      <dgm:spPr/>
      <dgm:t>
        <a:bodyPr/>
        <a:lstStyle/>
        <a:p>
          <a:endParaRPr lang="en-US"/>
        </a:p>
      </dgm:t>
    </dgm:pt>
    <dgm:pt modelId="{27E1B458-C8A2-490C-B50C-5CCDCBC66919}" type="sibTrans" cxnId="{9422EDE0-FD9B-476C-B00A-24E41706AD2F}">
      <dgm:prSet/>
      <dgm:spPr/>
      <dgm:t>
        <a:bodyPr/>
        <a:lstStyle/>
        <a:p>
          <a:endParaRPr lang="en-US"/>
        </a:p>
      </dgm:t>
    </dgm:pt>
    <dgm:pt modelId="{5B2B4678-7B1A-4062-B7A3-622D3E381B1C}">
      <dgm:prSet/>
      <dgm:spPr/>
      <dgm:t>
        <a:bodyPr/>
        <a:lstStyle/>
        <a:p>
          <a:pPr>
            <a:defRPr b="1"/>
          </a:pPr>
          <a:r>
            <a:rPr lang="en-US" i="1"/>
            <a:t>sync_config.db: </a:t>
          </a:r>
          <a:r>
            <a:rPr lang="en-US"/>
            <a:t>contains profile configuration </a:t>
          </a:r>
        </a:p>
      </dgm:t>
    </dgm:pt>
    <dgm:pt modelId="{6AEAB944-4BB9-4375-BFB7-5CF16015139F}" type="parTrans" cxnId="{0EC80D28-BB76-45E4-A33F-EEFF142A8C7B}">
      <dgm:prSet/>
      <dgm:spPr/>
      <dgm:t>
        <a:bodyPr/>
        <a:lstStyle/>
        <a:p>
          <a:endParaRPr lang="en-US"/>
        </a:p>
      </dgm:t>
    </dgm:pt>
    <dgm:pt modelId="{FD27DE4E-858A-4CF5-A3E0-EB0DC752B2A6}" type="sibTrans" cxnId="{0EC80D28-BB76-45E4-A33F-EEFF142A8C7B}">
      <dgm:prSet/>
      <dgm:spPr/>
      <dgm:t>
        <a:bodyPr/>
        <a:lstStyle/>
        <a:p>
          <a:endParaRPr lang="en-US"/>
        </a:p>
      </dgm:t>
    </dgm:pt>
    <dgm:pt modelId="{66CAD4E3-DB1D-4073-B463-A30F6592A813}">
      <dgm:prSet/>
      <dgm:spPr/>
      <dgm:t>
        <a:bodyPr/>
        <a:lstStyle/>
        <a:p>
          <a:r>
            <a:rPr lang="en-US"/>
            <a:t>has only one table with containing several records including </a:t>
          </a:r>
        </a:p>
      </dgm:t>
    </dgm:pt>
    <dgm:pt modelId="{9C230056-18CD-4A1A-B43D-C5A384AC30AA}" type="parTrans" cxnId="{DC46E16C-98FA-4538-A4F0-2782FF1693D6}">
      <dgm:prSet/>
      <dgm:spPr/>
      <dgm:t>
        <a:bodyPr/>
        <a:lstStyle/>
        <a:p>
          <a:endParaRPr lang="en-US"/>
        </a:p>
      </dgm:t>
    </dgm:pt>
    <dgm:pt modelId="{19A107B3-43E2-496F-A1A2-2744198311F9}" type="sibTrans" cxnId="{DC46E16C-98FA-4538-A4F0-2782FF1693D6}">
      <dgm:prSet/>
      <dgm:spPr/>
      <dgm:t>
        <a:bodyPr/>
        <a:lstStyle/>
        <a:p>
          <a:endParaRPr lang="en-US"/>
        </a:p>
      </dgm:t>
    </dgm:pt>
    <dgm:pt modelId="{A82C5B73-F96E-4D12-89BE-7444189A82BF}">
      <dgm:prSet/>
      <dgm:spPr/>
      <dgm:t>
        <a:bodyPr/>
        <a:lstStyle/>
        <a:p>
          <a:r>
            <a:rPr lang="en-US"/>
            <a:t>the Google Drive version used, </a:t>
          </a:r>
        </a:p>
      </dgm:t>
    </dgm:pt>
    <dgm:pt modelId="{4276503E-58AA-4963-94F4-1EB6D6E31136}" type="parTrans" cxnId="{4B068859-24A2-484E-9A43-19B45735B4BB}">
      <dgm:prSet/>
      <dgm:spPr/>
      <dgm:t>
        <a:bodyPr/>
        <a:lstStyle/>
        <a:p>
          <a:endParaRPr lang="en-US"/>
        </a:p>
      </dgm:t>
    </dgm:pt>
    <dgm:pt modelId="{94229919-0D0F-4FFC-A99B-ABFE7E843D07}" type="sibTrans" cxnId="{4B068859-24A2-484E-9A43-19B45735B4BB}">
      <dgm:prSet/>
      <dgm:spPr/>
      <dgm:t>
        <a:bodyPr/>
        <a:lstStyle/>
        <a:p>
          <a:endParaRPr lang="en-US"/>
        </a:p>
      </dgm:t>
    </dgm:pt>
    <dgm:pt modelId="{3A5EC9E9-16BF-4078-9D7B-D2F0B7661C33}">
      <dgm:prSet/>
      <dgm:spPr/>
      <dgm:t>
        <a:bodyPr/>
        <a:lstStyle/>
        <a:p>
          <a:r>
            <a:rPr lang="en-US"/>
            <a:t>the local sync root path and </a:t>
          </a:r>
        </a:p>
      </dgm:t>
    </dgm:pt>
    <dgm:pt modelId="{842D2FB9-EC22-482C-880D-19D78634678B}" type="parTrans" cxnId="{DBF8A098-1416-487D-BA95-C232F3B96188}">
      <dgm:prSet/>
      <dgm:spPr/>
      <dgm:t>
        <a:bodyPr/>
        <a:lstStyle/>
        <a:p>
          <a:endParaRPr lang="en-US"/>
        </a:p>
      </dgm:t>
    </dgm:pt>
    <dgm:pt modelId="{1FDC2AA4-249F-4470-93BD-D70AAA5A0598}" type="sibTrans" cxnId="{DBF8A098-1416-487D-BA95-C232F3B96188}">
      <dgm:prSet/>
      <dgm:spPr/>
      <dgm:t>
        <a:bodyPr/>
        <a:lstStyle/>
        <a:p>
          <a:endParaRPr lang="en-US"/>
        </a:p>
      </dgm:t>
    </dgm:pt>
    <dgm:pt modelId="{76EF26DC-B3AF-46E4-9DB4-D7EB43D7F3A5}">
      <dgm:prSet/>
      <dgm:spPr/>
      <dgm:t>
        <a:bodyPr/>
        <a:lstStyle/>
        <a:p>
          <a:r>
            <a:rPr lang="en-US"/>
            <a:t>the user email address.</a:t>
          </a:r>
        </a:p>
      </dgm:t>
    </dgm:pt>
    <dgm:pt modelId="{7B214D6C-D73F-44AD-B674-75FC8DD89C43}" type="parTrans" cxnId="{CF642581-AC10-4142-A317-495B84FDAA86}">
      <dgm:prSet/>
      <dgm:spPr/>
      <dgm:t>
        <a:bodyPr/>
        <a:lstStyle/>
        <a:p>
          <a:endParaRPr lang="en-US"/>
        </a:p>
      </dgm:t>
    </dgm:pt>
    <dgm:pt modelId="{F6C73E8B-F04D-4C49-BD08-005D00119977}" type="sibTrans" cxnId="{CF642581-AC10-4142-A317-495B84FDAA86}">
      <dgm:prSet/>
      <dgm:spPr/>
      <dgm:t>
        <a:bodyPr/>
        <a:lstStyle/>
        <a:p>
          <a:endParaRPr lang="en-US"/>
        </a:p>
      </dgm:t>
    </dgm:pt>
    <dgm:pt modelId="{283FA58C-3AF0-459A-9988-6BF677746406}">
      <dgm:prSet/>
      <dgm:spPr/>
      <dgm:t>
        <a:bodyPr/>
        <a:lstStyle/>
        <a:p>
          <a:pPr>
            <a:defRPr b="1"/>
          </a:pPr>
          <a:r>
            <a:rPr lang="en-GB"/>
            <a:t>these files are deleted due to logoff activities</a:t>
          </a:r>
          <a:endParaRPr lang="en-US"/>
        </a:p>
      </dgm:t>
    </dgm:pt>
    <dgm:pt modelId="{09A75884-7E0E-4043-B5BE-A03B22A60BD7}" type="parTrans" cxnId="{EE64CF2A-6581-468D-B0A9-AAF6B0EA28F9}">
      <dgm:prSet/>
      <dgm:spPr/>
      <dgm:t>
        <a:bodyPr/>
        <a:lstStyle/>
        <a:p>
          <a:endParaRPr lang="en-US"/>
        </a:p>
      </dgm:t>
    </dgm:pt>
    <dgm:pt modelId="{98471A0F-0537-4771-A182-105BD21A916A}" type="sibTrans" cxnId="{EE64CF2A-6581-468D-B0A9-AAF6B0EA28F9}">
      <dgm:prSet/>
      <dgm:spPr/>
      <dgm:t>
        <a:bodyPr/>
        <a:lstStyle/>
        <a:p>
          <a:endParaRPr lang="en-US"/>
        </a:p>
      </dgm:t>
    </dgm:pt>
    <dgm:pt modelId="{0A5E4193-1F13-46CF-9285-3D3AE2ACB62E}" type="pres">
      <dgm:prSet presAssocID="{8C14B4D8-3E02-45CE-A6A9-37FD4940CB99}" presName="root" presStyleCnt="0">
        <dgm:presLayoutVars>
          <dgm:dir/>
          <dgm:resizeHandles val="exact"/>
        </dgm:presLayoutVars>
      </dgm:prSet>
      <dgm:spPr/>
    </dgm:pt>
    <dgm:pt modelId="{1B1C0564-5588-406E-B453-97C5EFFF663C}" type="pres">
      <dgm:prSet presAssocID="{5960B744-4F97-4EBE-B835-9E13787C313C}" presName="compNode" presStyleCnt="0"/>
      <dgm:spPr/>
    </dgm:pt>
    <dgm:pt modelId="{DDF9D1F6-BB1F-4717-9686-AC5FE67FBAB6}" type="pres">
      <dgm:prSet presAssocID="{5960B744-4F97-4EBE-B835-9E13787C31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ncing Cloud"/>
        </a:ext>
      </dgm:extLst>
    </dgm:pt>
    <dgm:pt modelId="{AFF7065F-221F-4548-BCF7-ECAEEAF173A5}" type="pres">
      <dgm:prSet presAssocID="{5960B744-4F97-4EBE-B835-9E13787C313C}" presName="iconSpace" presStyleCnt="0"/>
      <dgm:spPr/>
    </dgm:pt>
    <dgm:pt modelId="{E50E44E8-D4FC-48EE-B2CC-7BF3BE9F78AD}" type="pres">
      <dgm:prSet presAssocID="{5960B744-4F97-4EBE-B835-9E13787C313C}" presName="parTx" presStyleLbl="revTx" presStyleIdx="0" presStyleCnt="6">
        <dgm:presLayoutVars>
          <dgm:chMax val="0"/>
          <dgm:chPref val="0"/>
        </dgm:presLayoutVars>
      </dgm:prSet>
      <dgm:spPr/>
    </dgm:pt>
    <dgm:pt modelId="{B8E878B8-BA58-4F8E-9100-3CA0BBA9FC56}" type="pres">
      <dgm:prSet presAssocID="{5960B744-4F97-4EBE-B835-9E13787C313C}" presName="txSpace" presStyleCnt="0"/>
      <dgm:spPr/>
    </dgm:pt>
    <dgm:pt modelId="{A3161060-6FDD-41D5-A969-30A5A450572B}" type="pres">
      <dgm:prSet presAssocID="{5960B744-4F97-4EBE-B835-9E13787C313C}" presName="desTx" presStyleLbl="revTx" presStyleIdx="1" presStyleCnt="6">
        <dgm:presLayoutVars/>
      </dgm:prSet>
      <dgm:spPr/>
    </dgm:pt>
    <dgm:pt modelId="{0C901821-5CD3-44A8-9B14-5B9DB912831E}" type="pres">
      <dgm:prSet presAssocID="{C2014D8F-03E8-41C1-B17B-C94B70A4B1F8}" presName="sibTrans" presStyleCnt="0"/>
      <dgm:spPr/>
    </dgm:pt>
    <dgm:pt modelId="{BD94BE42-D85C-4D76-8E28-A75978DFFBAB}" type="pres">
      <dgm:prSet presAssocID="{5B2B4678-7B1A-4062-B7A3-622D3E381B1C}" presName="compNode" presStyleCnt="0"/>
      <dgm:spPr/>
    </dgm:pt>
    <dgm:pt modelId="{138A0597-11C9-45CC-940C-B2FC32623DCC}" type="pres">
      <dgm:prSet presAssocID="{5B2B4678-7B1A-4062-B7A3-622D3E381B1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E25FAC2-61C7-47E7-B7DA-C375D033322D}" type="pres">
      <dgm:prSet presAssocID="{5B2B4678-7B1A-4062-B7A3-622D3E381B1C}" presName="iconSpace" presStyleCnt="0"/>
      <dgm:spPr/>
    </dgm:pt>
    <dgm:pt modelId="{96DB01A7-9079-4E0D-AC5F-E1BA9F4EBFA6}" type="pres">
      <dgm:prSet presAssocID="{5B2B4678-7B1A-4062-B7A3-622D3E381B1C}" presName="parTx" presStyleLbl="revTx" presStyleIdx="2" presStyleCnt="6">
        <dgm:presLayoutVars>
          <dgm:chMax val="0"/>
          <dgm:chPref val="0"/>
        </dgm:presLayoutVars>
      </dgm:prSet>
      <dgm:spPr/>
    </dgm:pt>
    <dgm:pt modelId="{D5EA989C-2AD9-40F9-9459-2F0474D054F9}" type="pres">
      <dgm:prSet presAssocID="{5B2B4678-7B1A-4062-B7A3-622D3E381B1C}" presName="txSpace" presStyleCnt="0"/>
      <dgm:spPr/>
    </dgm:pt>
    <dgm:pt modelId="{D181C308-FF10-486B-8F85-4D62D3C338AD}" type="pres">
      <dgm:prSet presAssocID="{5B2B4678-7B1A-4062-B7A3-622D3E381B1C}" presName="desTx" presStyleLbl="revTx" presStyleIdx="3" presStyleCnt="6">
        <dgm:presLayoutVars/>
      </dgm:prSet>
      <dgm:spPr/>
    </dgm:pt>
    <dgm:pt modelId="{3B99405C-8A73-49CF-B60B-73343F35C7D7}" type="pres">
      <dgm:prSet presAssocID="{FD27DE4E-858A-4CF5-A3E0-EB0DC752B2A6}" presName="sibTrans" presStyleCnt="0"/>
      <dgm:spPr/>
    </dgm:pt>
    <dgm:pt modelId="{6E3D7036-62B0-41B2-9EDB-DE2B589FEC36}" type="pres">
      <dgm:prSet presAssocID="{283FA58C-3AF0-459A-9988-6BF677746406}" presName="compNode" presStyleCnt="0"/>
      <dgm:spPr/>
    </dgm:pt>
    <dgm:pt modelId="{14312646-9908-45DD-80F9-926A9DA2A18B}" type="pres">
      <dgm:prSet presAssocID="{283FA58C-3AF0-459A-9988-6BF67774640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CA5FBEF9-FDC0-4811-9BAC-836623AB2FE1}" type="pres">
      <dgm:prSet presAssocID="{283FA58C-3AF0-459A-9988-6BF677746406}" presName="iconSpace" presStyleCnt="0"/>
      <dgm:spPr/>
    </dgm:pt>
    <dgm:pt modelId="{68B52675-2864-4BC4-A038-1A91D43D4254}" type="pres">
      <dgm:prSet presAssocID="{283FA58C-3AF0-459A-9988-6BF677746406}" presName="parTx" presStyleLbl="revTx" presStyleIdx="4" presStyleCnt="6">
        <dgm:presLayoutVars>
          <dgm:chMax val="0"/>
          <dgm:chPref val="0"/>
        </dgm:presLayoutVars>
      </dgm:prSet>
      <dgm:spPr/>
    </dgm:pt>
    <dgm:pt modelId="{1252A9D5-1B35-4EA3-BFA4-5548C8647ADE}" type="pres">
      <dgm:prSet presAssocID="{283FA58C-3AF0-459A-9988-6BF677746406}" presName="txSpace" presStyleCnt="0"/>
      <dgm:spPr/>
    </dgm:pt>
    <dgm:pt modelId="{1D760CE9-3749-4DBD-9CD3-ACDB7F8FEAC4}" type="pres">
      <dgm:prSet presAssocID="{283FA58C-3AF0-459A-9988-6BF677746406}" presName="desTx" presStyleLbl="revTx" presStyleIdx="5" presStyleCnt="6">
        <dgm:presLayoutVars/>
      </dgm:prSet>
      <dgm:spPr/>
    </dgm:pt>
  </dgm:ptLst>
  <dgm:cxnLst>
    <dgm:cxn modelId="{4F754816-71DC-44C2-9944-E73756E7FB87}" type="presOf" srcId="{283FA58C-3AF0-459A-9988-6BF677746406}" destId="{68B52675-2864-4BC4-A038-1A91D43D4254}" srcOrd="0" destOrd="0" presId="urn:microsoft.com/office/officeart/2018/5/layout/CenteredIconLabelDescriptionList"/>
    <dgm:cxn modelId="{0EC80D28-BB76-45E4-A33F-EEFF142A8C7B}" srcId="{8C14B4D8-3E02-45CE-A6A9-37FD4940CB99}" destId="{5B2B4678-7B1A-4062-B7A3-622D3E381B1C}" srcOrd="1" destOrd="0" parTransId="{6AEAB944-4BB9-4375-BFB7-5CF16015139F}" sibTransId="{FD27DE4E-858A-4CF5-A3E0-EB0DC752B2A6}"/>
    <dgm:cxn modelId="{EE64CF2A-6581-468D-B0A9-AAF6B0EA28F9}" srcId="{8C14B4D8-3E02-45CE-A6A9-37FD4940CB99}" destId="{283FA58C-3AF0-459A-9988-6BF677746406}" srcOrd="2" destOrd="0" parTransId="{09A75884-7E0E-4043-B5BE-A03B22A60BD7}" sibTransId="{98471A0F-0537-4771-A182-105BD21A916A}"/>
    <dgm:cxn modelId="{7D502665-DD29-4EAA-B5B8-190B1838F655}" type="presOf" srcId="{362AE91F-723F-4382-A3EB-61D7EAC7555C}" destId="{A3161060-6FDD-41D5-A969-30A5A450572B}" srcOrd="0" destOrd="0" presId="urn:microsoft.com/office/officeart/2018/5/layout/CenteredIconLabelDescriptionList"/>
    <dgm:cxn modelId="{DC46E16C-98FA-4538-A4F0-2782FF1693D6}" srcId="{5B2B4678-7B1A-4062-B7A3-622D3E381B1C}" destId="{66CAD4E3-DB1D-4073-B463-A30F6592A813}" srcOrd="0" destOrd="0" parTransId="{9C230056-18CD-4A1A-B43D-C5A384AC30AA}" sibTransId="{19A107B3-43E2-496F-A1A2-2744198311F9}"/>
    <dgm:cxn modelId="{4B068859-24A2-484E-9A43-19B45735B4BB}" srcId="{66CAD4E3-DB1D-4073-B463-A30F6592A813}" destId="{A82C5B73-F96E-4D12-89BE-7444189A82BF}" srcOrd="0" destOrd="0" parTransId="{4276503E-58AA-4963-94F4-1EB6D6E31136}" sibTransId="{94229919-0D0F-4FFC-A99B-ABFE7E843D07}"/>
    <dgm:cxn modelId="{DE36867B-B178-4659-A8C2-4A81C129BA75}" type="presOf" srcId="{8C14B4D8-3E02-45CE-A6A9-37FD4940CB99}" destId="{0A5E4193-1F13-46CF-9285-3D3AE2ACB62E}" srcOrd="0" destOrd="0" presId="urn:microsoft.com/office/officeart/2018/5/layout/CenteredIconLabelDescriptionList"/>
    <dgm:cxn modelId="{CF642581-AC10-4142-A317-495B84FDAA86}" srcId="{66CAD4E3-DB1D-4073-B463-A30F6592A813}" destId="{76EF26DC-B3AF-46E4-9DB4-D7EB43D7F3A5}" srcOrd="2" destOrd="0" parTransId="{7B214D6C-D73F-44AD-B674-75FC8DD89C43}" sibTransId="{F6C73E8B-F04D-4C49-BD08-005D00119977}"/>
    <dgm:cxn modelId="{DBF8A098-1416-487D-BA95-C232F3B96188}" srcId="{66CAD4E3-DB1D-4073-B463-A30F6592A813}" destId="{3A5EC9E9-16BF-4078-9D7B-D2F0B7661C33}" srcOrd="1" destOrd="0" parTransId="{842D2FB9-EC22-482C-880D-19D78634678B}" sibTransId="{1FDC2AA4-249F-4470-93BD-D70AAA5A0598}"/>
    <dgm:cxn modelId="{A98222A0-4A91-4941-8616-DFA252910134}" type="presOf" srcId="{76EF26DC-B3AF-46E4-9DB4-D7EB43D7F3A5}" destId="{D181C308-FF10-486B-8F85-4D62D3C338AD}" srcOrd="0" destOrd="3" presId="urn:microsoft.com/office/officeart/2018/5/layout/CenteredIconLabelDescriptionList"/>
    <dgm:cxn modelId="{6BDC65A1-BC47-4D2E-9F4A-87FDC13C315E}" type="presOf" srcId="{5960B744-4F97-4EBE-B835-9E13787C313C}" destId="{E50E44E8-D4FC-48EE-B2CC-7BF3BE9F78AD}" srcOrd="0" destOrd="0" presId="urn:microsoft.com/office/officeart/2018/5/layout/CenteredIconLabelDescriptionList"/>
    <dgm:cxn modelId="{06B7CBAB-527E-434C-B993-43AD574ADC49}" srcId="{5960B744-4F97-4EBE-B835-9E13787C313C}" destId="{362AE91F-723F-4382-A3EB-61D7EAC7555C}" srcOrd="0" destOrd="0" parTransId="{5D1EDE36-2168-45AD-A172-E5075897F4F8}" sibTransId="{73F4E8DC-7153-4571-9C3F-F8220F0AE189}"/>
    <dgm:cxn modelId="{E321C1B8-818D-4957-A655-4421A75ED4F8}" type="presOf" srcId="{66CAD4E3-DB1D-4073-B463-A30F6592A813}" destId="{D181C308-FF10-486B-8F85-4D62D3C338AD}" srcOrd="0" destOrd="0" presId="urn:microsoft.com/office/officeart/2018/5/layout/CenteredIconLabelDescriptionList"/>
    <dgm:cxn modelId="{FDF454CB-8BE6-4DF2-B5FB-C04162DAA89C}" type="presOf" srcId="{85C95E62-3036-4EC7-BE04-284D22DF4F9B}" destId="{A3161060-6FDD-41D5-A969-30A5A450572B}" srcOrd="0" destOrd="1" presId="urn:microsoft.com/office/officeart/2018/5/layout/CenteredIconLabelDescriptionList"/>
    <dgm:cxn modelId="{262307CD-5EE3-4E35-B269-CE37A78950FB}" type="presOf" srcId="{5B2B4678-7B1A-4062-B7A3-622D3E381B1C}" destId="{96DB01A7-9079-4E0D-AC5F-E1BA9F4EBFA6}" srcOrd="0" destOrd="0" presId="urn:microsoft.com/office/officeart/2018/5/layout/CenteredIconLabelDescriptionList"/>
    <dgm:cxn modelId="{9422EDE0-FD9B-476C-B00A-24E41706AD2F}" srcId="{5960B744-4F97-4EBE-B835-9E13787C313C}" destId="{85C95E62-3036-4EC7-BE04-284D22DF4F9B}" srcOrd="1" destOrd="0" parTransId="{608A11ED-37B7-4BEE-8CCB-7946F199872F}" sibTransId="{27E1B458-C8A2-490C-B50C-5CCDCBC66919}"/>
    <dgm:cxn modelId="{6EED55F1-5B73-45DD-913E-BA5B4991CEA7}" srcId="{8C14B4D8-3E02-45CE-A6A9-37FD4940CB99}" destId="{5960B744-4F97-4EBE-B835-9E13787C313C}" srcOrd="0" destOrd="0" parTransId="{FB29E5AD-8DCB-4978-9E13-4E38C4E3D9C5}" sibTransId="{C2014D8F-03E8-41C1-B17B-C94B70A4B1F8}"/>
    <dgm:cxn modelId="{62359FF3-EEBE-4AD3-ACD8-56548EBFDACF}" type="presOf" srcId="{3A5EC9E9-16BF-4078-9D7B-D2F0B7661C33}" destId="{D181C308-FF10-486B-8F85-4D62D3C338AD}" srcOrd="0" destOrd="2" presId="urn:microsoft.com/office/officeart/2018/5/layout/CenteredIconLabelDescriptionList"/>
    <dgm:cxn modelId="{21DB07FA-60F6-4CF8-B4A5-A88BB3360C06}" type="presOf" srcId="{A82C5B73-F96E-4D12-89BE-7444189A82BF}" destId="{D181C308-FF10-486B-8F85-4D62D3C338AD}" srcOrd="0" destOrd="1" presId="urn:microsoft.com/office/officeart/2018/5/layout/CenteredIconLabelDescriptionList"/>
    <dgm:cxn modelId="{65FE4D96-2B34-4FAB-98D2-99435D1C3373}" type="presParOf" srcId="{0A5E4193-1F13-46CF-9285-3D3AE2ACB62E}" destId="{1B1C0564-5588-406E-B453-97C5EFFF663C}" srcOrd="0" destOrd="0" presId="urn:microsoft.com/office/officeart/2018/5/layout/CenteredIconLabelDescriptionList"/>
    <dgm:cxn modelId="{05C1AA73-B8F8-431F-A192-E90613FDD364}" type="presParOf" srcId="{1B1C0564-5588-406E-B453-97C5EFFF663C}" destId="{DDF9D1F6-BB1F-4717-9686-AC5FE67FBAB6}" srcOrd="0" destOrd="0" presId="urn:microsoft.com/office/officeart/2018/5/layout/CenteredIconLabelDescriptionList"/>
    <dgm:cxn modelId="{62EA4B7B-9BA2-4D45-9093-D4D70DA1896C}" type="presParOf" srcId="{1B1C0564-5588-406E-B453-97C5EFFF663C}" destId="{AFF7065F-221F-4548-BCF7-ECAEEAF173A5}" srcOrd="1" destOrd="0" presId="urn:microsoft.com/office/officeart/2018/5/layout/CenteredIconLabelDescriptionList"/>
    <dgm:cxn modelId="{6BA569F7-5FA4-45B2-8C25-A28D9F81A2F0}" type="presParOf" srcId="{1B1C0564-5588-406E-B453-97C5EFFF663C}" destId="{E50E44E8-D4FC-48EE-B2CC-7BF3BE9F78AD}" srcOrd="2" destOrd="0" presId="urn:microsoft.com/office/officeart/2018/5/layout/CenteredIconLabelDescriptionList"/>
    <dgm:cxn modelId="{E60F44B7-9EB5-402F-8749-5917AF688AA1}" type="presParOf" srcId="{1B1C0564-5588-406E-B453-97C5EFFF663C}" destId="{B8E878B8-BA58-4F8E-9100-3CA0BBA9FC56}" srcOrd="3" destOrd="0" presId="urn:microsoft.com/office/officeart/2018/5/layout/CenteredIconLabelDescriptionList"/>
    <dgm:cxn modelId="{C90E4F17-1073-4856-A540-A6D64C2B2C79}" type="presParOf" srcId="{1B1C0564-5588-406E-B453-97C5EFFF663C}" destId="{A3161060-6FDD-41D5-A969-30A5A450572B}" srcOrd="4" destOrd="0" presId="urn:microsoft.com/office/officeart/2018/5/layout/CenteredIconLabelDescriptionList"/>
    <dgm:cxn modelId="{76A3C2F9-9005-4BCB-8DBD-BD86891952E1}" type="presParOf" srcId="{0A5E4193-1F13-46CF-9285-3D3AE2ACB62E}" destId="{0C901821-5CD3-44A8-9B14-5B9DB912831E}" srcOrd="1" destOrd="0" presId="urn:microsoft.com/office/officeart/2018/5/layout/CenteredIconLabelDescriptionList"/>
    <dgm:cxn modelId="{D4A2127D-53BA-4F4B-8C50-E532CDBD4D63}" type="presParOf" srcId="{0A5E4193-1F13-46CF-9285-3D3AE2ACB62E}" destId="{BD94BE42-D85C-4D76-8E28-A75978DFFBAB}" srcOrd="2" destOrd="0" presId="urn:microsoft.com/office/officeart/2018/5/layout/CenteredIconLabelDescriptionList"/>
    <dgm:cxn modelId="{7B424AE9-678C-4B8D-BC3A-3890E8F83469}" type="presParOf" srcId="{BD94BE42-D85C-4D76-8E28-A75978DFFBAB}" destId="{138A0597-11C9-45CC-940C-B2FC32623DCC}" srcOrd="0" destOrd="0" presId="urn:microsoft.com/office/officeart/2018/5/layout/CenteredIconLabelDescriptionList"/>
    <dgm:cxn modelId="{36F62E84-F11F-40D5-9E30-CF1437774535}" type="presParOf" srcId="{BD94BE42-D85C-4D76-8E28-A75978DFFBAB}" destId="{FE25FAC2-61C7-47E7-B7DA-C375D033322D}" srcOrd="1" destOrd="0" presId="urn:microsoft.com/office/officeart/2018/5/layout/CenteredIconLabelDescriptionList"/>
    <dgm:cxn modelId="{C93BBA01-9D6E-41C1-9E4F-601FA807D0FA}" type="presParOf" srcId="{BD94BE42-D85C-4D76-8E28-A75978DFFBAB}" destId="{96DB01A7-9079-4E0D-AC5F-E1BA9F4EBFA6}" srcOrd="2" destOrd="0" presId="urn:microsoft.com/office/officeart/2018/5/layout/CenteredIconLabelDescriptionList"/>
    <dgm:cxn modelId="{4FA478E6-BE4F-478D-82D1-B5F046D92666}" type="presParOf" srcId="{BD94BE42-D85C-4D76-8E28-A75978DFFBAB}" destId="{D5EA989C-2AD9-40F9-9459-2F0474D054F9}" srcOrd="3" destOrd="0" presId="urn:microsoft.com/office/officeart/2018/5/layout/CenteredIconLabelDescriptionList"/>
    <dgm:cxn modelId="{383FD7E8-E3A5-4F8B-A98E-4F76B7EE511F}" type="presParOf" srcId="{BD94BE42-D85C-4D76-8E28-A75978DFFBAB}" destId="{D181C308-FF10-486B-8F85-4D62D3C338AD}" srcOrd="4" destOrd="0" presId="urn:microsoft.com/office/officeart/2018/5/layout/CenteredIconLabelDescriptionList"/>
    <dgm:cxn modelId="{C02225A6-3B00-42D6-8BC1-C602C8405E9E}" type="presParOf" srcId="{0A5E4193-1F13-46CF-9285-3D3AE2ACB62E}" destId="{3B99405C-8A73-49CF-B60B-73343F35C7D7}" srcOrd="3" destOrd="0" presId="urn:microsoft.com/office/officeart/2018/5/layout/CenteredIconLabelDescriptionList"/>
    <dgm:cxn modelId="{C06FCCFC-D65E-4463-BF24-499D301C5A4B}" type="presParOf" srcId="{0A5E4193-1F13-46CF-9285-3D3AE2ACB62E}" destId="{6E3D7036-62B0-41B2-9EDB-DE2B589FEC36}" srcOrd="4" destOrd="0" presId="urn:microsoft.com/office/officeart/2018/5/layout/CenteredIconLabelDescriptionList"/>
    <dgm:cxn modelId="{D394A73E-ABBA-4711-B209-D496AAD3DA3D}" type="presParOf" srcId="{6E3D7036-62B0-41B2-9EDB-DE2B589FEC36}" destId="{14312646-9908-45DD-80F9-926A9DA2A18B}" srcOrd="0" destOrd="0" presId="urn:microsoft.com/office/officeart/2018/5/layout/CenteredIconLabelDescriptionList"/>
    <dgm:cxn modelId="{4E7A5FE9-3631-454A-9ED3-4291009BE9B8}" type="presParOf" srcId="{6E3D7036-62B0-41B2-9EDB-DE2B589FEC36}" destId="{CA5FBEF9-FDC0-4811-9BAC-836623AB2FE1}" srcOrd="1" destOrd="0" presId="urn:microsoft.com/office/officeart/2018/5/layout/CenteredIconLabelDescriptionList"/>
    <dgm:cxn modelId="{6DCE3A04-62D1-42C4-AAC4-748422B43F33}" type="presParOf" srcId="{6E3D7036-62B0-41B2-9EDB-DE2B589FEC36}" destId="{68B52675-2864-4BC4-A038-1A91D43D4254}" srcOrd="2" destOrd="0" presId="urn:microsoft.com/office/officeart/2018/5/layout/CenteredIconLabelDescriptionList"/>
    <dgm:cxn modelId="{58F4ED1F-BB2B-460C-818E-F778B1129E39}" type="presParOf" srcId="{6E3D7036-62B0-41B2-9EDB-DE2B589FEC36}" destId="{1252A9D5-1B35-4EA3-BFA4-5548C8647ADE}" srcOrd="3" destOrd="0" presId="urn:microsoft.com/office/officeart/2018/5/layout/CenteredIconLabelDescriptionList"/>
    <dgm:cxn modelId="{036C7F64-6992-4BCB-BC68-17DAB789FA89}" type="presParOf" srcId="{6E3D7036-62B0-41B2-9EDB-DE2B589FEC36}" destId="{1D760CE9-3749-4DBD-9CD3-ACDB7F8FEAC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432425-E8E5-417E-8212-B93FD6EAB8C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0F8B530-6180-4BBB-8319-1CCA135B2222}">
      <dgm:prSet/>
      <dgm:spPr/>
      <dgm:t>
        <a:bodyPr/>
        <a:lstStyle/>
        <a:p>
          <a:pPr>
            <a:defRPr b="1"/>
          </a:pPr>
          <a:r>
            <a:rPr lang="en-US"/>
            <a:t>When files are deleted</a:t>
          </a:r>
        </a:p>
      </dgm:t>
    </dgm:pt>
    <dgm:pt modelId="{76E6978B-27C6-4F5A-8270-BD3CDB8C585F}" type="parTrans" cxnId="{2D39D786-388F-493A-AE44-9B886AD1C2AD}">
      <dgm:prSet/>
      <dgm:spPr/>
      <dgm:t>
        <a:bodyPr/>
        <a:lstStyle/>
        <a:p>
          <a:endParaRPr lang="en-US"/>
        </a:p>
      </dgm:t>
    </dgm:pt>
    <dgm:pt modelId="{D906AD34-96F0-4197-AEE0-F5E583F29264}" type="sibTrans" cxnId="{2D39D786-388F-493A-AE44-9B886AD1C2AD}">
      <dgm:prSet/>
      <dgm:spPr/>
      <dgm:t>
        <a:bodyPr/>
        <a:lstStyle/>
        <a:p>
          <a:endParaRPr lang="en-US"/>
        </a:p>
      </dgm:t>
    </dgm:pt>
    <dgm:pt modelId="{3C2A64C5-BF7D-4ABA-87AD-998AFC8F71B6}">
      <dgm:prSet/>
      <dgm:spPr/>
      <dgm:t>
        <a:bodyPr/>
        <a:lstStyle/>
        <a:p>
          <a:r>
            <a:rPr lang="en-US"/>
            <a:t>Entries of </a:t>
          </a:r>
          <a:r>
            <a:rPr lang="en-US" i="1"/>
            <a:t>cloud_entry </a:t>
          </a:r>
          <a:r>
            <a:rPr lang="en-US"/>
            <a:t>table are deleted</a:t>
          </a:r>
        </a:p>
      </dgm:t>
    </dgm:pt>
    <dgm:pt modelId="{9F9ABEA6-2DB0-448E-9AB9-F79FE68348EC}" type="parTrans" cxnId="{1E692671-82C0-4FB1-A53C-09BD08D5CBF7}">
      <dgm:prSet/>
      <dgm:spPr/>
      <dgm:t>
        <a:bodyPr/>
        <a:lstStyle/>
        <a:p>
          <a:endParaRPr lang="en-US"/>
        </a:p>
      </dgm:t>
    </dgm:pt>
    <dgm:pt modelId="{2AD50297-3E88-4777-AE2D-C1008C36F926}" type="sibTrans" cxnId="{1E692671-82C0-4FB1-A53C-09BD08D5CBF7}">
      <dgm:prSet/>
      <dgm:spPr/>
      <dgm:t>
        <a:bodyPr/>
        <a:lstStyle/>
        <a:p>
          <a:endParaRPr lang="en-US"/>
        </a:p>
      </dgm:t>
    </dgm:pt>
    <dgm:pt modelId="{98564BB6-0CE3-4931-B7BD-3906A59552DB}">
      <dgm:prSet/>
      <dgm:spPr/>
      <dgm:t>
        <a:bodyPr/>
        <a:lstStyle/>
        <a:p>
          <a:r>
            <a:rPr lang="en-US"/>
            <a:t>Approach: To find deleted records of</a:t>
          </a:r>
          <a:r>
            <a:rPr lang="en-US" i="1"/>
            <a:t> cloud_entry </a:t>
          </a:r>
          <a:r>
            <a:rPr lang="en-US"/>
            <a:t>table inside </a:t>
          </a:r>
          <a:r>
            <a:rPr lang="en-US" i="1"/>
            <a:t>snapshot.db</a:t>
          </a:r>
          <a:r>
            <a:rPr lang="en-US"/>
            <a:t> from VSC</a:t>
          </a:r>
        </a:p>
      </dgm:t>
    </dgm:pt>
    <dgm:pt modelId="{459BD4C1-7A99-4931-8949-59E15B4D1480}" type="parTrans" cxnId="{66D6A90F-8E74-41B5-940A-F9ACFA2480B6}">
      <dgm:prSet/>
      <dgm:spPr/>
      <dgm:t>
        <a:bodyPr/>
        <a:lstStyle/>
        <a:p>
          <a:endParaRPr lang="en-US"/>
        </a:p>
      </dgm:t>
    </dgm:pt>
    <dgm:pt modelId="{CD3CCDB9-5447-4C36-8F8D-74BDAB174E83}" type="sibTrans" cxnId="{66D6A90F-8E74-41B5-940A-F9ACFA2480B6}">
      <dgm:prSet/>
      <dgm:spPr/>
      <dgm:t>
        <a:bodyPr/>
        <a:lstStyle/>
        <a:p>
          <a:endParaRPr lang="en-US"/>
        </a:p>
      </dgm:t>
    </dgm:pt>
    <dgm:pt modelId="{878904EF-A260-4D77-9032-4CF32261C255}">
      <dgm:prSet/>
      <dgm:spPr/>
      <dgm:t>
        <a:bodyPr/>
        <a:lstStyle/>
        <a:p>
          <a:pPr>
            <a:defRPr b="1"/>
          </a:pPr>
          <a:r>
            <a:rPr lang="en-US"/>
            <a:t>Who did delete files?</a:t>
          </a:r>
        </a:p>
      </dgm:t>
    </dgm:pt>
    <dgm:pt modelId="{D6F56A92-D7E9-40A9-B157-702188E47FED}" type="parTrans" cxnId="{D11EB76B-B7E9-4845-9021-B390266F1291}">
      <dgm:prSet/>
      <dgm:spPr/>
      <dgm:t>
        <a:bodyPr/>
        <a:lstStyle/>
        <a:p>
          <a:endParaRPr lang="en-US"/>
        </a:p>
      </dgm:t>
    </dgm:pt>
    <dgm:pt modelId="{D1E5C69F-0173-4BFF-9B33-18350CC4ADEA}" type="sibTrans" cxnId="{D11EB76B-B7E9-4845-9021-B390266F1291}">
      <dgm:prSet/>
      <dgm:spPr/>
      <dgm:t>
        <a:bodyPr/>
        <a:lstStyle/>
        <a:p>
          <a:endParaRPr lang="en-US"/>
        </a:p>
      </dgm:t>
    </dgm:pt>
    <dgm:pt modelId="{1861FAC6-1891-40AB-A25F-78768F888C24}">
      <dgm:prSet/>
      <dgm:spPr/>
      <dgm:t>
        <a:bodyPr/>
        <a:lstStyle/>
        <a:p>
          <a:r>
            <a:rPr lang="en-US" i="1"/>
            <a:t>sync_config.db </a:t>
          </a:r>
          <a:r>
            <a:rPr lang="en-US"/>
            <a:t>contains the account information</a:t>
          </a:r>
        </a:p>
      </dgm:t>
    </dgm:pt>
    <dgm:pt modelId="{17105547-44D5-4342-8C4F-01894C6D6E40}" type="parTrans" cxnId="{A925939F-8F95-4E5C-8A70-6DBEC0A68D00}">
      <dgm:prSet/>
      <dgm:spPr/>
      <dgm:t>
        <a:bodyPr/>
        <a:lstStyle/>
        <a:p>
          <a:endParaRPr lang="en-US"/>
        </a:p>
      </dgm:t>
    </dgm:pt>
    <dgm:pt modelId="{3B76D8BA-2451-4FA1-A487-42F795A000A1}" type="sibTrans" cxnId="{A925939F-8F95-4E5C-8A70-6DBEC0A68D00}">
      <dgm:prSet/>
      <dgm:spPr/>
      <dgm:t>
        <a:bodyPr/>
        <a:lstStyle/>
        <a:p>
          <a:endParaRPr lang="en-US"/>
        </a:p>
      </dgm:t>
    </dgm:pt>
    <dgm:pt modelId="{D28B0428-DE53-4BD0-B273-46BD3BC64048}">
      <dgm:prSet/>
      <dgm:spPr/>
      <dgm:t>
        <a:bodyPr/>
        <a:lstStyle/>
        <a:p>
          <a:pPr>
            <a:defRPr b="1"/>
          </a:pPr>
          <a:r>
            <a:rPr lang="en-US"/>
            <a:t>Just examine the SQLite database only</a:t>
          </a:r>
        </a:p>
      </dgm:t>
    </dgm:pt>
    <dgm:pt modelId="{53BB71B5-5C2B-43EF-8A4E-BC19658E41AD}" type="parTrans" cxnId="{7AB2362E-5800-495D-B275-F56D8C4591E7}">
      <dgm:prSet/>
      <dgm:spPr/>
      <dgm:t>
        <a:bodyPr/>
        <a:lstStyle/>
        <a:p>
          <a:endParaRPr lang="en-US"/>
        </a:p>
      </dgm:t>
    </dgm:pt>
    <dgm:pt modelId="{63915436-3BC2-48A1-BC2E-CFB5CBDB504A}" type="sibTrans" cxnId="{7AB2362E-5800-495D-B275-F56D8C4591E7}">
      <dgm:prSet/>
      <dgm:spPr/>
      <dgm:t>
        <a:bodyPr/>
        <a:lstStyle/>
        <a:p>
          <a:endParaRPr lang="en-US"/>
        </a:p>
      </dgm:t>
    </dgm:pt>
    <dgm:pt modelId="{C15F7704-3FB7-4DDC-B81B-192222677550}">
      <dgm:prSet/>
      <dgm:spPr/>
      <dgm:t>
        <a:bodyPr/>
        <a:lstStyle/>
        <a:p>
          <a:r>
            <a:rPr lang="en-US"/>
            <a:t>Let us suppose that a text-based log file was wiped.</a:t>
          </a:r>
        </a:p>
      </dgm:t>
    </dgm:pt>
    <dgm:pt modelId="{BAA0D9DA-033A-4F10-83EE-CACF709B00C1}" type="parTrans" cxnId="{2F004506-4B56-49D8-9285-F81E422EEF00}">
      <dgm:prSet/>
      <dgm:spPr/>
      <dgm:t>
        <a:bodyPr/>
        <a:lstStyle/>
        <a:p>
          <a:endParaRPr lang="en-US"/>
        </a:p>
      </dgm:t>
    </dgm:pt>
    <dgm:pt modelId="{951EB590-FD0E-4722-A0C8-33343CC79907}" type="sibTrans" cxnId="{2F004506-4B56-49D8-9285-F81E422EEF00}">
      <dgm:prSet/>
      <dgm:spPr/>
      <dgm:t>
        <a:bodyPr/>
        <a:lstStyle/>
        <a:p>
          <a:endParaRPr lang="en-US"/>
        </a:p>
      </dgm:t>
    </dgm:pt>
    <dgm:pt modelId="{232F772D-A586-4B64-BAD2-B053C1AAE078}" type="pres">
      <dgm:prSet presAssocID="{3D432425-E8E5-417E-8212-B93FD6EAB8CF}" presName="root" presStyleCnt="0">
        <dgm:presLayoutVars>
          <dgm:dir/>
          <dgm:resizeHandles val="exact"/>
        </dgm:presLayoutVars>
      </dgm:prSet>
      <dgm:spPr/>
    </dgm:pt>
    <dgm:pt modelId="{CB8AE9A7-D14D-40E7-8BC6-222FD4504F76}" type="pres">
      <dgm:prSet presAssocID="{80F8B530-6180-4BBB-8319-1CCA135B2222}" presName="compNode" presStyleCnt="0"/>
      <dgm:spPr/>
    </dgm:pt>
    <dgm:pt modelId="{D7D3251A-0692-4EF0-AA49-47ACB430EDDF}" type="pres">
      <dgm:prSet presAssocID="{80F8B530-6180-4BBB-8319-1CCA135B222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927CD6D6-FCA5-41E1-8CA5-341A608D878A}" type="pres">
      <dgm:prSet presAssocID="{80F8B530-6180-4BBB-8319-1CCA135B2222}" presName="iconSpace" presStyleCnt="0"/>
      <dgm:spPr/>
    </dgm:pt>
    <dgm:pt modelId="{5E12860A-A041-4488-859B-36688CF60042}" type="pres">
      <dgm:prSet presAssocID="{80F8B530-6180-4BBB-8319-1CCA135B2222}" presName="parTx" presStyleLbl="revTx" presStyleIdx="0" presStyleCnt="6">
        <dgm:presLayoutVars>
          <dgm:chMax val="0"/>
          <dgm:chPref val="0"/>
        </dgm:presLayoutVars>
      </dgm:prSet>
      <dgm:spPr/>
    </dgm:pt>
    <dgm:pt modelId="{C930A046-E170-4038-A6E6-CEBAA3435869}" type="pres">
      <dgm:prSet presAssocID="{80F8B530-6180-4BBB-8319-1CCA135B2222}" presName="txSpace" presStyleCnt="0"/>
      <dgm:spPr/>
    </dgm:pt>
    <dgm:pt modelId="{8CC8DC4C-FB42-4CB5-8D73-4C9E0B23BDB3}" type="pres">
      <dgm:prSet presAssocID="{80F8B530-6180-4BBB-8319-1CCA135B2222}" presName="desTx" presStyleLbl="revTx" presStyleIdx="1" presStyleCnt="6">
        <dgm:presLayoutVars/>
      </dgm:prSet>
      <dgm:spPr/>
    </dgm:pt>
    <dgm:pt modelId="{75C66DC8-2D37-4CA8-93B0-49B11BD8A11A}" type="pres">
      <dgm:prSet presAssocID="{D906AD34-96F0-4197-AEE0-F5E583F29264}" presName="sibTrans" presStyleCnt="0"/>
      <dgm:spPr/>
    </dgm:pt>
    <dgm:pt modelId="{5D258C96-37C7-4C23-8803-15F9904AFA74}" type="pres">
      <dgm:prSet presAssocID="{878904EF-A260-4D77-9032-4CF32261C255}" presName="compNode" presStyleCnt="0"/>
      <dgm:spPr/>
    </dgm:pt>
    <dgm:pt modelId="{6A03E74A-8810-46C8-8105-8FE17176A34C}" type="pres">
      <dgm:prSet presAssocID="{878904EF-A260-4D77-9032-4CF32261C25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CDB95E73-7824-4EDC-8C24-8194F369B269}" type="pres">
      <dgm:prSet presAssocID="{878904EF-A260-4D77-9032-4CF32261C255}" presName="iconSpace" presStyleCnt="0"/>
      <dgm:spPr/>
    </dgm:pt>
    <dgm:pt modelId="{084CCFAE-3E64-4581-A5A1-FA7DFF98782B}" type="pres">
      <dgm:prSet presAssocID="{878904EF-A260-4D77-9032-4CF32261C255}" presName="parTx" presStyleLbl="revTx" presStyleIdx="2" presStyleCnt="6">
        <dgm:presLayoutVars>
          <dgm:chMax val="0"/>
          <dgm:chPref val="0"/>
        </dgm:presLayoutVars>
      </dgm:prSet>
      <dgm:spPr/>
    </dgm:pt>
    <dgm:pt modelId="{4A539E1B-1F85-43E9-9D9B-A827CC47C8F3}" type="pres">
      <dgm:prSet presAssocID="{878904EF-A260-4D77-9032-4CF32261C255}" presName="txSpace" presStyleCnt="0"/>
      <dgm:spPr/>
    </dgm:pt>
    <dgm:pt modelId="{2AF28357-DA81-4F9F-989D-6BF9D88C3EE4}" type="pres">
      <dgm:prSet presAssocID="{878904EF-A260-4D77-9032-4CF32261C255}" presName="desTx" presStyleLbl="revTx" presStyleIdx="3" presStyleCnt="6">
        <dgm:presLayoutVars/>
      </dgm:prSet>
      <dgm:spPr/>
    </dgm:pt>
    <dgm:pt modelId="{BF1F1D4D-7656-42EA-A795-B6E5E3F427E6}" type="pres">
      <dgm:prSet presAssocID="{D1E5C69F-0173-4BFF-9B33-18350CC4ADEA}" presName="sibTrans" presStyleCnt="0"/>
      <dgm:spPr/>
    </dgm:pt>
    <dgm:pt modelId="{BA44AF41-9A6D-4A7C-8BA7-FC8B4883C997}" type="pres">
      <dgm:prSet presAssocID="{D28B0428-DE53-4BD0-B273-46BD3BC64048}" presName="compNode" presStyleCnt="0"/>
      <dgm:spPr/>
    </dgm:pt>
    <dgm:pt modelId="{4EE048DC-91D8-47C1-B93D-4E0514D274E5}" type="pres">
      <dgm:prSet presAssocID="{D28B0428-DE53-4BD0-B273-46BD3BC6404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CE1374C-F559-4198-BBF9-737B7F4F7889}" type="pres">
      <dgm:prSet presAssocID="{D28B0428-DE53-4BD0-B273-46BD3BC64048}" presName="iconSpace" presStyleCnt="0"/>
      <dgm:spPr/>
    </dgm:pt>
    <dgm:pt modelId="{0FBCC199-D5D4-45F9-B4FA-5F5A7014AD4E}" type="pres">
      <dgm:prSet presAssocID="{D28B0428-DE53-4BD0-B273-46BD3BC64048}" presName="parTx" presStyleLbl="revTx" presStyleIdx="4" presStyleCnt="6">
        <dgm:presLayoutVars>
          <dgm:chMax val="0"/>
          <dgm:chPref val="0"/>
        </dgm:presLayoutVars>
      </dgm:prSet>
      <dgm:spPr/>
    </dgm:pt>
    <dgm:pt modelId="{8177B1BB-F239-475F-B259-6D0DC7EB7D2D}" type="pres">
      <dgm:prSet presAssocID="{D28B0428-DE53-4BD0-B273-46BD3BC64048}" presName="txSpace" presStyleCnt="0"/>
      <dgm:spPr/>
    </dgm:pt>
    <dgm:pt modelId="{EF3C33CA-2F51-48EF-BFF4-916D94FFD704}" type="pres">
      <dgm:prSet presAssocID="{D28B0428-DE53-4BD0-B273-46BD3BC64048}" presName="desTx" presStyleLbl="revTx" presStyleIdx="5" presStyleCnt="6">
        <dgm:presLayoutVars/>
      </dgm:prSet>
      <dgm:spPr/>
    </dgm:pt>
  </dgm:ptLst>
  <dgm:cxnLst>
    <dgm:cxn modelId="{2F004506-4B56-49D8-9285-F81E422EEF00}" srcId="{D28B0428-DE53-4BD0-B273-46BD3BC64048}" destId="{C15F7704-3FB7-4DDC-B81B-192222677550}" srcOrd="0" destOrd="0" parTransId="{BAA0D9DA-033A-4F10-83EE-CACF709B00C1}" sibTransId="{951EB590-FD0E-4722-A0C8-33343CC79907}"/>
    <dgm:cxn modelId="{7486CC08-D62D-4101-BA48-0C1CFF1D895F}" type="presOf" srcId="{878904EF-A260-4D77-9032-4CF32261C255}" destId="{084CCFAE-3E64-4581-A5A1-FA7DFF98782B}" srcOrd="0" destOrd="0" presId="urn:microsoft.com/office/officeart/2018/5/layout/CenteredIconLabelDescriptionList"/>
    <dgm:cxn modelId="{66D6A90F-8E74-41B5-940A-F9ACFA2480B6}" srcId="{80F8B530-6180-4BBB-8319-1CCA135B2222}" destId="{98564BB6-0CE3-4931-B7BD-3906A59552DB}" srcOrd="1" destOrd="0" parTransId="{459BD4C1-7A99-4931-8949-59E15B4D1480}" sibTransId="{CD3CCDB9-5447-4C36-8F8D-74BDAB174E83}"/>
    <dgm:cxn modelId="{15FB6718-68AC-42A5-AAD5-4A89914ABC93}" type="presOf" srcId="{80F8B530-6180-4BBB-8319-1CCA135B2222}" destId="{5E12860A-A041-4488-859B-36688CF60042}" srcOrd="0" destOrd="0" presId="urn:microsoft.com/office/officeart/2018/5/layout/CenteredIconLabelDescriptionList"/>
    <dgm:cxn modelId="{7F44901F-2B51-4F29-A862-664630BC9733}" type="presOf" srcId="{98564BB6-0CE3-4931-B7BD-3906A59552DB}" destId="{8CC8DC4C-FB42-4CB5-8D73-4C9E0B23BDB3}" srcOrd="0" destOrd="1" presId="urn:microsoft.com/office/officeart/2018/5/layout/CenteredIconLabelDescriptionList"/>
    <dgm:cxn modelId="{7AB2362E-5800-495D-B275-F56D8C4591E7}" srcId="{3D432425-E8E5-417E-8212-B93FD6EAB8CF}" destId="{D28B0428-DE53-4BD0-B273-46BD3BC64048}" srcOrd="2" destOrd="0" parTransId="{53BB71B5-5C2B-43EF-8A4E-BC19658E41AD}" sibTransId="{63915436-3BC2-48A1-BC2E-CFB5CBDB504A}"/>
    <dgm:cxn modelId="{4BA25338-A9E5-44C0-8E06-A8460424A1A3}" type="presOf" srcId="{C15F7704-3FB7-4DDC-B81B-192222677550}" destId="{EF3C33CA-2F51-48EF-BFF4-916D94FFD704}" srcOrd="0" destOrd="0" presId="urn:microsoft.com/office/officeart/2018/5/layout/CenteredIconLabelDescriptionList"/>
    <dgm:cxn modelId="{D11EB76B-B7E9-4845-9021-B390266F1291}" srcId="{3D432425-E8E5-417E-8212-B93FD6EAB8CF}" destId="{878904EF-A260-4D77-9032-4CF32261C255}" srcOrd="1" destOrd="0" parTransId="{D6F56A92-D7E9-40A9-B157-702188E47FED}" sibTransId="{D1E5C69F-0173-4BFF-9B33-18350CC4ADEA}"/>
    <dgm:cxn modelId="{1E692671-82C0-4FB1-A53C-09BD08D5CBF7}" srcId="{80F8B530-6180-4BBB-8319-1CCA135B2222}" destId="{3C2A64C5-BF7D-4ABA-87AD-998AFC8F71B6}" srcOrd="0" destOrd="0" parTransId="{9F9ABEA6-2DB0-448E-9AB9-F79FE68348EC}" sibTransId="{2AD50297-3E88-4777-AE2D-C1008C36F926}"/>
    <dgm:cxn modelId="{CDC9A857-ED3B-4AF3-82E3-BA654BF1BFF6}" type="presOf" srcId="{1861FAC6-1891-40AB-A25F-78768F888C24}" destId="{2AF28357-DA81-4F9F-989D-6BF9D88C3EE4}" srcOrd="0" destOrd="0" presId="urn:microsoft.com/office/officeart/2018/5/layout/CenteredIconLabelDescriptionList"/>
    <dgm:cxn modelId="{2D39D786-388F-493A-AE44-9B886AD1C2AD}" srcId="{3D432425-E8E5-417E-8212-B93FD6EAB8CF}" destId="{80F8B530-6180-4BBB-8319-1CCA135B2222}" srcOrd="0" destOrd="0" parTransId="{76E6978B-27C6-4F5A-8270-BD3CDB8C585F}" sibTransId="{D906AD34-96F0-4197-AEE0-F5E583F29264}"/>
    <dgm:cxn modelId="{A925939F-8F95-4E5C-8A70-6DBEC0A68D00}" srcId="{878904EF-A260-4D77-9032-4CF32261C255}" destId="{1861FAC6-1891-40AB-A25F-78768F888C24}" srcOrd="0" destOrd="0" parTransId="{17105547-44D5-4342-8C4F-01894C6D6E40}" sibTransId="{3B76D8BA-2451-4FA1-A487-42F795A000A1}"/>
    <dgm:cxn modelId="{AF6B57A4-698C-4CB4-9522-A80BEBA86058}" type="presOf" srcId="{3D432425-E8E5-417E-8212-B93FD6EAB8CF}" destId="{232F772D-A586-4B64-BAD2-B053C1AAE078}" srcOrd="0" destOrd="0" presId="urn:microsoft.com/office/officeart/2018/5/layout/CenteredIconLabelDescriptionList"/>
    <dgm:cxn modelId="{045ECADF-FAD5-4210-88CB-3761A4BC7C98}" type="presOf" srcId="{3C2A64C5-BF7D-4ABA-87AD-998AFC8F71B6}" destId="{8CC8DC4C-FB42-4CB5-8D73-4C9E0B23BDB3}" srcOrd="0" destOrd="0" presId="urn:microsoft.com/office/officeart/2018/5/layout/CenteredIconLabelDescriptionList"/>
    <dgm:cxn modelId="{7FADB5F5-97EC-46BA-AAFF-C3C4C2E6CAA4}" type="presOf" srcId="{D28B0428-DE53-4BD0-B273-46BD3BC64048}" destId="{0FBCC199-D5D4-45F9-B4FA-5F5A7014AD4E}" srcOrd="0" destOrd="0" presId="urn:microsoft.com/office/officeart/2018/5/layout/CenteredIconLabelDescriptionList"/>
    <dgm:cxn modelId="{925E04FD-CEBD-41E1-9C45-113D3658CE0C}" type="presParOf" srcId="{232F772D-A586-4B64-BAD2-B053C1AAE078}" destId="{CB8AE9A7-D14D-40E7-8BC6-222FD4504F76}" srcOrd="0" destOrd="0" presId="urn:microsoft.com/office/officeart/2018/5/layout/CenteredIconLabelDescriptionList"/>
    <dgm:cxn modelId="{5177C0EF-4D37-4BB6-B6B2-7C56F51325C2}" type="presParOf" srcId="{CB8AE9A7-D14D-40E7-8BC6-222FD4504F76}" destId="{D7D3251A-0692-4EF0-AA49-47ACB430EDDF}" srcOrd="0" destOrd="0" presId="urn:microsoft.com/office/officeart/2018/5/layout/CenteredIconLabelDescriptionList"/>
    <dgm:cxn modelId="{4C77CC1B-E0E9-4D9B-A508-F5BA6381E341}" type="presParOf" srcId="{CB8AE9A7-D14D-40E7-8BC6-222FD4504F76}" destId="{927CD6D6-FCA5-41E1-8CA5-341A608D878A}" srcOrd="1" destOrd="0" presId="urn:microsoft.com/office/officeart/2018/5/layout/CenteredIconLabelDescriptionList"/>
    <dgm:cxn modelId="{8F6DE7D1-9E45-4D39-BE10-6073681100FE}" type="presParOf" srcId="{CB8AE9A7-D14D-40E7-8BC6-222FD4504F76}" destId="{5E12860A-A041-4488-859B-36688CF60042}" srcOrd="2" destOrd="0" presId="urn:microsoft.com/office/officeart/2018/5/layout/CenteredIconLabelDescriptionList"/>
    <dgm:cxn modelId="{4CBC68AA-08DA-47F4-A577-7D7F0A82F1F3}" type="presParOf" srcId="{CB8AE9A7-D14D-40E7-8BC6-222FD4504F76}" destId="{C930A046-E170-4038-A6E6-CEBAA3435869}" srcOrd="3" destOrd="0" presId="urn:microsoft.com/office/officeart/2018/5/layout/CenteredIconLabelDescriptionList"/>
    <dgm:cxn modelId="{CD8C2AF9-A0C1-4E05-9BBB-9350458D63C3}" type="presParOf" srcId="{CB8AE9A7-D14D-40E7-8BC6-222FD4504F76}" destId="{8CC8DC4C-FB42-4CB5-8D73-4C9E0B23BDB3}" srcOrd="4" destOrd="0" presId="urn:microsoft.com/office/officeart/2018/5/layout/CenteredIconLabelDescriptionList"/>
    <dgm:cxn modelId="{7FB9BCD4-F06E-4EF0-A8CA-378AD28FFD27}" type="presParOf" srcId="{232F772D-A586-4B64-BAD2-B053C1AAE078}" destId="{75C66DC8-2D37-4CA8-93B0-49B11BD8A11A}" srcOrd="1" destOrd="0" presId="urn:microsoft.com/office/officeart/2018/5/layout/CenteredIconLabelDescriptionList"/>
    <dgm:cxn modelId="{684E4E30-E35C-4DD6-8484-3ADD882456CC}" type="presParOf" srcId="{232F772D-A586-4B64-BAD2-B053C1AAE078}" destId="{5D258C96-37C7-4C23-8803-15F9904AFA74}" srcOrd="2" destOrd="0" presId="urn:microsoft.com/office/officeart/2018/5/layout/CenteredIconLabelDescriptionList"/>
    <dgm:cxn modelId="{D86EE27F-2DD8-4091-9CDA-DA6C8EBAF230}" type="presParOf" srcId="{5D258C96-37C7-4C23-8803-15F9904AFA74}" destId="{6A03E74A-8810-46C8-8105-8FE17176A34C}" srcOrd="0" destOrd="0" presId="urn:microsoft.com/office/officeart/2018/5/layout/CenteredIconLabelDescriptionList"/>
    <dgm:cxn modelId="{C78DF36A-F677-4C63-8966-F42C05E4985F}" type="presParOf" srcId="{5D258C96-37C7-4C23-8803-15F9904AFA74}" destId="{CDB95E73-7824-4EDC-8C24-8194F369B269}" srcOrd="1" destOrd="0" presId="urn:microsoft.com/office/officeart/2018/5/layout/CenteredIconLabelDescriptionList"/>
    <dgm:cxn modelId="{C0628836-D3DE-434E-B74F-992E4312FDDE}" type="presParOf" srcId="{5D258C96-37C7-4C23-8803-15F9904AFA74}" destId="{084CCFAE-3E64-4581-A5A1-FA7DFF98782B}" srcOrd="2" destOrd="0" presId="urn:microsoft.com/office/officeart/2018/5/layout/CenteredIconLabelDescriptionList"/>
    <dgm:cxn modelId="{4F96626B-2754-4B11-B86B-EF840D4E9DBC}" type="presParOf" srcId="{5D258C96-37C7-4C23-8803-15F9904AFA74}" destId="{4A539E1B-1F85-43E9-9D9B-A827CC47C8F3}" srcOrd="3" destOrd="0" presId="urn:microsoft.com/office/officeart/2018/5/layout/CenteredIconLabelDescriptionList"/>
    <dgm:cxn modelId="{966857E3-8A9C-4AD9-BAAC-53012AAFD8C2}" type="presParOf" srcId="{5D258C96-37C7-4C23-8803-15F9904AFA74}" destId="{2AF28357-DA81-4F9F-989D-6BF9D88C3EE4}" srcOrd="4" destOrd="0" presId="urn:microsoft.com/office/officeart/2018/5/layout/CenteredIconLabelDescriptionList"/>
    <dgm:cxn modelId="{886E8057-F2C3-45A2-81F3-B0B5B1AE9934}" type="presParOf" srcId="{232F772D-A586-4B64-BAD2-B053C1AAE078}" destId="{BF1F1D4D-7656-42EA-A795-B6E5E3F427E6}" srcOrd="3" destOrd="0" presId="urn:microsoft.com/office/officeart/2018/5/layout/CenteredIconLabelDescriptionList"/>
    <dgm:cxn modelId="{647D7198-1980-4FDC-8621-8A00C31ECA17}" type="presParOf" srcId="{232F772D-A586-4B64-BAD2-B053C1AAE078}" destId="{BA44AF41-9A6D-4A7C-8BA7-FC8B4883C997}" srcOrd="4" destOrd="0" presId="urn:microsoft.com/office/officeart/2018/5/layout/CenteredIconLabelDescriptionList"/>
    <dgm:cxn modelId="{8B99FAB8-E908-404E-9A94-49E4FEC88757}" type="presParOf" srcId="{BA44AF41-9A6D-4A7C-8BA7-FC8B4883C997}" destId="{4EE048DC-91D8-47C1-B93D-4E0514D274E5}" srcOrd="0" destOrd="0" presId="urn:microsoft.com/office/officeart/2018/5/layout/CenteredIconLabelDescriptionList"/>
    <dgm:cxn modelId="{3E6B3272-35E0-4D93-B254-CE43E6D87721}" type="presParOf" srcId="{BA44AF41-9A6D-4A7C-8BA7-FC8B4883C997}" destId="{CCE1374C-F559-4198-BBF9-737B7F4F7889}" srcOrd="1" destOrd="0" presId="urn:microsoft.com/office/officeart/2018/5/layout/CenteredIconLabelDescriptionList"/>
    <dgm:cxn modelId="{C05ED023-5229-45E8-9D7E-ABBD1A39A34F}" type="presParOf" srcId="{BA44AF41-9A6D-4A7C-8BA7-FC8B4883C997}" destId="{0FBCC199-D5D4-45F9-B4FA-5F5A7014AD4E}" srcOrd="2" destOrd="0" presId="urn:microsoft.com/office/officeart/2018/5/layout/CenteredIconLabelDescriptionList"/>
    <dgm:cxn modelId="{748CC69B-463F-4A1A-80C9-07A5AECA3829}" type="presParOf" srcId="{BA44AF41-9A6D-4A7C-8BA7-FC8B4883C997}" destId="{8177B1BB-F239-475F-B259-6D0DC7EB7D2D}" srcOrd="3" destOrd="0" presId="urn:microsoft.com/office/officeart/2018/5/layout/CenteredIconLabelDescriptionList"/>
    <dgm:cxn modelId="{89483EF1-4D0B-498B-AB31-3C99E437D2A8}" type="presParOf" srcId="{BA44AF41-9A6D-4A7C-8BA7-FC8B4883C997}" destId="{EF3C33CA-2F51-48EF-BFF4-916D94FFD70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26F84-BBF4-49D9-8396-4A333C2DE0BC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DD3ED-1B1A-4E2B-A14A-86277CB6E716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D2A4E-2AA4-4BC4-B436-70D54FE01786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/>
            <a:t>libvshadow</a:t>
          </a:r>
          <a:r>
            <a:rPr lang="en-US" sz="2500" kern="1200"/>
            <a:t> is a library to access the Volume Shadow Snapshot format.</a:t>
          </a:r>
        </a:p>
      </dsp:txBody>
      <dsp:txXfrm>
        <a:off x="1418391" y="665190"/>
        <a:ext cx="8199741" cy="1228044"/>
      </dsp:txXfrm>
    </dsp:sp>
    <dsp:sp modelId="{981ACD48-8326-4CE9-B119-26081E0AFAB0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3EC96-451F-41F9-91F7-CE572DC7F4CB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8CFF7-AF60-4568-B665-0BBBE12C7B08}">
      <dsp:nvSpPr>
        <dsp:cNvPr id="0" name=""/>
        <dsp:cNvSpPr/>
      </dsp:nvSpPr>
      <dsp:spPr>
        <a:xfrm>
          <a:off x="1418391" y="2200246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The snapshot format is used by Windows, as of Vista, to maintain copies of data on a storage media volume.</a:t>
          </a:r>
        </a:p>
      </dsp:txBody>
      <dsp:txXfrm>
        <a:off x="1418391" y="2200246"/>
        <a:ext cx="8199741" cy="1228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9D1F6-BB1F-4717-9686-AC5FE67FBAB6}">
      <dsp:nvSpPr>
        <dsp:cNvPr id="0" name=""/>
        <dsp:cNvSpPr/>
      </dsp:nvSpPr>
      <dsp:spPr>
        <a:xfrm>
          <a:off x="936253" y="76333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E44E8-D4FC-48EE-B2CC-7BF3BE9F78AD}">
      <dsp:nvSpPr>
        <dsp:cNvPr id="0" name=""/>
        <dsp:cNvSpPr/>
      </dsp:nvSpPr>
      <dsp:spPr>
        <a:xfrm>
          <a:off x="3910" y="1877766"/>
          <a:ext cx="2868750" cy="56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i="1" kern="1200"/>
            <a:t>snapshot.db: </a:t>
          </a:r>
          <a:r>
            <a:rPr lang="en-US" sz="1400" kern="1200"/>
            <a:t> contains information about local and cloud entries</a:t>
          </a:r>
        </a:p>
      </dsp:txBody>
      <dsp:txXfrm>
        <a:off x="3910" y="1877766"/>
        <a:ext cx="2868750" cy="564785"/>
      </dsp:txXfrm>
    </dsp:sp>
    <dsp:sp modelId="{A3161060-6FDD-41D5-A969-30A5A450572B}">
      <dsp:nvSpPr>
        <dsp:cNvPr id="0" name=""/>
        <dsp:cNvSpPr/>
      </dsp:nvSpPr>
      <dsp:spPr>
        <a:xfrm>
          <a:off x="3910" y="2493888"/>
          <a:ext cx="2868750" cy="836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Cloud_entry table: files in a cloud</a:t>
          </a:r>
          <a:endParaRPr lang="en-US" sz="11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local_entry</a:t>
          </a:r>
          <a:r>
            <a:rPr lang="en-US" sz="1100" kern="1200"/>
            <a:t> </a:t>
          </a:r>
          <a:r>
            <a:rPr lang="en-US" sz="1100" i="1" kern="1200"/>
            <a:t>table: files at a local device</a:t>
          </a:r>
          <a:endParaRPr lang="en-US" sz="1100" kern="1200"/>
        </a:p>
      </dsp:txBody>
      <dsp:txXfrm>
        <a:off x="3910" y="2493888"/>
        <a:ext cx="2868750" cy="836263"/>
      </dsp:txXfrm>
    </dsp:sp>
    <dsp:sp modelId="{138A0597-11C9-45CC-940C-B2FC32623DCC}">
      <dsp:nvSpPr>
        <dsp:cNvPr id="0" name=""/>
        <dsp:cNvSpPr/>
      </dsp:nvSpPr>
      <dsp:spPr>
        <a:xfrm>
          <a:off x="4307035" y="76333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B01A7-9079-4E0D-AC5F-E1BA9F4EBFA6}">
      <dsp:nvSpPr>
        <dsp:cNvPr id="0" name=""/>
        <dsp:cNvSpPr/>
      </dsp:nvSpPr>
      <dsp:spPr>
        <a:xfrm>
          <a:off x="3374691" y="1877766"/>
          <a:ext cx="2868750" cy="56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i="1" kern="1200"/>
            <a:t>sync_config.db: </a:t>
          </a:r>
          <a:r>
            <a:rPr lang="en-US" sz="1400" kern="1200"/>
            <a:t>contains profile configuration </a:t>
          </a:r>
        </a:p>
      </dsp:txBody>
      <dsp:txXfrm>
        <a:off x="3374691" y="1877766"/>
        <a:ext cx="2868750" cy="564785"/>
      </dsp:txXfrm>
    </dsp:sp>
    <dsp:sp modelId="{D181C308-FF10-486B-8F85-4D62D3C338AD}">
      <dsp:nvSpPr>
        <dsp:cNvPr id="0" name=""/>
        <dsp:cNvSpPr/>
      </dsp:nvSpPr>
      <dsp:spPr>
        <a:xfrm>
          <a:off x="3374691" y="2493888"/>
          <a:ext cx="2868750" cy="836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has only one table with containing several records including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the Google Drive version used,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the local sync root path and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/>
            <a:t>the user email address.</a:t>
          </a:r>
        </a:p>
      </dsp:txBody>
      <dsp:txXfrm>
        <a:off x="3374691" y="2493888"/>
        <a:ext cx="2868750" cy="836263"/>
      </dsp:txXfrm>
    </dsp:sp>
    <dsp:sp modelId="{14312646-9908-45DD-80F9-926A9DA2A18B}">
      <dsp:nvSpPr>
        <dsp:cNvPr id="0" name=""/>
        <dsp:cNvSpPr/>
      </dsp:nvSpPr>
      <dsp:spPr>
        <a:xfrm>
          <a:off x="7677816" y="763330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52675-2864-4BC4-A038-1A91D43D4254}">
      <dsp:nvSpPr>
        <dsp:cNvPr id="0" name=""/>
        <dsp:cNvSpPr/>
      </dsp:nvSpPr>
      <dsp:spPr>
        <a:xfrm>
          <a:off x="6745472" y="1877766"/>
          <a:ext cx="2868750" cy="56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kern="1200"/>
            <a:t>these files are deleted due to logoff activities</a:t>
          </a:r>
          <a:endParaRPr lang="en-US" sz="1400" kern="1200"/>
        </a:p>
      </dsp:txBody>
      <dsp:txXfrm>
        <a:off x="6745472" y="1877766"/>
        <a:ext cx="2868750" cy="564785"/>
      </dsp:txXfrm>
    </dsp:sp>
    <dsp:sp modelId="{1D760CE9-3749-4DBD-9CD3-ACDB7F8FEAC4}">
      <dsp:nvSpPr>
        <dsp:cNvPr id="0" name=""/>
        <dsp:cNvSpPr/>
      </dsp:nvSpPr>
      <dsp:spPr>
        <a:xfrm>
          <a:off x="6745472" y="2493888"/>
          <a:ext cx="2868750" cy="836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3251A-0692-4EF0-AA49-47ACB430EDDF}">
      <dsp:nvSpPr>
        <dsp:cNvPr id="0" name=""/>
        <dsp:cNvSpPr/>
      </dsp:nvSpPr>
      <dsp:spPr>
        <a:xfrm>
          <a:off x="936253" y="901745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2860A-A041-4488-859B-36688CF60042}">
      <dsp:nvSpPr>
        <dsp:cNvPr id="0" name=""/>
        <dsp:cNvSpPr/>
      </dsp:nvSpPr>
      <dsp:spPr>
        <a:xfrm>
          <a:off x="3910" y="2004277"/>
          <a:ext cx="2868750" cy="4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When files are deleted</a:t>
          </a:r>
        </a:p>
      </dsp:txBody>
      <dsp:txXfrm>
        <a:off x="3910" y="2004277"/>
        <a:ext cx="2868750" cy="430312"/>
      </dsp:txXfrm>
    </dsp:sp>
    <dsp:sp modelId="{8CC8DC4C-FB42-4CB5-8D73-4C9E0B23BDB3}">
      <dsp:nvSpPr>
        <dsp:cNvPr id="0" name=""/>
        <dsp:cNvSpPr/>
      </dsp:nvSpPr>
      <dsp:spPr>
        <a:xfrm>
          <a:off x="3910" y="2480389"/>
          <a:ext cx="2868750" cy="711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Entries of </a:t>
          </a:r>
          <a:r>
            <a:rPr lang="en-US" sz="1200" i="1" kern="1200"/>
            <a:t>cloud_entry </a:t>
          </a:r>
          <a:r>
            <a:rPr lang="en-US" sz="1200" kern="1200"/>
            <a:t>table are deleted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Approach: To find deleted records of</a:t>
          </a:r>
          <a:r>
            <a:rPr lang="en-US" sz="1200" i="1" kern="1200"/>
            <a:t> cloud_entry </a:t>
          </a:r>
          <a:r>
            <a:rPr lang="en-US" sz="1200" kern="1200"/>
            <a:t>table inside </a:t>
          </a:r>
          <a:r>
            <a:rPr lang="en-US" sz="1200" i="1" kern="1200"/>
            <a:t>snapshot.db</a:t>
          </a:r>
          <a:r>
            <a:rPr lang="en-US" sz="1200" kern="1200"/>
            <a:t> from VSC</a:t>
          </a:r>
        </a:p>
      </dsp:txBody>
      <dsp:txXfrm>
        <a:off x="3910" y="2480389"/>
        <a:ext cx="2868750" cy="711346"/>
      </dsp:txXfrm>
    </dsp:sp>
    <dsp:sp modelId="{6A03E74A-8810-46C8-8105-8FE17176A34C}">
      <dsp:nvSpPr>
        <dsp:cNvPr id="0" name=""/>
        <dsp:cNvSpPr/>
      </dsp:nvSpPr>
      <dsp:spPr>
        <a:xfrm>
          <a:off x="4307035" y="901745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CCFAE-3E64-4581-A5A1-FA7DFF98782B}">
      <dsp:nvSpPr>
        <dsp:cNvPr id="0" name=""/>
        <dsp:cNvSpPr/>
      </dsp:nvSpPr>
      <dsp:spPr>
        <a:xfrm>
          <a:off x="3374691" y="2004277"/>
          <a:ext cx="2868750" cy="4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Who did delete files?</a:t>
          </a:r>
        </a:p>
      </dsp:txBody>
      <dsp:txXfrm>
        <a:off x="3374691" y="2004277"/>
        <a:ext cx="2868750" cy="430312"/>
      </dsp:txXfrm>
    </dsp:sp>
    <dsp:sp modelId="{2AF28357-DA81-4F9F-989D-6BF9D88C3EE4}">
      <dsp:nvSpPr>
        <dsp:cNvPr id="0" name=""/>
        <dsp:cNvSpPr/>
      </dsp:nvSpPr>
      <dsp:spPr>
        <a:xfrm>
          <a:off x="3374691" y="2480389"/>
          <a:ext cx="2868750" cy="711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/>
            <a:t>sync_config.db </a:t>
          </a:r>
          <a:r>
            <a:rPr lang="en-US" sz="1200" kern="1200"/>
            <a:t>contains the account information</a:t>
          </a:r>
        </a:p>
      </dsp:txBody>
      <dsp:txXfrm>
        <a:off x="3374691" y="2480389"/>
        <a:ext cx="2868750" cy="711346"/>
      </dsp:txXfrm>
    </dsp:sp>
    <dsp:sp modelId="{4EE048DC-91D8-47C1-B93D-4E0514D274E5}">
      <dsp:nvSpPr>
        <dsp:cNvPr id="0" name=""/>
        <dsp:cNvSpPr/>
      </dsp:nvSpPr>
      <dsp:spPr>
        <a:xfrm>
          <a:off x="7677816" y="901745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CC199-D5D4-45F9-B4FA-5F5A7014AD4E}">
      <dsp:nvSpPr>
        <dsp:cNvPr id="0" name=""/>
        <dsp:cNvSpPr/>
      </dsp:nvSpPr>
      <dsp:spPr>
        <a:xfrm>
          <a:off x="6745472" y="2004277"/>
          <a:ext cx="2868750" cy="430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Just examine the SQLite database only</a:t>
          </a:r>
        </a:p>
      </dsp:txBody>
      <dsp:txXfrm>
        <a:off x="6745472" y="2004277"/>
        <a:ext cx="2868750" cy="430312"/>
      </dsp:txXfrm>
    </dsp:sp>
    <dsp:sp modelId="{EF3C33CA-2F51-48EF-BFF4-916D94FFD704}">
      <dsp:nvSpPr>
        <dsp:cNvPr id="0" name=""/>
        <dsp:cNvSpPr/>
      </dsp:nvSpPr>
      <dsp:spPr>
        <a:xfrm>
          <a:off x="6745472" y="2480389"/>
          <a:ext cx="2868750" cy="711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Let us suppose that a text-based log file was wiped.</a:t>
          </a:r>
        </a:p>
      </dsp:txBody>
      <dsp:txXfrm>
        <a:off x="6745472" y="2480389"/>
        <a:ext cx="2868750" cy="711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http://xmlstar.sourceforge.net/doc/UG/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2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-q </a:t>
            </a:r>
            <a:r>
              <a:rPr lang="da-DK" dirty="0"/>
              <a:t>wget https://github.com/libyal/libvshadow/releases/download/20210425/libvshadow-alpha-20210425.tar.gz</a:t>
            </a:r>
            <a:endParaRPr lang="en-US" dirty="0"/>
          </a:p>
          <a:p>
            <a:r>
              <a:rPr lang="en-US" dirty="0"/>
              <a:t>ls libvshadow-alpha-20191221.tar.gz –l</a:t>
            </a:r>
          </a:p>
          <a:p>
            <a:r>
              <a:rPr lang="en-US" dirty="0"/>
              <a:t>tar -</a:t>
            </a:r>
            <a:r>
              <a:rPr lang="en-US" dirty="0" err="1"/>
              <a:t>xf</a:t>
            </a:r>
            <a:r>
              <a:rPr lang="en-US" dirty="0"/>
              <a:t> libvshadow-alpha-20191221.tar.gz</a:t>
            </a:r>
          </a:p>
          <a:p>
            <a:r>
              <a:rPr lang="en-US" dirty="0"/>
              <a:t>python setup.py build</a:t>
            </a:r>
          </a:p>
          <a:p>
            <a:r>
              <a:rPr lang="en-US" dirty="0" err="1"/>
              <a:t>sudo</a:t>
            </a:r>
            <a:r>
              <a:rPr lang="en-US" dirty="0"/>
              <a:t> python setup.py install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sudo</a:t>
            </a:r>
            <a:r>
              <a:rPr lang="en-US" dirty="0"/>
              <a:t> apt-get install -y </a:t>
            </a:r>
            <a:r>
              <a:rPr lang="en-US" dirty="0" err="1"/>
              <a:t>libfuse</a:t>
            </a:r>
            <a:r>
              <a:rPr lang="en-US" dirty="0"/>
              <a:t>-dev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sudo</a:t>
            </a:r>
            <a:r>
              <a:rPr lang="en-US" sz="1200" dirty="0"/>
              <a:t> apt install -y git </a:t>
            </a:r>
            <a:r>
              <a:rPr lang="en-US" sz="1200" dirty="0" err="1"/>
              <a:t>autoconf</a:t>
            </a:r>
            <a:r>
              <a:rPr lang="en-US" sz="1200" dirty="0"/>
              <a:t> </a:t>
            </a:r>
            <a:r>
              <a:rPr lang="en-US" sz="1200" dirty="0" err="1"/>
              <a:t>automake</a:t>
            </a:r>
            <a:r>
              <a:rPr lang="en-US" sz="1200" dirty="0"/>
              <a:t> </a:t>
            </a:r>
            <a:r>
              <a:rPr lang="en-US" sz="1200" dirty="0" err="1"/>
              <a:t>autopoint</a:t>
            </a:r>
            <a:r>
              <a:rPr lang="en-US" sz="1200" dirty="0"/>
              <a:t> </a:t>
            </a:r>
            <a:r>
              <a:rPr lang="en-US" sz="1200" dirty="0" err="1"/>
              <a:t>libtool</a:t>
            </a:r>
            <a:r>
              <a:rPr lang="en-US" sz="1200" dirty="0"/>
              <a:t> pkg-config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95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vshadowinfo</a:t>
            </a:r>
            <a:r>
              <a:rPr lang="en-US" dirty="0"/>
              <a:t> -o 105906176 cfreds_2015_data_leakage_pc.dd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96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grep 4647 SecurityEvt.xml -A 20 | grep </a:t>
            </a:r>
            <a:r>
              <a:rPr lang="en-GB" dirty="0" err="1"/>
              <a:t>TimeCreated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21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/fuse</a:t>
            </a:r>
          </a:p>
          <a:p>
            <a:r>
              <a:rPr lang="en-US" dirty="0" err="1"/>
              <a:t>vshadowmount</a:t>
            </a:r>
            <a:r>
              <a:rPr lang="en-US" dirty="0"/>
              <a:t> -o 105906176  cfreds_2015_data_leakage_pc.dd /</a:t>
            </a:r>
            <a:r>
              <a:rPr lang="en-US" dirty="0" err="1"/>
              <a:t>mnt</a:t>
            </a:r>
            <a:r>
              <a:rPr lang="en-US" dirty="0"/>
              <a:t>/fuse/</a:t>
            </a:r>
          </a:p>
          <a:p>
            <a:r>
              <a:rPr lang="en-US" dirty="0"/>
              <a:t>ls /</a:t>
            </a:r>
            <a:r>
              <a:rPr lang="en-US" dirty="0" err="1"/>
              <a:t>mnt</a:t>
            </a:r>
            <a:r>
              <a:rPr lang="en-US" dirty="0"/>
              <a:t>/fuse/</a:t>
            </a:r>
          </a:p>
          <a:p>
            <a:r>
              <a:rPr lang="en-US" dirty="0" err="1"/>
              <a:t>fls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/fuse/vss1 | head -n 2</a:t>
            </a:r>
          </a:p>
          <a:p>
            <a:endParaRPr lang="en-US" dirty="0"/>
          </a:p>
          <a:p>
            <a:r>
              <a:rPr lang="en-US" dirty="0"/>
              <a:t>https://www.youtube.com/watch?v=OtIk2ldtWno&amp;ab_channel=0xN00B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3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nist_leakage_file_sys</a:t>
            </a:r>
            <a:endParaRPr lang="en-US" dirty="0"/>
          </a:p>
          <a:p>
            <a:r>
              <a:rPr lang="en-US" dirty="0"/>
              <a:t>mount -o </a:t>
            </a:r>
            <a:r>
              <a:rPr lang="en-US" dirty="0" err="1"/>
              <a:t>loop,ro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/fuse/vss1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nist_leakage_file_sys</a:t>
            </a:r>
            <a:endParaRPr lang="en-US" dirty="0"/>
          </a:p>
          <a:p>
            <a:r>
              <a:rPr lang="en-US" dirty="0"/>
              <a:t>ls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nist_leakage_file_sys</a:t>
            </a:r>
            <a:r>
              <a:rPr lang="en-US" dirty="0"/>
              <a:t>/</a:t>
            </a:r>
          </a:p>
          <a:p>
            <a:r>
              <a:rPr lang="en-US" dirty="0"/>
              <a:t>https://www.youtube.com/watch?v=OtIk2ldtWno&amp;ab_channel=0xN00B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03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/fuse/vss1 | grep -</a:t>
            </a:r>
            <a:r>
              <a:rPr lang="en-US" dirty="0" err="1"/>
              <a:t>Ei</a:t>
            </a:r>
            <a:r>
              <a:rPr lang="en-US" dirty="0"/>
              <a:t> "Google/Drive/</a:t>
            </a:r>
            <a:r>
              <a:rPr lang="en-US" dirty="0" err="1"/>
              <a:t>user_default</a:t>
            </a:r>
            <a:r>
              <a:rPr lang="en-US" dirty="0"/>
              <a:t>/"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1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48</a:t>
            </a:r>
          </a:p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rFl</a:t>
            </a:r>
            <a:r>
              <a:rPr lang="en-US" dirty="0"/>
              <a:t>  -o 206848  cfreds_2015_data_leakage_pc.dd |  grep -</a:t>
            </a:r>
            <a:r>
              <a:rPr lang="en-US" dirty="0" err="1"/>
              <a:t>Ei</a:t>
            </a:r>
            <a:r>
              <a:rPr lang="en-US" dirty="0"/>
              <a:t> "Google/Drive/</a:t>
            </a:r>
            <a:r>
              <a:rPr lang="en-US" dirty="0" err="1"/>
              <a:t>user_default</a:t>
            </a:r>
            <a:r>
              <a:rPr lang="en-US" dirty="0"/>
              <a:t>/" &gt; 48/current.txt</a:t>
            </a:r>
          </a:p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rFl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/fuse/vss1 | grep -</a:t>
            </a:r>
            <a:r>
              <a:rPr lang="en-US" dirty="0" err="1"/>
              <a:t>Ei</a:t>
            </a:r>
            <a:r>
              <a:rPr lang="en-US" dirty="0"/>
              <a:t> "Google/Drive/</a:t>
            </a:r>
            <a:r>
              <a:rPr lang="en-US" dirty="0" err="1"/>
              <a:t>user_default</a:t>
            </a:r>
            <a:r>
              <a:rPr lang="en-US" dirty="0"/>
              <a:t>/" &gt; 48/vss1.txt</a:t>
            </a:r>
          </a:p>
          <a:p>
            <a:r>
              <a:rPr lang="en-US" dirty="0"/>
              <a:t>ls 48/ -l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https://wiki.sleuthkit.org/index.php?title=Fls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30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48/vss1.txt | grep </a:t>
            </a:r>
            <a:r>
              <a:rPr lang="en-US" dirty="0" err="1"/>
              <a:t>snapshot.db</a:t>
            </a:r>
            <a:endParaRPr lang="en-US" dirty="0"/>
          </a:p>
          <a:p>
            <a:r>
              <a:rPr lang="en-US" dirty="0"/>
              <a:t>cat 48/vss1.txt | grep "</a:t>
            </a:r>
            <a:r>
              <a:rPr lang="en-US" dirty="0" err="1"/>
              <a:t>sync_config.db</a:t>
            </a:r>
            <a:r>
              <a:rPr lang="en-US" dirty="0"/>
              <a:t>“</a:t>
            </a:r>
          </a:p>
          <a:p>
            <a:r>
              <a:rPr lang="en-US" dirty="0"/>
              <a:t>cat 48/vss1.txt | grep "sync_log.log"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https://docs.microsoft.com/en-us/windows/win32/vss/volume-shadow-copy-service-overview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77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icat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/fuse/vss1 75039 &gt; 48/vss1_snapshot.db</a:t>
            </a:r>
          </a:p>
          <a:p>
            <a:r>
              <a:rPr lang="en-US" dirty="0" err="1"/>
              <a:t>icat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/fuse/vss1 75040 &gt; 48/vss1_sync_config.db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74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.mode line</a:t>
            </a:r>
          </a:p>
          <a:p>
            <a:r>
              <a:rPr lang="en-US" dirty="0"/>
              <a:t>select * from data;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18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sqlite3 48/vss1_snapshot.db</a:t>
            </a:r>
          </a:p>
          <a:p>
            <a:r>
              <a:rPr lang="en-US" dirty="0"/>
              <a:t>.tables</a:t>
            </a:r>
          </a:p>
          <a:p>
            <a:r>
              <a:rPr lang="en-US" dirty="0"/>
              <a:t>.schema </a:t>
            </a:r>
            <a:r>
              <a:rPr lang="en-US" dirty="0" err="1"/>
              <a:t>cloud_entry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46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https://rusolut.com/wp-content/uploads/2019/05/5_VNR-SQLite-carver.pdf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99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xxd</a:t>
            </a:r>
            <a:r>
              <a:rPr lang="en-US" dirty="0"/>
              <a:t> -s 0x700 -l 0x100 48/vss1_snapshot.db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9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use strings?</a:t>
            </a:r>
            <a:r>
              <a:rPr lang="en-US" baseline="0" dirty="0"/>
              <a:t> s</a:t>
            </a:r>
            <a:r>
              <a:rPr lang="en-US" dirty="0"/>
              <a:t>trings</a:t>
            </a:r>
            <a:r>
              <a:rPr lang="en-US" baseline="0" dirty="0"/>
              <a:t> 48/vss1_snapshot.db</a:t>
            </a:r>
          </a:p>
          <a:p>
            <a:r>
              <a:rPr lang="en-US" baseline="0" dirty="0"/>
              <a:t>More reading https://digitalforensicforest.com/2015/07/27/sqlite-data-carving-a-way-to-trace/</a:t>
            </a:r>
          </a:p>
          <a:p>
            <a:r>
              <a:rPr lang="en-US" dirty="0"/>
              <a:t>http://forensicsfromthesausagefactory.blogspot.com/2011/04/carving-sqlite-databases-from.html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61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https://msdn.microsoft.com/en-us/library/windows/desktop/aa819132(v=vs.85).aspx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75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hivexsh</a:t>
            </a:r>
            <a:r>
              <a:rPr lang="en-US" dirty="0"/>
              <a:t>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7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 ControlSet001\Control\</a:t>
            </a:r>
            <a:r>
              <a:rPr lang="en-US" dirty="0" err="1"/>
              <a:t>BackupRestore</a:t>
            </a:r>
            <a:r>
              <a:rPr lang="en-US" dirty="0"/>
              <a:t>\</a:t>
            </a:r>
            <a:r>
              <a:rPr lang="en-US" dirty="0" err="1"/>
              <a:t>FilesNotToSnapshot</a:t>
            </a:r>
            <a:r>
              <a:rPr lang="en-US" dirty="0"/>
              <a:t>\</a:t>
            </a:r>
          </a:p>
          <a:p>
            <a:r>
              <a:rPr lang="en-US" dirty="0" err="1"/>
              <a:t>lsval</a:t>
            </a:r>
            <a:r>
              <a:rPr lang="en-US" dirty="0"/>
              <a:t> </a:t>
            </a:r>
            <a:r>
              <a:rPr lang="en-US" dirty="0" err="1"/>
              <a:t>OutlookOST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26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https://helpcenter.itopia.com/en/articles/724296-configuring-volume-shadow-copies-vss-on-windows-server</a:t>
            </a:r>
          </a:p>
          <a:p>
            <a:r>
              <a:rPr lang="en-US" dirty="0"/>
              <a:t>https://leahycenterblog.champlain.edu/2014/02/05/volume-shadow-copy-part-2/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rip.pl -r SOFTWARE -p </a:t>
            </a:r>
            <a:r>
              <a:rPr lang="en-US" dirty="0" err="1"/>
              <a:t>spp_clients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rip.pl -r SYSTEM -p backuprestore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2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rD</a:t>
            </a:r>
            <a:r>
              <a:rPr lang="en-US" dirty="0"/>
              <a:t> -o 206848 cfreds_2015_data_leakage_pc.dd | grep -</a:t>
            </a:r>
            <a:r>
              <a:rPr lang="en-US" dirty="0" err="1"/>
              <a:t>Ei</a:t>
            </a:r>
            <a:r>
              <a:rPr lang="en-US" dirty="0"/>
              <a:t> "System Volume Information"</a:t>
            </a:r>
          </a:p>
          <a:p>
            <a:r>
              <a:rPr lang="en-US" dirty="0" err="1"/>
              <a:t>istat</a:t>
            </a:r>
            <a:r>
              <a:rPr lang="en-US" dirty="0"/>
              <a:t> -o 206848 cfreds_2015_data_leakage_pc.dd 58992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28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losetup</a:t>
            </a:r>
            <a:r>
              <a:rPr lang="en-US" dirty="0"/>
              <a:t> -r --</a:t>
            </a:r>
            <a:r>
              <a:rPr lang="en-US" dirty="0" err="1"/>
              <a:t>partscan</a:t>
            </a:r>
            <a:r>
              <a:rPr lang="en-US" dirty="0"/>
              <a:t> --find --show cfreds_2015_data_leakage_pc.dd</a:t>
            </a:r>
          </a:p>
          <a:p>
            <a:r>
              <a:rPr lang="en-US" dirty="0" err="1"/>
              <a:t>fls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-o 206848 cfreds_2015_data_leakage_pc.dd | grep -</a:t>
            </a:r>
            <a:r>
              <a:rPr lang="en-US" dirty="0" err="1"/>
              <a:t>Ei</a:t>
            </a:r>
            <a:r>
              <a:rPr lang="en-US" dirty="0"/>
              <a:t> "System Volume Information"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75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</a:t>
            </a:r>
            <a:r>
              <a:rPr lang="en-US" dirty="0" err="1"/>
              <a:t>vsc</a:t>
            </a:r>
            <a:endParaRPr lang="en-US" dirty="0"/>
          </a:p>
          <a:p>
            <a:r>
              <a:rPr lang="en-US" dirty="0" err="1"/>
              <a:t>icat</a:t>
            </a:r>
            <a:r>
              <a:rPr lang="en-US" dirty="0"/>
              <a:t> -o 206848 cfreds_2015_data_leakage_pc.dd 75087 &gt; </a:t>
            </a:r>
            <a:r>
              <a:rPr lang="en-US" dirty="0" err="1"/>
              <a:t>vsc</a:t>
            </a:r>
            <a:r>
              <a:rPr lang="en-US" dirty="0"/>
              <a:t>/</a:t>
            </a:r>
            <a:r>
              <a:rPr lang="en-US" dirty="0" err="1"/>
              <a:t>vsc.bin</a:t>
            </a:r>
            <a:endParaRPr lang="en-US" dirty="0"/>
          </a:p>
          <a:p>
            <a:r>
              <a:rPr lang="en-US" dirty="0"/>
              <a:t>ls </a:t>
            </a:r>
            <a:r>
              <a:rPr lang="en-US" dirty="0" err="1"/>
              <a:t>vsc</a:t>
            </a:r>
            <a:r>
              <a:rPr lang="en-US" dirty="0"/>
              <a:t>/ -l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64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https://www.youtube.com/watch?v=OtIk2ldtWno&amp;ab_channel=0xN00B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9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E62F5CEE-9B53-89F7-64DE-3D54B329D4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179" y="6123457"/>
            <a:ext cx="682289" cy="68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9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447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57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880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7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01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5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4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7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6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0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5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0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0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5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337" y="1265314"/>
            <a:ext cx="4299666" cy="324913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/>
              <a:t>Investigate Data Leakage Case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4336" y="4514446"/>
            <a:ext cx="4299666" cy="871042"/>
          </a:xfrm>
        </p:spPr>
        <p:txBody>
          <a:bodyPr>
            <a:normAutofit/>
          </a:bodyPr>
          <a:lstStyle/>
          <a:p>
            <a:pPr algn="l"/>
            <a:r>
              <a:rPr lang="en-US"/>
              <a:t>Keywords: Volume Shadow Copy</a:t>
            </a:r>
          </a:p>
          <a:p>
            <a:pPr algn="l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Database">
            <a:extLst>
              <a:ext uri="{FF2B5EF4-FFF2-40B4-BE49-F238E27FC236}">
                <a16:creationId xmlns:a16="http://schemas.microsoft.com/office/drawing/2014/main" id="{D3BAE050-149D-1D88-E0AC-AE09FA452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Rectangle 4"/>
          <p:cNvSpPr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Find all files contains the path “</a:t>
            </a:r>
            <a:r>
              <a:rPr lang="en-US" sz="3400" i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System Volume Information</a:t>
            </a: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207" y="934222"/>
            <a:ext cx="6665554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3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21" y="4166283"/>
            <a:ext cx="11141405" cy="1447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0120" y="3796951"/>
            <a:ext cx="509557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the size of VSC method 2 after mounting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21" y="1316426"/>
            <a:ext cx="8939035" cy="2065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0120" y="901100"/>
            <a:ext cx="4351503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the size of VSC method 1 using </a:t>
            </a:r>
            <a:r>
              <a:rPr lang="en-US" i="1" dirty="0" err="1">
                <a:solidFill>
                  <a:srgbClr val="7030A0"/>
                </a:solidFill>
              </a:rPr>
              <a:t>icat</a:t>
            </a:r>
            <a:endParaRPr lang="en-US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27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Using </a:t>
            </a:r>
            <a:r>
              <a:rPr lang="en-US" i="1" err="1"/>
              <a:t>libvshadow</a:t>
            </a:r>
            <a:r>
              <a:rPr lang="en-US"/>
              <a:t> tool to retrieve Snapshot from a DD image</a:t>
            </a:r>
          </a:p>
        </p:txBody>
      </p:sp>
      <p:sp>
        <p:nvSpPr>
          <p:cNvPr id="28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75098628-0812-3C3E-3CD3-2C4B033427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86203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752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0597"/>
            <a:ext cx="12192000" cy="17973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i="1" dirty="0" err="1">
                <a:solidFill>
                  <a:srgbClr val="FF0000"/>
                </a:solidFill>
              </a:rPr>
              <a:t>libvshadow</a:t>
            </a:r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974266"/>
            <a:ext cx="4207947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retrieve the source distribution package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extract the source distribution package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3898757"/>
            <a:ext cx="567937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This will create the source directory: </a:t>
            </a:r>
            <a:r>
              <a:rPr lang="en-US" i="1" dirty="0" err="1">
                <a:solidFill>
                  <a:srgbClr val="007DB5"/>
                </a:solidFill>
              </a:rPr>
              <a:t>libvshadow</a:t>
            </a:r>
            <a:r>
              <a:rPr lang="en-US" i="1" dirty="0">
                <a:solidFill>
                  <a:srgbClr val="007DB5"/>
                </a:solidFill>
              </a:rPr>
              <a:t>-&lt;version&gt;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064239"/>
            <a:ext cx="4766452" cy="9421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4694908"/>
            <a:ext cx="271055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Change to source directory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389C1-A527-450C-B093-F95B32376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724" y="2916256"/>
            <a:ext cx="4092720" cy="2529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B8FE61-7A8A-4777-8335-45C31FF91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9127" y="3343104"/>
            <a:ext cx="3799246" cy="1717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C06E12-1461-47EF-B263-25CE0DA7DA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4795" y="3937670"/>
            <a:ext cx="786312" cy="1869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1375BC-C323-4B4A-B5A3-1A8665967B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6107" y="5442223"/>
            <a:ext cx="786312" cy="1869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B7AA28-2FC4-4998-B55B-53F7CD84F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5396" y="5682175"/>
            <a:ext cx="786312" cy="1869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FC460F-3EF1-47B9-958F-44257E0809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0755" y="3606037"/>
            <a:ext cx="685911" cy="10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3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44" y="2525864"/>
            <a:ext cx="6047514" cy="6665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9943" y="2156533"/>
            <a:ext cx="659109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Build the </a:t>
            </a:r>
            <a:r>
              <a:rPr lang="en-US" i="1" dirty="0" err="1">
                <a:solidFill>
                  <a:srgbClr val="007DB5"/>
                </a:solidFill>
              </a:rPr>
              <a:t>libvshadow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source code change into the source directory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6909"/>
          <a:stretch/>
        </p:blipFill>
        <p:spPr>
          <a:xfrm>
            <a:off x="989943" y="3192391"/>
            <a:ext cx="6047514" cy="7048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9943" y="4240373"/>
            <a:ext cx="451027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Install the binaries that were build by running: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43" y="4609705"/>
            <a:ext cx="7871800" cy="1541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380" y="2156533"/>
            <a:ext cx="2935921" cy="240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943" y="945168"/>
            <a:ext cx="8060487" cy="836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9943" y="564070"/>
            <a:ext cx="157570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Install FUSE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56078" y="0"/>
            <a:ext cx="293592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FUSE (Filesystem in </a:t>
            </a:r>
            <a:r>
              <a:rPr lang="en-US" sz="1600" dirty="0" err="1"/>
              <a:t>Userspace</a:t>
            </a:r>
            <a:r>
              <a:rPr lang="en-US" sz="1600" dirty="0"/>
              <a:t>) is an interface for </a:t>
            </a:r>
            <a:r>
              <a:rPr lang="en-US" sz="1600" dirty="0" err="1"/>
              <a:t>userspace</a:t>
            </a:r>
            <a:r>
              <a:rPr lang="en-US" sz="1600" dirty="0"/>
              <a:t> programs to export a filesystem to the Linux kernel. Without it, you will see error message </a:t>
            </a:r>
            <a:r>
              <a:rPr lang="en-US" sz="1600" dirty="0">
                <a:solidFill>
                  <a:srgbClr val="FF0000"/>
                </a:solidFill>
              </a:rPr>
              <a:t>”No sub system to mount VSS format</a:t>
            </a:r>
            <a:r>
              <a:rPr lang="en-US" sz="1600" dirty="0"/>
              <a:t>”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380" y="1943223"/>
            <a:ext cx="1158340" cy="2133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7CFE96-F9BC-4DC5-95CB-FE67F3E6E4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942" y="1861165"/>
            <a:ext cx="7729365" cy="2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0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46" y="1136995"/>
            <a:ext cx="9179538" cy="4654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8156" y="767663"/>
            <a:ext cx="224048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Verify tool installation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2895" y="5002305"/>
            <a:ext cx="20145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bytes</a:t>
            </a:r>
            <a:r>
              <a:rPr lang="en-US" dirty="0"/>
              <a:t> not </a:t>
            </a:r>
            <a:r>
              <a:rPr lang="en-US" dirty="0">
                <a:solidFill>
                  <a:srgbClr val="FF0000"/>
                </a:solidFill>
              </a:rPr>
              <a:t>sectors</a:t>
            </a:r>
          </a:p>
        </p:txBody>
      </p:sp>
    </p:spTree>
    <p:extLst>
      <p:ext uri="{BB962C8B-B14F-4D97-AF65-F5344CB8AC3E}">
        <p14:creationId xmlns:p14="http://schemas.microsoft.com/office/powerpoint/2010/main" val="338370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06" y="1514346"/>
            <a:ext cx="7757832" cy="3558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6853" y="2186630"/>
            <a:ext cx="422910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206848*512(bytes per sector)=105906176 bytes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952006" y="1145014"/>
            <a:ext cx="39371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VSS information using </a:t>
            </a:r>
            <a:r>
              <a:rPr lang="en-US" dirty="0" err="1"/>
              <a:t>vshadowinfo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09838" y="3033794"/>
            <a:ext cx="311971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Identifier</a:t>
            </a:r>
            <a:r>
              <a:rPr lang="en-US" dirty="0"/>
              <a:t>: A random GUID for storing a snapshot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A1D6B-4F2E-49D2-9582-5B085540B77F}"/>
              </a:ext>
            </a:extLst>
          </p:cNvPr>
          <p:cNvSpPr txBox="1"/>
          <p:nvPr/>
        </p:nvSpPr>
        <p:spPr>
          <a:xfrm>
            <a:off x="2920557" y="5140450"/>
            <a:ext cx="558735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Creation time</a:t>
            </a:r>
            <a:r>
              <a:rPr lang="en-US" dirty="0"/>
              <a:t>: the timestamps shows that the VSC is created before the logout activity. Next slide shows all user logout activities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A255B2-0105-42D1-9272-BB834827003C}"/>
              </a:ext>
            </a:extLst>
          </p:cNvPr>
          <p:cNvCxnSpPr>
            <a:cxnSpLocks/>
          </p:cNvCxnSpPr>
          <p:nvPr/>
        </p:nvCxnSpPr>
        <p:spPr>
          <a:xfrm flipH="1" flipV="1">
            <a:off x="3262393" y="3897824"/>
            <a:ext cx="824462" cy="1309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3C3A0-EBEA-4142-AE11-035F8EDE47A3}"/>
              </a:ext>
            </a:extLst>
          </p:cNvPr>
          <p:cNvSpPr/>
          <p:nvPr/>
        </p:nvSpPr>
        <p:spPr>
          <a:xfrm>
            <a:off x="1720151" y="3789336"/>
            <a:ext cx="1542242" cy="2418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25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3F4E7-DBC7-4898-9823-C1C31B2381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5"/>
          <a:stretch/>
        </p:blipFill>
        <p:spPr>
          <a:xfrm>
            <a:off x="1142241" y="1994794"/>
            <a:ext cx="8863206" cy="35092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ED7D13-A976-4961-BDAE-0EF96E4FEC90}"/>
              </a:ext>
            </a:extLst>
          </p:cNvPr>
          <p:cNvSpPr/>
          <p:nvPr/>
        </p:nvSpPr>
        <p:spPr>
          <a:xfrm>
            <a:off x="4261872" y="5147570"/>
            <a:ext cx="3562350" cy="2667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505DB3-69D6-4C76-8A93-3EF852BE43A6}"/>
              </a:ext>
            </a:extLst>
          </p:cNvPr>
          <p:cNvCxnSpPr/>
          <p:nvPr/>
        </p:nvCxnSpPr>
        <p:spPr>
          <a:xfrm flipV="1">
            <a:off x="3758338" y="5414270"/>
            <a:ext cx="433952" cy="326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E8F531F-1254-44CD-8CBD-9E01EFD1759C}"/>
              </a:ext>
            </a:extLst>
          </p:cNvPr>
          <p:cNvSpPr/>
          <p:nvPr/>
        </p:nvSpPr>
        <p:spPr>
          <a:xfrm>
            <a:off x="1142241" y="1625462"/>
            <a:ext cx="459600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user (informant) initiated logout activities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1A8229-A8E8-4857-BD7E-19B94B0EC5E4}"/>
              </a:ext>
            </a:extLst>
          </p:cNvPr>
          <p:cNvSpPr/>
          <p:nvPr/>
        </p:nvSpPr>
        <p:spPr>
          <a:xfrm>
            <a:off x="7651338" y="0"/>
            <a:ext cx="4540662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4608 (Windows is starting up)</a:t>
            </a:r>
          </a:p>
          <a:p>
            <a:r>
              <a:rPr lang="en-US" sz="1400" dirty="0"/>
              <a:t>1100 (service shutdown)</a:t>
            </a:r>
          </a:p>
          <a:p>
            <a:r>
              <a:rPr lang="en-US" sz="1400" dirty="0"/>
              <a:t>4624 (successful logon)</a:t>
            </a:r>
          </a:p>
          <a:p>
            <a:r>
              <a:rPr lang="en-US" sz="1400" dirty="0"/>
              <a:t>4634 (logoff)</a:t>
            </a:r>
          </a:p>
          <a:p>
            <a:r>
              <a:rPr lang="en-US" sz="1400" dirty="0"/>
              <a:t>4625 (logon failure)</a:t>
            </a:r>
          </a:p>
          <a:p>
            <a:r>
              <a:rPr lang="en-US" sz="1400" dirty="0"/>
              <a:t>4647 (a user initiated the logoff process)...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5440D0-7E58-4CE0-A647-C566FED97C66}"/>
              </a:ext>
            </a:extLst>
          </p:cNvPr>
          <p:cNvSpPr txBox="1"/>
          <p:nvPr/>
        </p:nvSpPr>
        <p:spPr>
          <a:xfrm>
            <a:off x="3277891" y="5744480"/>
            <a:ext cx="5396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timestamps shows the user last time logoff activity. </a:t>
            </a:r>
          </a:p>
          <a:p>
            <a:r>
              <a:rPr lang="en-US" dirty="0"/>
              <a:t>The VSC is token before the logoff activity </a:t>
            </a:r>
          </a:p>
        </p:txBody>
      </p:sp>
    </p:spTree>
    <p:extLst>
      <p:ext uri="{BB962C8B-B14F-4D97-AF65-F5344CB8AC3E}">
        <p14:creationId xmlns:p14="http://schemas.microsoft.com/office/powerpoint/2010/main" val="402695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97" y="1658734"/>
            <a:ext cx="8885690" cy="42218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5297" y="1289402"/>
            <a:ext cx="2240485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Verify tool installation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1463" y="1012403"/>
            <a:ext cx="548952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name of the command is confusing. It extract </a:t>
            </a:r>
            <a:r>
              <a:rPr lang="en-US" i="1" dirty="0" err="1">
                <a:solidFill>
                  <a:srgbClr val="7030A0"/>
                </a:solidFill>
              </a:rPr>
              <a:t>vss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image, not real mounting</a:t>
            </a:r>
          </a:p>
        </p:txBody>
      </p:sp>
    </p:spTree>
    <p:extLst>
      <p:ext uri="{BB962C8B-B14F-4D97-AF65-F5344CB8AC3E}">
        <p14:creationId xmlns:p14="http://schemas.microsoft.com/office/powerpoint/2010/main" val="2174801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1144" y="651552"/>
            <a:ext cx="5419928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Create a mounting point to VSS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Mount </a:t>
            </a:r>
            <a:r>
              <a:rPr lang="en-US" dirty="0" err="1"/>
              <a:t>dd</a:t>
            </a:r>
            <a:r>
              <a:rPr lang="en-US" dirty="0"/>
              <a:t> image to the mounting point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Verify we have VSS1 image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44" y="1574882"/>
            <a:ext cx="9159642" cy="20499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80830" y="2986881"/>
            <a:ext cx="28406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VSS volume: /</a:t>
            </a:r>
            <a:r>
              <a:rPr lang="en-US" dirty="0" err="1"/>
              <a:t>mnt</a:t>
            </a:r>
            <a:r>
              <a:rPr lang="en-US" dirty="0"/>
              <a:t>/fuse/vss1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44" y="4460459"/>
            <a:ext cx="5380390" cy="12745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21144" y="4091127"/>
            <a:ext cx="177420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Show vss1 image</a:t>
            </a:r>
          </a:p>
        </p:txBody>
      </p:sp>
    </p:spTree>
    <p:extLst>
      <p:ext uri="{BB962C8B-B14F-4D97-AF65-F5344CB8AC3E}">
        <p14:creationId xmlns:p14="http://schemas.microsoft.com/office/powerpoint/2010/main" val="60097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47.	Where are Volume Shadow Copies stored?  When were they created?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en-US"/>
              <a:t>V</a:t>
            </a:r>
            <a:r>
              <a:rPr lang="en-US" dirty="0"/>
              <a:t>olume </a:t>
            </a:r>
            <a:r>
              <a:rPr lang="en-US"/>
              <a:t>S</a:t>
            </a:r>
            <a:r>
              <a:rPr lang="en-US" dirty="0"/>
              <a:t>napshots</a:t>
            </a:r>
            <a:r>
              <a:rPr lang="en-US"/>
              <a:t> S</a:t>
            </a:r>
            <a:r>
              <a:rPr lang="en-US" dirty="0"/>
              <a:t>ervice (VSS)</a:t>
            </a:r>
          </a:p>
          <a:p>
            <a:pPr lvl="1"/>
            <a:r>
              <a:rPr lang="en-US" dirty="0"/>
              <a:t>A feature of Windows </a:t>
            </a:r>
          </a:p>
          <a:p>
            <a:pPr lvl="1"/>
            <a:r>
              <a:rPr lang="en-US" dirty="0"/>
              <a:t>Allows the OS or applications to periodically take "point-in-time snapshots" of an entire disk </a:t>
            </a:r>
            <a:endParaRPr lang="en-US"/>
          </a:p>
          <a:p>
            <a:pPr lvl="1"/>
            <a:r>
              <a:rPr lang="en-US" dirty="0"/>
              <a:t>Work without locking the filesystem</a:t>
            </a:r>
          </a:p>
          <a:p>
            <a:r>
              <a:rPr lang="en-US" dirty="0"/>
              <a:t>Introduced with Windows XP/2003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35" y="1870209"/>
            <a:ext cx="4602747" cy="26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46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88" y="2367174"/>
            <a:ext cx="10051651" cy="21414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5988" y="1997842"/>
            <a:ext cx="395492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4292E"/>
                </a:solidFill>
                <a:latin typeface="-apple-system"/>
              </a:rPr>
              <a:t>mount the VSS1 file as a loop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60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48.</a:t>
            </a:r>
            <a:r>
              <a:rPr lang="en-US" dirty="0"/>
              <a:t>	Find traces related to Google Drive service in Volume Shadow Copy.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08697"/>
          </a:xfrm>
        </p:spPr>
        <p:txBody>
          <a:bodyPr/>
          <a:lstStyle/>
          <a:p>
            <a:r>
              <a:rPr lang="en-US" dirty="0"/>
              <a:t>What are the differences between the current system image (of Question 29 ~ 31) and its VSC?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29" y="3429000"/>
            <a:ext cx="11324301" cy="27129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5790B5-618E-4EA5-9BBF-A2FD116BE94B}"/>
              </a:ext>
            </a:extLst>
          </p:cNvPr>
          <p:cNvSpPr/>
          <p:nvPr/>
        </p:nvSpPr>
        <p:spPr>
          <a:xfrm>
            <a:off x="575429" y="3059668"/>
            <a:ext cx="324249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4292E"/>
                </a:solidFill>
                <a:latin typeface="-apple-system"/>
              </a:rPr>
              <a:t>google drive information on VSS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70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82A168-E01C-4837-8835-B75973E48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" y="948475"/>
            <a:ext cx="12162574" cy="4961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21916-870F-41BB-BECD-E95BBCE80520}"/>
              </a:ext>
            </a:extLst>
          </p:cNvPr>
          <p:cNvSpPr/>
          <p:nvPr/>
        </p:nvSpPr>
        <p:spPr>
          <a:xfrm>
            <a:off x="99179" y="579143"/>
            <a:ext cx="421301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4292E"/>
                </a:solidFill>
                <a:latin typeface="-apple-system"/>
              </a:rPr>
              <a:t>google drive information on current image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719470-E6DA-4C22-91AD-DE06D848C315}"/>
              </a:ext>
            </a:extLst>
          </p:cNvPr>
          <p:cNvSpPr txBox="1"/>
          <p:nvPr/>
        </p:nvSpPr>
        <p:spPr>
          <a:xfrm>
            <a:off x="6919993" y="6377553"/>
            <a:ext cx="440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files are deleted due to logoff activities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8EBDD3-0600-4379-81D6-14EE0903D47B}"/>
              </a:ext>
            </a:extLst>
          </p:cNvPr>
          <p:cNvCxnSpPr>
            <a:cxnSpLocks/>
          </p:cNvCxnSpPr>
          <p:nvPr/>
        </p:nvCxnSpPr>
        <p:spPr>
          <a:xfrm flipH="1">
            <a:off x="8260597" y="5494149"/>
            <a:ext cx="922837" cy="883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958E3B-8264-4DBE-B715-A6B0ACAE9B03}"/>
              </a:ext>
            </a:extLst>
          </p:cNvPr>
          <p:cNvSpPr/>
          <p:nvPr/>
        </p:nvSpPr>
        <p:spPr>
          <a:xfrm>
            <a:off x="9183433" y="5331417"/>
            <a:ext cx="1680879" cy="4959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52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Files associated with Google Driver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873FEC-2904-CCB8-3B87-7D7337503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06558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4378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01791"/>
            <a:ext cx="10065654" cy="2478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332458"/>
            <a:ext cx="745840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Extract </a:t>
            </a:r>
            <a:r>
              <a:rPr lang="en-US" dirty="0">
                <a:solidFill>
                  <a:srgbClr val="FF0000"/>
                </a:solidFill>
              </a:rPr>
              <a:t>Google drive service files </a:t>
            </a:r>
            <a:r>
              <a:rPr lang="en-US" dirty="0"/>
              <a:t>from both </a:t>
            </a:r>
            <a:r>
              <a:rPr lang="en-US" i="1" dirty="0">
                <a:solidFill>
                  <a:srgbClr val="7030A0"/>
                </a:solidFill>
              </a:rPr>
              <a:t>DD</a:t>
            </a:r>
            <a:r>
              <a:rPr lang="en-US" dirty="0"/>
              <a:t> and </a:t>
            </a:r>
            <a:r>
              <a:rPr lang="en-US" i="1" dirty="0">
                <a:solidFill>
                  <a:srgbClr val="7030A0"/>
                </a:solidFill>
              </a:rPr>
              <a:t>VSS</a:t>
            </a:r>
            <a:r>
              <a:rPr lang="en-US" dirty="0"/>
              <a:t> images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6A5C56-763D-4314-87C5-4A3BBB1D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compare files at current DD file system and VSC?</a:t>
            </a:r>
          </a:p>
        </p:txBody>
      </p:sp>
    </p:spTree>
    <p:extLst>
      <p:ext uri="{BB962C8B-B14F-4D97-AF65-F5344CB8AC3E}">
        <p14:creationId xmlns:p14="http://schemas.microsoft.com/office/powerpoint/2010/main" val="3702887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Box 3"/>
          <p:cNvSpPr txBox="1"/>
          <p:nvPr/>
        </p:nvSpPr>
        <p:spPr>
          <a:xfrm>
            <a:off x="677334" y="609600"/>
            <a:ext cx="2938468" cy="5431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Show first record to understand the file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846889" y="609602"/>
            <a:ext cx="5424112" cy="3208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file type as reported in file name and metadata structure (see above)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Metadata Address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name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mtime (last modified time)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atime (last accessed time)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ctime (last metadata changed time, e.g., permission)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crtime (created time)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size (in bytes)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uid (User ID)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>
                <a:solidFill>
                  <a:schemeClr val="tx1">
                    <a:lumMod val="75000"/>
                    <a:lumOff val="25000"/>
                  </a:schemeClr>
                </a:solidFill>
              </a:rPr>
              <a:t>gid (Group ID)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889" y="4048918"/>
            <a:ext cx="5424112" cy="77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80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Search Google Driver service files (databases) related files in VSS1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35" y="2342486"/>
            <a:ext cx="4602747" cy="16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14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A682BD-EE83-4D93-9863-595FE40C0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709" y="1150554"/>
            <a:ext cx="10201004" cy="2097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E28A46-2D4F-438B-AA31-CAEF3C263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98" y="3171757"/>
            <a:ext cx="10201004" cy="2189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BE8280-53BE-4662-B89B-9B7DD8D1BD2D}"/>
              </a:ext>
            </a:extLst>
          </p:cNvPr>
          <p:cNvSpPr txBox="1"/>
          <p:nvPr/>
        </p:nvSpPr>
        <p:spPr>
          <a:xfrm>
            <a:off x="1162050" y="781222"/>
            <a:ext cx="592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should compare your result against NIST’s solution below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F2F81-396E-44AF-9A1C-046EBD629729}"/>
              </a:ext>
            </a:extLst>
          </p:cNvPr>
          <p:cNvSpPr txBox="1"/>
          <p:nvPr/>
        </p:nvSpPr>
        <p:spPr>
          <a:xfrm>
            <a:off x="7687757" y="694862"/>
            <a:ext cx="1200521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/>
              <a:t>in VSS1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A0860D-2700-4E7E-AE60-A5258B499B49}"/>
              </a:ext>
            </a:extLst>
          </p:cNvPr>
          <p:cNvCxnSpPr>
            <a:stCxn id="8" idx="2"/>
          </p:cNvCxnSpPr>
          <p:nvPr/>
        </p:nvCxnSpPr>
        <p:spPr>
          <a:xfrm flipH="1">
            <a:off x="5618136" y="1064194"/>
            <a:ext cx="2669882" cy="268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401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49.</a:t>
            </a:r>
            <a:r>
              <a:rPr lang="en-US" dirty="0"/>
              <a:t>	What files were deleted from Google Drive? </a:t>
            </a:r>
          </a:p>
        </p:txBody>
      </p:sp>
      <p:sp>
        <p:nvSpPr>
          <p:cNvPr id="16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4A1E4096-7289-F054-D7B9-E98DD531D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30216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1298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Extract Google Driver service </a:t>
            </a:r>
            <a:r>
              <a:rPr lang="en-US" i="1">
                <a:solidFill>
                  <a:schemeClr val="tx1">
                    <a:lumMod val="75000"/>
                    <a:lumOff val="25000"/>
                  </a:schemeClr>
                </a:solidFill>
              </a:rPr>
              <a:t>.db 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files from VSC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035" y="2492075"/>
            <a:ext cx="4602747" cy="136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0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 Shadow Copy (VSC)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6372375" cy="4351338"/>
          </a:xfrm>
        </p:spPr>
        <p:txBody>
          <a:bodyPr>
            <a:normAutofit/>
          </a:bodyPr>
          <a:lstStyle/>
          <a:p>
            <a:r>
              <a:rPr lang="en-US" dirty="0"/>
              <a:t>Are "differential, block-level backups“</a:t>
            </a:r>
          </a:p>
          <a:p>
            <a:pPr lvl="1"/>
            <a:r>
              <a:rPr lang="en-US" dirty="0"/>
              <a:t>Whenever a change is made to live data, the </a:t>
            </a:r>
            <a:r>
              <a:rPr lang="en-US" dirty="0">
                <a:solidFill>
                  <a:srgbClr val="FF0000"/>
                </a:solidFill>
              </a:rPr>
              <a:t>block of data </a:t>
            </a:r>
            <a:r>
              <a:rPr lang="en-US" dirty="0"/>
              <a:t>being modified is copied to a “differences area” associated with the shadow copy before the change is written to the live data block. </a:t>
            </a:r>
          </a:p>
          <a:p>
            <a:pPr lvl="1"/>
            <a:r>
              <a:rPr lang="en-US" dirty="0"/>
              <a:t>Fast and easy to recover directly from Windows.</a:t>
            </a:r>
          </a:p>
          <a:p>
            <a:r>
              <a:rPr lang="en-US" dirty="0"/>
              <a:t>Shadow Copy has different IDs</a:t>
            </a:r>
          </a:p>
          <a:p>
            <a:pPr lvl="1"/>
            <a:r>
              <a:rPr lang="en-US" dirty="0"/>
              <a:t>VSC ID, shadow snapshot ID, shadow Copy </a:t>
            </a:r>
            <a:r>
              <a:rPr lang="en-US" dirty="0" err="1"/>
              <a:t>setID</a:t>
            </a:r>
            <a:r>
              <a:rPr lang="en-US" dirty="0"/>
              <a:t>, and shadow Copy ID</a:t>
            </a:r>
          </a:p>
          <a:p>
            <a:r>
              <a:rPr lang="en-US" dirty="0"/>
              <a:t>VSC is useful feature of forensic analysis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1" y="1321356"/>
            <a:ext cx="295144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Volume Shadow Copy Service</a:t>
            </a:r>
          </a:p>
        </p:txBody>
      </p:sp>
      <p:pic>
        <p:nvPicPr>
          <p:cNvPr id="1028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092" y="2073644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641" y="2073643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869" y="2073642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48949" y="2660543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42498" y="266054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37726" y="266054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E:</a:t>
            </a:r>
          </a:p>
        </p:txBody>
      </p:sp>
      <p:sp>
        <p:nvSpPr>
          <p:cNvPr id="8" name="Down Arrow 7"/>
          <p:cNvSpPr/>
          <p:nvPr/>
        </p:nvSpPr>
        <p:spPr>
          <a:xfrm>
            <a:off x="8389433" y="1704312"/>
            <a:ext cx="109109" cy="32452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9317041" y="1707107"/>
            <a:ext cx="109109" cy="32452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10462868" y="1719904"/>
            <a:ext cx="109109" cy="32452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37" y="3176303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6" y="3176302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214" y="3176301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247294" y="3763202"/>
            <a:ext cx="4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C’: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40843" y="3763202"/>
            <a:ext cx="44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D’: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36071" y="376320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E’: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77201" y="3029875"/>
            <a:ext cx="2951449" cy="1102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017212" y="3462938"/>
            <a:ext cx="126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Snapshot 1</a:t>
            </a:r>
          </a:p>
        </p:txBody>
      </p:sp>
      <p:pic>
        <p:nvPicPr>
          <p:cNvPr id="28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37" y="4716311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6" y="4716310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Free Icons Png - Disk Storage Icon Transparent PNG - 1044x1024 - Free  Download on Nice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214" y="4716309"/>
            <a:ext cx="564328" cy="5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247294" y="5303210"/>
            <a:ext cx="49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C’’: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40843" y="5303210"/>
            <a:ext cx="50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D’’: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36071" y="530321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E’’: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77201" y="4569883"/>
            <a:ext cx="2951449" cy="110265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1017212" y="5002946"/>
            <a:ext cx="126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Snapshot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79602" y="3998625"/>
            <a:ext cx="1971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shadow Copy </a:t>
            </a:r>
            <a:r>
              <a:rPr lang="en-US" dirty="0" err="1">
                <a:solidFill>
                  <a:schemeClr val="accent2"/>
                </a:solidFill>
              </a:rPr>
              <a:t>setID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088077" y="4367957"/>
            <a:ext cx="989124" cy="201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" idx="3"/>
            <a:endCxn id="11" idx="1"/>
          </p:cNvCxnSpPr>
          <p:nvPr/>
        </p:nvCxnSpPr>
        <p:spPr>
          <a:xfrm flipV="1">
            <a:off x="7210576" y="3581205"/>
            <a:ext cx="866625" cy="420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150437" y="6109891"/>
            <a:ext cx="2660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solidFill>
                  <a:srgbClr val="7030A0"/>
                </a:solidFill>
              </a:rPr>
              <a:t>shadow Copy ID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8619563" y="5672542"/>
            <a:ext cx="524423" cy="369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0"/>
            <a:endCxn id="32" idx="2"/>
          </p:cNvCxnSpPr>
          <p:nvPr/>
        </p:nvCxnSpPr>
        <p:spPr>
          <a:xfrm flipV="1">
            <a:off x="9480659" y="5672542"/>
            <a:ext cx="12978" cy="437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9641502" y="5686167"/>
            <a:ext cx="806445" cy="356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407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30220"/>
            <a:ext cx="7897427" cy="236465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7030A0"/>
                </a:solidFill>
              </a:rPr>
              <a:t>vss1_sync_config.db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849731"/>
          </a:xfrm>
        </p:spPr>
        <p:txBody>
          <a:bodyPr>
            <a:normAutofit/>
          </a:bodyPr>
          <a:lstStyle/>
          <a:p>
            <a:r>
              <a:rPr lang="en-US" dirty="0"/>
              <a:t>It has only one table, including Google Drive configuration information</a:t>
            </a:r>
          </a:p>
          <a:p>
            <a:pPr lvl="1"/>
            <a:r>
              <a:rPr lang="en-US" dirty="0"/>
              <a:t>the Google Drive version used, </a:t>
            </a:r>
          </a:p>
          <a:p>
            <a:pPr lvl="1"/>
            <a:r>
              <a:rPr lang="en-US" dirty="0"/>
              <a:t>the local sync root path and </a:t>
            </a:r>
          </a:p>
          <a:p>
            <a:pPr lvl="1"/>
            <a:r>
              <a:rPr lang="en-US" dirty="0"/>
              <a:t>the user email address.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660888"/>
            <a:ext cx="347723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schema </a:t>
            </a:r>
            <a:r>
              <a:rPr lang="en-US" i="1" dirty="0">
                <a:solidFill>
                  <a:srgbClr val="7030A0"/>
                </a:solidFill>
              </a:rPr>
              <a:t>vss1_sync_config.db</a:t>
            </a:r>
          </a:p>
        </p:txBody>
      </p:sp>
    </p:spTree>
    <p:extLst>
      <p:ext uri="{BB962C8B-B14F-4D97-AF65-F5344CB8AC3E}">
        <p14:creationId xmlns:p14="http://schemas.microsoft.com/office/powerpoint/2010/main" val="2053252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04" y="1623178"/>
            <a:ext cx="5378375" cy="3969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557" y="1580302"/>
            <a:ext cx="5217645" cy="4055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2404" y="1253846"/>
            <a:ext cx="369767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records of </a:t>
            </a:r>
            <a:r>
              <a:rPr lang="en-US" i="1" dirty="0">
                <a:solidFill>
                  <a:srgbClr val="7030A0"/>
                </a:solidFill>
              </a:rPr>
              <a:t>vss1_sync_config.db</a:t>
            </a:r>
          </a:p>
        </p:txBody>
      </p:sp>
    </p:spTree>
    <p:extLst>
      <p:ext uri="{BB962C8B-B14F-4D97-AF65-F5344CB8AC3E}">
        <p14:creationId xmlns:p14="http://schemas.microsoft.com/office/powerpoint/2010/main" val="488079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98" y="2060020"/>
            <a:ext cx="9563929" cy="2712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498" y="1690688"/>
            <a:ext cx="289162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records of </a:t>
            </a:r>
            <a:r>
              <a:rPr lang="en-US" i="1" dirty="0" err="1">
                <a:solidFill>
                  <a:srgbClr val="7030A0"/>
                </a:solidFill>
              </a:rPr>
              <a:t>snapshot.db</a:t>
            </a:r>
            <a:endParaRPr lang="en-US" i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98" y="4772975"/>
            <a:ext cx="7232007" cy="6782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2497" y="5451214"/>
            <a:ext cx="956392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INTEGER. </a:t>
            </a:r>
            <a:r>
              <a:rPr lang="en-US" dirty="0"/>
              <a:t>The value is a signed integer, stored in 1, 2, 3, 4, 6, or 8 bytes depending on the magnitude of the value.</a:t>
            </a:r>
          </a:p>
          <a:p>
            <a:r>
              <a:rPr lang="en-US" dirty="0">
                <a:solidFill>
                  <a:srgbClr val="FF0000"/>
                </a:solidFill>
              </a:rPr>
              <a:t>TEXT</a:t>
            </a:r>
            <a:r>
              <a:rPr lang="en-US" dirty="0"/>
              <a:t>. The value is a text string, stored using the database encoding (UTF-8, UTF-16BE or UTF-16LE).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7030A0"/>
                </a:solidFill>
              </a:rPr>
              <a:t>snapshot.db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94F68-4ADD-4C79-AAE5-9B6D9668235B}"/>
              </a:ext>
            </a:extLst>
          </p:cNvPr>
          <p:cNvSpPr txBox="1"/>
          <p:nvPr/>
        </p:nvSpPr>
        <p:spPr>
          <a:xfrm>
            <a:off x="4045060" y="4957641"/>
            <a:ext cx="7835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entries in the table have been deleted, however, you still can view deleted entries</a:t>
            </a:r>
          </a:p>
        </p:txBody>
      </p:sp>
    </p:spTree>
    <p:extLst>
      <p:ext uri="{BB962C8B-B14F-4D97-AF65-F5344CB8AC3E}">
        <p14:creationId xmlns:p14="http://schemas.microsoft.com/office/powerpoint/2010/main" val="4136502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72DA7A6-7B53-4161-B23B-F1CD6F086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Compare entries before/after deleted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016" y="934222"/>
            <a:ext cx="6081936" cy="3299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3791" y="6053144"/>
            <a:ext cx="865350" cy="26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31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08" y="816960"/>
            <a:ext cx="9741452" cy="5287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791" y="6053144"/>
            <a:ext cx="865350" cy="266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44DD66-92BA-4F18-A762-A7B1E85C0B65}"/>
              </a:ext>
            </a:extLst>
          </p:cNvPr>
          <p:cNvSpPr txBox="1"/>
          <p:nvPr/>
        </p:nvSpPr>
        <p:spPr>
          <a:xfrm>
            <a:off x="2293749" y="4153546"/>
            <a:ext cx="320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Fields of deleted entries remain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8B9E83-AF7F-4520-A686-DC26D76145BE}"/>
              </a:ext>
            </a:extLst>
          </p:cNvPr>
          <p:cNvCxnSpPr/>
          <p:nvPr/>
        </p:nvCxnSpPr>
        <p:spPr>
          <a:xfrm flipV="1">
            <a:off x="3967566" y="3184902"/>
            <a:ext cx="1542081" cy="7981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339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639" y="1626244"/>
            <a:ext cx="8104819" cy="46732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two deleted file entries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252" y="1626244"/>
            <a:ext cx="3418387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first deleted file</a:t>
            </a:r>
          </a:p>
          <a:p>
            <a:r>
              <a:rPr lang="en-US" i="1" dirty="0">
                <a:solidFill>
                  <a:srgbClr val="FF0000"/>
                </a:solidFill>
              </a:rPr>
              <a:t>do_u_wanna_build_a_snow_man.mp3</a:t>
            </a:r>
          </a:p>
        </p:txBody>
      </p:sp>
      <p:sp>
        <p:nvSpPr>
          <p:cNvPr id="7" name="Rectangle 6"/>
          <p:cNvSpPr/>
          <p:nvPr/>
        </p:nvSpPr>
        <p:spPr>
          <a:xfrm>
            <a:off x="196251" y="4148982"/>
            <a:ext cx="341838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The second deleted file</a:t>
            </a:r>
          </a:p>
          <a:p>
            <a:r>
              <a:rPr lang="en-US" i="1" dirty="0">
                <a:solidFill>
                  <a:srgbClr val="FF0000"/>
                </a:solidFill>
              </a:rPr>
              <a:t>happy_holiday.jpg</a:t>
            </a:r>
          </a:p>
        </p:txBody>
      </p:sp>
    </p:spTree>
    <p:extLst>
      <p:ext uri="{BB962C8B-B14F-4D97-AF65-F5344CB8AC3E}">
        <p14:creationId xmlns:p14="http://schemas.microsoft.com/office/powerpoint/2010/main" val="3154970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78" y="3653103"/>
            <a:ext cx="9396274" cy="223285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5179"/>
              </p:ext>
            </p:extLst>
          </p:nvPr>
        </p:nvGraphicFramePr>
        <p:xfrm>
          <a:off x="1579239" y="2051317"/>
          <a:ext cx="8128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Record length (0x76)</a:t>
                      </a:r>
                    </a:p>
                  </a:txBody>
                  <a:tcPr>
                    <a:solidFill>
                      <a:srgbClr val="D089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Row ID (0x03)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Record header length (0x0c)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Type of Fields</a:t>
                      </a:r>
                    </a:p>
                  </a:txBody>
                  <a:tcPr>
                    <a:solidFill>
                      <a:srgbClr val="B752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2521258" y="2691397"/>
            <a:ext cx="798991" cy="961706"/>
          </a:xfrm>
          <a:prstGeom prst="straightConnector1">
            <a:avLst/>
          </a:prstGeom>
          <a:ln w="57150">
            <a:solidFill>
              <a:srgbClr val="C88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719745" y="2691397"/>
            <a:ext cx="834500" cy="9617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19241" y="2691397"/>
            <a:ext cx="2325947" cy="96170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610907" y="2691397"/>
            <a:ext cx="2027066" cy="961706"/>
          </a:xfrm>
          <a:prstGeom prst="straightConnector1">
            <a:avLst/>
          </a:prstGeom>
          <a:ln w="57150">
            <a:solidFill>
              <a:srgbClr val="B752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the first deleted file </a:t>
            </a:r>
            <a:r>
              <a:rPr lang="en-US" sz="2400" i="1" dirty="0">
                <a:solidFill>
                  <a:srgbClr val="FF0000"/>
                </a:solidFill>
              </a:rPr>
              <a:t>do_u_wanna_build_a_snow_man.mp3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31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543" y="329082"/>
            <a:ext cx="8836835" cy="205358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48138"/>
              </p:ext>
            </p:extLst>
          </p:nvPr>
        </p:nvGraphicFramePr>
        <p:xfrm>
          <a:off x="1150543" y="2515828"/>
          <a:ext cx="8836834" cy="3758376"/>
        </p:xfrm>
        <a:graphic>
          <a:graphicData uri="http://schemas.openxmlformats.org/drawingml/2006/table">
            <a:tbl>
              <a:tblPr firstRow="1" firstCol="1" bandRow="1"/>
              <a:tblGrid>
                <a:gridCol w="1544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5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Record Info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Column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Size (bytes)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Data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">
                <a:tc rowSpan="1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600" u="sng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File offset 0x702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]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RecordSize: 0x76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RowID: 0x03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HeaderSize: 0x0C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doc_id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(69-13)/2 = 28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0Bz0ye6gXtiZaVl8yVU5mWHlGbWc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Filename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(75-13)/2 = 31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do_u_wanna_build_a_snow_man.mp3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modified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0x54CBB610 (1422636560)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2015-01-30 11:49:20 (UTC-05)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created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52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52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0x5510786D (1427142765)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2015-03-23 16:32:45 (UTC-04)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52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acl_role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doc_type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removed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size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0x686F86 (6844294)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6,844,294 bytes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checksum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89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(77-13)/2 = 32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89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2c4553f99533d85adb104b3a5c38521a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89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shared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resource_type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(21-13)/2 = 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20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the second deleted file </a:t>
            </a:r>
            <a:br>
              <a:rPr lang="en-US" dirty="0"/>
            </a:br>
            <a:r>
              <a:rPr lang="en-US" sz="2400" i="1" dirty="0">
                <a:solidFill>
                  <a:srgbClr val="FF0000"/>
                </a:solidFill>
              </a:rPr>
              <a:t>happy_holiday.jpg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078594"/>
              </p:ext>
            </p:extLst>
          </p:nvPr>
        </p:nvGraphicFramePr>
        <p:xfrm>
          <a:off x="838200" y="3990437"/>
          <a:ext cx="9273466" cy="2387473"/>
        </p:xfrm>
        <a:graphic>
          <a:graphicData uri="http://schemas.openxmlformats.org/drawingml/2006/table">
            <a:tbl>
              <a:tblPr firstRow="1" firstCol="1" bandRow="1"/>
              <a:tblGrid>
                <a:gridCol w="1620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7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600">
                <a:tc rowSpan="1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File offset 0x77A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]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First 4 bytes are overwritten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RecordSize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N/A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RowID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N/A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HeaderSize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N/A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doc_id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fixed size (28)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0Bz0ye6gXtiZaakx6d3R3c0JmM1U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Filename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(47-13)/2 = 17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happy_holiday.jpg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modified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0x54CA9982 (1422563714)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2015-01-29 15:35:14 (UTC-05)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created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0x5510786A (1427142762)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2015-03-23 16:32:42 (UTC-04)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acl_role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doc_type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removed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size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0x6B8C5 (440517),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 440,517 bytes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checksum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(77-13)/2 = 32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0c77d6a2704155dbfdf29817769b7478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shared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resource_type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(21-13)/2 = 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file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6905"/>
            <a:ext cx="8438965" cy="226161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979720" y="1917577"/>
            <a:ext cx="3329127" cy="3400147"/>
          </a:xfrm>
          <a:prstGeom prst="straightConnector1">
            <a:avLst/>
          </a:prstGeom>
          <a:ln w="57150">
            <a:solidFill>
              <a:srgbClr val="C88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79720" y="1917577"/>
            <a:ext cx="3666478" cy="37286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37173" y="1917577"/>
            <a:ext cx="3764132" cy="395944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569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Carving </a:t>
            </a:r>
            <a:r>
              <a:rPr lang="en-US" dirty="0" err="1"/>
              <a:t>sqlite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r>
              <a:rPr lang="en-US" i="1" dirty="0" err="1">
                <a:solidFill>
                  <a:srgbClr val="FF0000"/>
                </a:solidFill>
              </a:rPr>
              <a:t>db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with tools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89" y="1619225"/>
            <a:ext cx="7849280" cy="2011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990" y="3918257"/>
            <a:ext cx="7849280" cy="23319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951" y="1649611"/>
            <a:ext cx="215103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Clone the 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951" y="3918257"/>
            <a:ext cx="215103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Build it!</a:t>
            </a:r>
          </a:p>
        </p:txBody>
      </p:sp>
    </p:spTree>
    <p:extLst>
      <p:ext uri="{BB962C8B-B14F-4D97-AF65-F5344CB8AC3E}">
        <p14:creationId xmlns:p14="http://schemas.microsoft.com/office/powerpoint/2010/main" val="1503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Rectangle 4"/>
          <p:cNvSpPr/>
          <p:nvPr/>
        </p:nvSpPr>
        <p:spPr>
          <a:xfrm>
            <a:off x="685167" y="2160589"/>
            <a:ext cx="3720916" cy="356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enable the shadow copy option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35" y="1772896"/>
            <a:ext cx="4602747" cy="280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53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Rectangle 3"/>
          <p:cNvSpPr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42900" indent="-342900" algn="ctr"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Show Help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90" y="934222"/>
            <a:ext cx="6802989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8495" y="1269950"/>
            <a:ext cx="158479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Show Help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95" y="1639282"/>
            <a:ext cx="8276037" cy="3048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8495" y="4758431"/>
            <a:ext cx="675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the second record can be not carved due to missing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2862436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50.</a:t>
            </a:r>
            <a:r>
              <a:rPr lang="en-US" dirty="0"/>
              <a:t>	Why can’t we find Outlook’s e-mail data in Volume Shadow Copy?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20" y="2362107"/>
            <a:ext cx="10607959" cy="21337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2020" y="4495892"/>
            <a:ext cx="85881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Doesn’t snapshot: </a:t>
            </a:r>
            <a:r>
              <a:rPr lang="en-US" dirty="0"/>
              <a:t>Unallocated space, Slack space , Page file, Hibernation file</a:t>
            </a:r>
          </a:p>
          <a:p>
            <a:r>
              <a:rPr lang="en-US" dirty="0">
                <a:solidFill>
                  <a:srgbClr val="FF0000"/>
                </a:solidFill>
              </a:rPr>
              <a:t>Exclude</a:t>
            </a:r>
            <a:r>
              <a:rPr lang="en-US" dirty="0"/>
              <a:t>: </a:t>
            </a:r>
            <a:r>
              <a:rPr lang="en-US" dirty="0" err="1"/>
              <a:t>FilesNotToSnapshot</a:t>
            </a:r>
            <a:r>
              <a:rPr lang="en-US" dirty="0"/>
              <a:t>, </a:t>
            </a:r>
            <a:r>
              <a:rPr lang="en-US" dirty="0" err="1"/>
              <a:t>KeysNotToRestore</a:t>
            </a:r>
            <a:r>
              <a:rPr lang="en-US" dirty="0"/>
              <a:t>, and </a:t>
            </a:r>
            <a:r>
              <a:rPr lang="en-US" dirty="0" err="1"/>
              <a:t>FilesNotToBackup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2020" y="1992775"/>
            <a:ext cx="496180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Excluding Files from Shadow Copies in registry</a:t>
            </a:r>
          </a:p>
        </p:txBody>
      </p:sp>
    </p:spTree>
    <p:extLst>
      <p:ext uri="{BB962C8B-B14F-4D97-AF65-F5344CB8AC3E}">
        <p14:creationId xmlns:p14="http://schemas.microsoft.com/office/powerpoint/2010/main" val="3218635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18" y="1642368"/>
            <a:ext cx="6040030" cy="4465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2818" y="1273036"/>
            <a:ext cx="175137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System hive</a:t>
            </a:r>
          </a:p>
        </p:txBody>
      </p:sp>
    </p:spTree>
    <p:extLst>
      <p:ext uri="{BB962C8B-B14F-4D97-AF65-F5344CB8AC3E}">
        <p14:creationId xmlns:p14="http://schemas.microsoft.com/office/powerpoint/2010/main" val="431632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65" y="2066081"/>
            <a:ext cx="9914479" cy="11278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9265" y="1696749"/>
            <a:ext cx="804059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</a:t>
            </a:r>
            <a:r>
              <a:rPr lang="en-US" i="1" dirty="0">
                <a:solidFill>
                  <a:srgbClr val="7030A0"/>
                </a:solidFill>
              </a:rPr>
              <a:t>HKLM\System\</a:t>
            </a:r>
            <a:r>
              <a:rPr lang="en-US" i="1" dirty="0" err="1">
                <a:solidFill>
                  <a:srgbClr val="7030A0"/>
                </a:solidFill>
              </a:rPr>
              <a:t>CurrentControlSet</a:t>
            </a:r>
            <a:r>
              <a:rPr lang="en-US" i="1" dirty="0">
                <a:solidFill>
                  <a:srgbClr val="7030A0"/>
                </a:solidFill>
              </a:rPr>
              <a:t>\Control\</a:t>
            </a:r>
            <a:r>
              <a:rPr lang="en-US" i="1" dirty="0" err="1">
                <a:solidFill>
                  <a:srgbClr val="7030A0"/>
                </a:solidFill>
              </a:rPr>
              <a:t>BackupRestore</a:t>
            </a:r>
            <a:r>
              <a:rPr lang="en-US" i="1" dirty="0">
                <a:solidFill>
                  <a:srgbClr val="7030A0"/>
                </a:solidFill>
              </a:rPr>
              <a:t>\</a:t>
            </a:r>
            <a:r>
              <a:rPr lang="en-US" i="1" dirty="0" err="1">
                <a:solidFill>
                  <a:srgbClr val="7030A0"/>
                </a:solidFill>
              </a:rPr>
              <a:t>FilesNotToSnapshot</a:t>
            </a:r>
            <a:r>
              <a:rPr lang="en-US" i="1" dirty="0">
                <a:solidFill>
                  <a:srgbClr val="7030A0"/>
                </a:solidFill>
              </a:rPr>
              <a:t>\</a:t>
            </a:r>
          </a:p>
        </p:txBody>
      </p:sp>
      <p:sp>
        <p:nvSpPr>
          <p:cNvPr id="4" name="Rectangle 3"/>
          <p:cNvSpPr/>
          <p:nvPr/>
        </p:nvSpPr>
        <p:spPr>
          <a:xfrm>
            <a:off x="4174213" y="3193939"/>
            <a:ext cx="647953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lsval</a:t>
            </a:r>
            <a:r>
              <a:rPr lang="en-US" dirty="0"/>
              <a:t> [key]: List the (key, value) pairs of the current hive Registry key.</a:t>
            </a:r>
          </a:p>
        </p:txBody>
      </p:sp>
    </p:spTree>
    <p:extLst>
      <p:ext uri="{BB962C8B-B14F-4D97-AF65-F5344CB8AC3E}">
        <p14:creationId xmlns:p14="http://schemas.microsoft.com/office/powerpoint/2010/main" val="313594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monitored Volumes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40150"/>
            <a:ext cx="7167282" cy="33850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05482" y="4992451"/>
            <a:ext cx="24638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%3A</a:t>
            </a:r>
            <a:r>
              <a:rPr lang="en-US" dirty="0"/>
              <a:t>: ASCII Encoding of 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832113"/>
            <a:ext cx="3477619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monitored Volumes in registry</a:t>
            </a:r>
          </a:p>
        </p:txBody>
      </p:sp>
      <p:sp>
        <p:nvSpPr>
          <p:cNvPr id="3" name="Rectangle 2"/>
          <p:cNvSpPr/>
          <p:nvPr/>
        </p:nvSpPr>
        <p:spPr>
          <a:xfrm>
            <a:off x="6681546" y="3308523"/>
            <a:ext cx="1961563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Shared protection point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F01A8-F044-4E58-A88B-85558F96A4AA}"/>
              </a:ext>
            </a:extLst>
          </p:cNvPr>
          <p:cNvSpPr/>
          <p:nvPr/>
        </p:nvSpPr>
        <p:spPr>
          <a:xfrm>
            <a:off x="3441059" y="5793418"/>
            <a:ext cx="3289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C: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F575C4-FB31-4E13-A8E1-571912E704FB}"/>
              </a:ext>
            </a:extLst>
          </p:cNvPr>
          <p:cNvCxnSpPr>
            <a:stCxn id="7" idx="0"/>
          </p:cNvCxnSpPr>
          <p:nvPr/>
        </p:nvCxnSpPr>
        <p:spPr>
          <a:xfrm flipV="1">
            <a:off x="3605527" y="5282661"/>
            <a:ext cx="0" cy="510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6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Excluding Files from Shadow Copies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20" y="2362107"/>
            <a:ext cx="10607959" cy="2133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2020" y="4495892"/>
            <a:ext cx="858818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Doesn’t snapshot: </a:t>
            </a:r>
            <a:r>
              <a:rPr lang="en-US" dirty="0"/>
              <a:t>Unallocated space, Slack space , Page file, Hibernation file</a:t>
            </a:r>
          </a:p>
          <a:p>
            <a:r>
              <a:rPr lang="en-US" dirty="0">
                <a:solidFill>
                  <a:srgbClr val="FF0000"/>
                </a:solidFill>
              </a:rPr>
              <a:t>Exclude</a:t>
            </a:r>
            <a:r>
              <a:rPr lang="en-US" dirty="0"/>
              <a:t>: </a:t>
            </a:r>
            <a:r>
              <a:rPr lang="en-US" dirty="0" err="1"/>
              <a:t>FilesNotToSnapshot</a:t>
            </a:r>
            <a:r>
              <a:rPr lang="en-US" dirty="0"/>
              <a:t>, </a:t>
            </a:r>
            <a:r>
              <a:rPr lang="en-US" dirty="0" err="1"/>
              <a:t>KeysNotToRestore</a:t>
            </a:r>
            <a:r>
              <a:rPr lang="en-US" dirty="0"/>
              <a:t>, and </a:t>
            </a:r>
            <a:r>
              <a:rPr lang="en-US" dirty="0" err="1"/>
              <a:t>FilesNotToBackup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2020" y="1992775"/>
            <a:ext cx="496180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Find Excluding Files from Shadow Copies in registry</a:t>
            </a:r>
          </a:p>
        </p:txBody>
      </p:sp>
    </p:spTree>
    <p:extLst>
      <p:ext uri="{BB962C8B-B14F-4D97-AF65-F5344CB8AC3E}">
        <p14:creationId xmlns:p14="http://schemas.microsoft.com/office/powerpoint/2010/main" val="4043399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413" y="1919584"/>
            <a:ext cx="7325482" cy="1113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662" y="3208632"/>
            <a:ext cx="7446985" cy="3498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6901" y="1917707"/>
            <a:ext cx="215251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$MFT entry ID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150" y="3252723"/>
            <a:ext cx="215251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Find MAC timestamp of the folder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VSS location</a:t>
            </a:r>
          </a:p>
        </p:txBody>
      </p:sp>
    </p:spTree>
    <p:extLst>
      <p:ext uri="{BB962C8B-B14F-4D97-AF65-F5344CB8AC3E}">
        <p14:creationId xmlns:p14="http://schemas.microsoft.com/office/powerpoint/2010/main" val="44571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Volume Shadow Snapshots (VSS) on-disk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8758"/>
              </p:ext>
            </p:extLst>
          </p:nvPr>
        </p:nvGraphicFramePr>
        <p:xfrm>
          <a:off x="985968" y="1370105"/>
          <a:ext cx="8288036" cy="2444842"/>
        </p:xfrm>
        <a:graphic>
          <a:graphicData uri="http://schemas.openxmlformats.org/drawingml/2006/table">
            <a:tbl>
              <a:tblPr firstRow="1" bandRow="1">
                <a:solidFill>
                  <a:schemeClr val="accent1">
                    <a:lumMod val="20000"/>
                    <a:lumOff val="80000"/>
                  </a:schemeClr>
                </a:solidFill>
                <a:tableStyleId>{5940675A-B579-460E-94D1-54222C63F5DA}</a:tableStyleId>
              </a:tblPr>
              <a:tblGrid>
                <a:gridCol w="446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0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6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621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99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27685">
                <a:tc>
                  <a:txBody>
                    <a:bodyPr/>
                    <a:lstStyle/>
                    <a:p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</a:txBody>
                  <a:tcPr marL="155621" marR="155621" marT="155621" marB="1556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Header</a:t>
                      </a:r>
                    </a:p>
                    <a:p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(VSS ID)</a:t>
                      </a:r>
                    </a:p>
                    <a:p>
                      <a:pPr algn="ctr"/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3808</a:t>
                      </a:r>
                    </a:p>
                  </a:txBody>
                  <a:tcPr marL="155621" marR="155621" marT="155621" marB="1556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</a:txBody>
                  <a:tcPr marL="155621" marR="155621" marT="155621" marB="1556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Catalog</a:t>
                      </a:r>
                    </a:p>
                    <a:p>
                      <a:pPr algn="ctr"/>
                      <a:r>
                        <a:rPr lang="en-US" sz="1400" b="1" kern="1200" cap="all" spc="6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Contains store info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cap="all" spc="6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Radom</a:t>
                      </a:r>
                      <a:r>
                        <a:rPr lang="en-US" sz="1400" b="1" kern="1200" cap="all" spc="6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cap="all" spc="6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Store GUID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cap="all" spc="6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Timestamp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cap="all" spc="6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Location of store</a:t>
                      </a:r>
                    </a:p>
                  </a:txBody>
                  <a:tcPr marL="155621" marR="155621" marT="155621" marB="1556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</a:txBody>
                  <a:tcPr marL="155621" marR="155621" marT="155621" marB="1556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Stores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Contains</a:t>
                      </a:r>
                      <a:r>
                        <a:rPr lang="en-US" sz="1400" b="1" cap="all" spc="60" baseline="0">
                          <a:solidFill>
                            <a:schemeClr val="tx1"/>
                          </a:solidFill>
                        </a:rPr>
                        <a:t> one snapshot</a:t>
                      </a:r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Shadow copy set ID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cap="all" spc="60">
                          <a:solidFill>
                            <a:schemeClr val="tx1"/>
                          </a:solidFill>
                        </a:rPr>
                        <a:t>Shadow copy ID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</a:txBody>
                  <a:tcPr marL="155621" marR="155621" marT="155621" marB="1556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cap="all" spc="60">
                        <a:solidFill>
                          <a:schemeClr val="tx1"/>
                        </a:solidFill>
                      </a:endParaRPr>
                    </a:p>
                  </a:txBody>
                  <a:tcPr marL="155621" marR="155621" marT="155621" marB="15562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87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/>
              <a:t>Shadow Copy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/>
              <a:t>\System Volume Information\{Store GUID}{VSS ID}</a:t>
            </a:r>
          </a:p>
          <a:p>
            <a:pPr lvl="1">
              <a:lnSpc>
                <a:spcPct val="90000"/>
              </a:lnSpc>
            </a:pPr>
            <a:r>
              <a:rPr lang="en-US" i="1"/>
              <a:t>VSS</a:t>
            </a:r>
            <a:r>
              <a:rPr lang="en-US"/>
              <a:t> </a:t>
            </a:r>
            <a:r>
              <a:rPr lang="en-US" dirty="0"/>
              <a:t>ID</a:t>
            </a:r>
            <a:r>
              <a:rPr lang="en-US" i="1"/>
              <a:t> </a:t>
            </a:r>
            <a:r>
              <a:rPr lang="en-US" dirty="0"/>
              <a:t>stored at file offset 0 for 16 bytes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 dirty="0"/>
              <a:t>{3808876b-c176-4e48-b7ae-04046e6cc752}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i="1"/>
              <a:t>VSC</a:t>
            </a:r>
            <a:r>
              <a:rPr lang="en-US" dirty="0"/>
              <a:t> ID stored at file offset 144 for 16 bytes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 dirty="0"/>
              <a:t>{8f1a2a2d-ce6b-42a5-b92b-f13e65d9c2cb}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i="1"/>
              <a:t>VSC</a:t>
            </a:r>
            <a:r>
              <a:rPr lang="en-US" dirty="0"/>
              <a:t> </a:t>
            </a:r>
            <a:r>
              <a:rPr lang="en-US" i="1"/>
              <a:t>set</a:t>
            </a:r>
            <a:r>
              <a:rPr lang="en-US" dirty="0"/>
              <a:t> ID stored at file offset 160 for 16 bytes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 dirty="0"/>
              <a:t>{56e43eb5-ac18-4f06-a521-1e17712b7ced}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Old shadow copies are overwritten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Shared protection point (SPP)	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The location of monitored volume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49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31148</TotalTime>
  <Words>2368</Words>
  <Application>Microsoft Office PowerPoint</Application>
  <PresentationFormat>Widescreen</PresentationFormat>
  <Paragraphs>367</Paragraphs>
  <Slides>44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-apple-system</vt:lpstr>
      <vt:lpstr>Arial</vt:lpstr>
      <vt:lpstr>Calibri</vt:lpstr>
      <vt:lpstr>Times New Roman</vt:lpstr>
      <vt:lpstr>Trebuchet MS</vt:lpstr>
      <vt:lpstr>Wingdings 3</vt:lpstr>
      <vt:lpstr>Facet</vt:lpstr>
      <vt:lpstr>Investigate Data Leakage Case </vt:lpstr>
      <vt:lpstr>47. Where are Volume Shadow Copies stored?  When were they created?</vt:lpstr>
      <vt:lpstr>Volume Shadow Copy (VSC)</vt:lpstr>
      <vt:lpstr>PowerPoint Presentation</vt:lpstr>
      <vt:lpstr>Find the monitored Volumes</vt:lpstr>
      <vt:lpstr>Excluding Files from Shadow Copies</vt:lpstr>
      <vt:lpstr>Find VSS location</vt:lpstr>
      <vt:lpstr>Volume Shadow Snapshots (VSS) on-disk</vt:lpstr>
      <vt:lpstr>Shadow Copy location</vt:lpstr>
      <vt:lpstr>PowerPoint Presentation</vt:lpstr>
      <vt:lpstr>PowerPoint Presentation</vt:lpstr>
      <vt:lpstr>Using libvshadow tool to retrieve Snapshot from a DD image</vt:lpstr>
      <vt:lpstr>Install libvshadow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48. Find traces related to Google Drive service in Volume Shadow Copy. </vt:lpstr>
      <vt:lpstr>PowerPoint Presentation</vt:lpstr>
      <vt:lpstr>Files associated with Google Driver</vt:lpstr>
      <vt:lpstr>How to compare files at current DD file system and VSC?</vt:lpstr>
      <vt:lpstr>PowerPoint Presentation</vt:lpstr>
      <vt:lpstr>PowerPoint Presentation</vt:lpstr>
      <vt:lpstr>PowerPoint Presentation</vt:lpstr>
      <vt:lpstr>49. What files were deleted from Google Drive? </vt:lpstr>
      <vt:lpstr>PowerPoint Presentation</vt:lpstr>
      <vt:lpstr>vss1_sync_config.db</vt:lpstr>
      <vt:lpstr>PowerPoint Presentation</vt:lpstr>
      <vt:lpstr>snapshot.db</vt:lpstr>
      <vt:lpstr>Compare entries before/after deleted</vt:lpstr>
      <vt:lpstr>PowerPoint Presentation</vt:lpstr>
      <vt:lpstr>Show two deleted file entries</vt:lpstr>
      <vt:lpstr>Analyze the first deleted file do_u_wanna_build_a_snow_man.mp3</vt:lpstr>
      <vt:lpstr>PowerPoint Presentation</vt:lpstr>
      <vt:lpstr>Analyze the second deleted file  happy_holiday.jpg</vt:lpstr>
      <vt:lpstr>Carving sqlite .db with tools</vt:lpstr>
      <vt:lpstr>PowerPoint Presentation</vt:lpstr>
      <vt:lpstr>PowerPoint Presentation</vt:lpstr>
      <vt:lpstr>50. Why can’t we find Outlook’s e-mail data in Volume Shadow Copy?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3255</cp:revision>
  <dcterms:created xsi:type="dcterms:W3CDTF">2020-09-14T14:43:27Z</dcterms:created>
  <dcterms:modified xsi:type="dcterms:W3CDTF">2022-11-21T09:15:27Z</dcterms:modified>
</cp:coreProperties>
</file>