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06" r:id="rId3"/>
    <p:sldId id="307" r:id="rId4"/>
    <p:sldId id="308" r:id="rId5"/>
    <p:sldId id="277" r:id="rId6"/>
    <p:sldId id="257" r:id="rId7"/>
    <p:sldId id="309" r:id="rId8"/>
    <p:sldId id="278" r:id="rId9"/>
    <p:sldId id="279" r:id="rId10"/>
    <p:sldId id="259" r:id="rId11"/>
    <p:sldId id="260" r:id="rId12"/>
    <p:sldId id="310" r:id="rId13"/>
    <p:sldId id="305" r:id="rId14"/>
    <p:sldId id="275" r:id="rId15"/>
    <p:sldId id="276" r:id="rId16"/>
    <p:sldId id="267" r:id="rId17"/>
    <p:sldId id="261" r:id="rId18"/>
    <p:sldId id="264" r:id="rId19"/>
    <p:sldId id="265" r:id="rId20"/>
    <p:sldId id="266" r:id="rId21"/>
    <p:sldId id="271" r:id="rId22"/>
    <p:sldId id="272" r:id="rId23"/>
    <p:sldId id="273" r:id="rId24"/>
    <p:sldId id="268" r:id="rId25"/>
    <p:sldId id="263" r:id="rId26"/>
    <p:sldId id="269" r:id="rId27"/>
    <p:sldId id="280" r:id="rId28"/>
    <p:sldId id="281" r:id="rId29"/>
    <p:sldId id="282" r:id="rId30"/>
    <p:sldId id="270" r:id="rId31"/>
    <p:sldId id="274" r:id="rId32"/>
    <p:sldId id="283" r:id="rId33"/>
    <p:sldId id="284" r:id="rId34"/>
    <p:sldId id="285" r:id="rId35"/>
    <p:sldId id="286" r:id="rId36"/>
    <p:sldId id="258" r:id="rId37"/>
    <p:sldId id="288" r:id="rId38"/>
    <p:sldId id="302" r:id="rId39"/>
    <p:sldId id="296" r:id="rId40"/>
    <p:sldId id="299" r:id="rId41"/>
    <p:sldId id="301" r:id="rId42"/>
    <p:sldId id="291" r:id="rId43"/>
    <p:sldId id="293" r:id="rId44"/>
    <p:sldId id="300" r:id="rId45"/>
    <p:sldId id="298" r:id="rId46"/>
    <p:sldId id="295" r:id="rId47"/>
    <p:sldId id="303" r:id="rId48"/>
    <p:sldId id="287" r:id="rId49"/>
    <p:sldId id="290" r:id="rId50"/>
    <p:sldId id="292" r:id="rId51"/>
    <p:sldId id="30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D7CBC-195E-480C-A07D-648228AD4295}" v="9" dt="2022-03-01T16:52:58.2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2" autoAdjust="0"/>
    <p:restoredTop sz="93711" autoAdjust="0"/>
  </p:normalViewPr>
  <p:slideViewPr>
    <p:cSldViewPr snapToGrid="0">
      <p:cViewPr varScale="1">
        <p:scale>
          <a:sx n="59" d="100"/>
          <a:sy n="59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Weifeng Xu" userId="e7aed605-a3dd-4d5a-a692-a87037af107b" providerId="ADAL" clId="{763D7CBC-195E-480C-A07D-648228AD4295}"/>
    <pc:docChg chg="undo custSel addSld modSld">
      <pc:chgData name="Weifeng Xu" userId="e7aed605-a3dd-4d5a-a692-a87037af107b" providerId="ADAL" clId="{763D7CBC-195E-480C-A07D-648228AD4295}" dt="2022-09-20T23:27:19.893" v="562" actId="207"/>
      <pc:docMkLst>
        <pc:docMk/>
      </pc:docMkLst>
      <pc:sldChg chg="addSp modSp mod">
        <pc:chgData name="Weifeng Xu" userId="e7aed605-a3dd-4d5a-a692-a87037af107b" providerId="ADAL" clId="{763D7CBC-195E-480C-A07D-648228AD4295}" dt="2021-09-20T22:17:56.982" v="246" actId="20577"/>
        <pc:sldMkLst>
          <pc:docMk/>
          <pc:sldMk cId="4272576379" sldId="257"/>
        </pc:sldMkLst>
        <pc:spChg chg="add mod">
          <ac:chgData name="Weifeng Xu" userId="e7aed605-a3dd-4d5a-a692-a87037af107b" providerId="ADAL" clId="{763D7CBC-195E-480C-A07D-648228AD4295}" dt="2021-09-20T22:17:56.982" v="246" actId="20577"/>
          <ac:spMkLst>
            <pc:docMk/>
            <pc:sldMk cId="4272576379" sldId="257"/>
            <ac:spMk id="3" creationId="{D794352B-B7DB-4F2F-9E7A-1788BF39C2E1}"/>
          </ac:spMkLst>
        </pc:spChg>
        <pc:spChg chg="mod">
          <ac:chgData name="Weifeng Xu" userId="e7aed605-a3dd-4d5a-a692-a87037af107b" providerId="ADAL" clId="{763D7CBC-195E-480C-A07D-648228AD4295}" dt="2021-09-20T22:03:41.463" v="0" actId="1076"/>
          <ac:spMkLst>
            <pc:docMk/>
            <pc:sldMk cId="4272576379" sldId="257"/>
            <ac:spMk id="5" creationId="{00000000-0000-0000-0000-000000000000}"/>
          </ac:spMkLst>
        </pc:spChg>
        <pc:picChg chg="mod">
          <ac:chgData name="Weifeng Xu" userId="e7aed605-a3dd-4d5a-a692-a87037af107b" providerId="ADAL" clId="{763D7CBC-195E-480C-A07D-648228AD4295}" dt="2021-09-20T22:03:41.463" v="0" actId="1076"/>
          <ac:picMkLst>
            <pc:docMk/>
            <pc:sldMk cId="4272576379" sldId="257"/>
            <ac:picMk id="4" creationId="{00000000-0000-0000-0000-000000000000}"/>
          </ac:picMkLst>
        </pc:picChg>
      </pc:sldChg>
      <pc:sldChg chg="modNotesTx">
        <pc:chgData name="Weifeng Xu" userId="e7aed605-a3dd-4d5a-a692-a87037af107b" providerId="ADAL" clId="{763D7CBC-195E-480C-A07D-648228AD4295}" dt="2021-09-28T14:40:43.941" v="366"/>
        <pc:sldMkLst>
          <pc:docMk/>
          <pc:sldMk cId="173997947" sldId="258"/>
        </pc:sldMkLst>
      </pc:sldChg>
      <pc:sldChg chg="addSp modSp mod">
        <pc:chgData name="Weifeng Xu" userId="e7aed605-a3dd-4d5a-a692-a87037af107b" providerId="ADAL" clId="{763D7CBC-195E-480C-A07D-648228AD4295}" dt="2022-02-26T16:00:10.656" v="451" actId="1076"/>
        <pc:sldMkLst>
          <pc:docMk/>
          <pc:sldMk cId="3341397945" sldId="266"/>
        </pc:sldMkLst>
        <pc:picChg chg="add mod">
          <ac:chgData name="Weifeng Xu" userId="e7aed605-a3dd-4d5a-a692-a87037af107b" providerId="ADAL" clId="{763D7CBC-195E-480C-A07D-648228AD4295}" dt="2022-02-26T16:00:10.656" v="451" actId="1076"/>
          <ac:picMkLst>
            <pc:docMk/>
            <pc:sldMk cId="3341397945" sldId="266"/>
            <ac:picMk id="6" creationId="{F21F091E-62A3-4824-8C0E-F5F3309A58B2}"/>
          </ac:picMkLst>
        </pc:picChg>
      </pc:sldChg>
      <pc:sldChg chg="addSp modSp mod">
        <pc:chgData name="Weifeng Xu" userId="e7aed605-a3dd-4d5a-a692-a87037af107b" providerId="ADAL" clId="{763D7CBC-195E-480C-A07D-648228AD4295}" dt="2021-09-21T01:43:10.068" v="283" actId="1076"/>
        <pc:sldMkLst>
          <pc:docMk/>
          <pc:sldMk cId="3531219429" sldId="270"/>
        </pc:sldMkLst>
        <pc:spChg chg="add mod">
          <ac:chgData name="Weifeng Xu" userId="e7aed605-a3dd-4d5a-a692-a87037af107b" providerId="ADAL" clId="{763D7CBC-195E-480C-A07D-648228AD4295}" dt="2021-09-21T01:43:10.068" v="283" actId="1076"/>
          <ac:spMkLst>
            <pc:docMk/>
            <pc:sldMk cId="3531219429" sldId="270"/>
            <ac:spMk id="4" creationId="{C08ED75A-BB81-4FCE-B5C7-CB1A9C89830C}"/>
          </ac:spMkLst>
        </pc:spChg>
      </pc:sldChg>
      <pc:sldChg chg="modSp mod">
        <pc:chgData name="Weifeng Xu" userId="e7aed605-a3dd-4d5a-a692-a87037af107b" providerId="ADAL" clId="{763D7CBC-195E-480C-A07D-648228AD4295}" dt="2021-09-20T23:00:00.433" v="248" actId="114"/>
        <pc:sldMkLst>
          <pc:docMk/>
          <pc:sldMk cId="1341317686" sldId="279"/>
        </pc:sldMkLst>
        <pc:spChg chg="mod">
          <ac:chgData name="Weifeng Xu" userId="e7aed605-a3dd-4d5a-a692-a87037af107b" providerId="ADAL" clId="{763D7CBC-195E-480C-A07D-648228AD4295}" dt="2021-09-20T23:00:00.433" v="248" actId="114"/>
          <ac:spMkLst>
            <pc:docMk/>
            <pc:sldMk cId="1341317686" sldId="279"/>
            <ac:spMk id="4" creationId="{00000000-0000-0000-0000-000000000000}"/>
          </ac:spMkLst>
        </pc:spChg>
      </pc:sldChg>
      <pc:sldChg chg="modSp mod">
        <pc:chgData name="Weifeng Xu" userId="e7aed605-a3dd-4d5a-a692-a87037af107b" providerId="ADAL" clId="{763D7CBC-195E-480C-A07D-648228AD4295}" dt="2021-11-12T20:08:39.410" v="403" actId="1037"/>
        <pc:sldMkLst>
          <pc:docMk/>
          <pc:sldMk cId="3117129762" sldId="281"/>
        </pc:sldMkLst>
        <pc:picChg chg="mod">
          <ac:chgData name="Weifeng Xu" userId="e7aed605-a3dd-4d5a-a692-a87037af107b" providerId="ADAL" clId="{763D7CBC-195E-480C-A07D-648228AD4295}" dt="2021-11-12T20:08:39.410" v="403" actId="1037"/>
          <ac:picMkLst>
            <pc:docMk/>
            <pc:sldMk cId="3117129762" sldId="281"/>
            <ac:picMk id="5" creationId="{00000000-0000-0000-0000-000000000000}"/>
          </ac:picMkLst>
        </pc:picChg>
      </pc:sldChg>
      <pc:sldChg chg="modSp mod">
        <pc:chgData name="Weifeng Xu" userId="e7aed605-a3dd-4d5a-a692-a87037af107b" providerId="ADAL" clId="{763D7CBC-195E-480C-A07D-648228AD4295}" dt="2021-09-21T01:38:33.277" v="281" actId="20577"/>
        <pc:sldMkLst>
          <pc:docMk/>
          <pc:sldMk cId="575133242" sldId="282"/>
        </pc:sldMkLst>
        <pc:spChg chg="mod">
          <ac:chgData name="Weifeng Xu" userId="e7aed605-a3dd-4d5a-a692-a87037af107b" providerId="ADAL" clId="{763D7CBC-195E-480C-A07D-648228AD4295}" dt="2021-09-21T01:38:33.277" v="281" actId="20577"/>
          <ac:spMkLst>
            <pc:docMk/>
            <pc:sldMk cId="575133242" sldId="282"/>
            <ac:spMk id="6" creationId="{00000000-0000-0000-0000-000000000000}"/>
          </ac:spMkLst>
        </pc:spChg>
      </pc:sldChg>
      <pc:sldChg chg="addSp modSp mod">
        <pc:chgData name="Weifeng Xu" userId="e7aed605-a3dd-4d5a-a692-a87037af107b" providerId="ADAL" clId="{763D7CBC-195E-480C-A07D-648228AD4295}" dt="2022-03-01T17:14:26.273" v="535" actId="20577"/>
        <pc:sldMkLst>
          <pc:docMk/>
          <pc:sldMk cId="2682351958" sldId="293"/>
        </pc:sldMkLst>
        <pc:spChg chg="add mod">
          <ac:chgData name="Weifeng Xu" userId="e7aed605-a3dd-4d5a-a692-a87037af107b" providerId="ADAL" clId="{763D7CBC-195E-480C-A07D-648228AD4295}" dt="2022-03-01T17:14:26.273" v="535" actId="20577"/>
          <ac:spMkLst>
            <pc:docMk/>
            <pc:sldMk cId="2682351958" sldId="293"/>
            <ac:spMk id="3" creationId="{0CA099BB-4022-4256-A17F-713905E134BF}"/>
          </ac:spMkLst>
        </pc:spChg>
      </pc:sldChg>
      <pc:sldChg chg="addSp modSp mod">
        <pc:chgData name="Weifeng Xu" userId="e7aed605-a3dd-4d5a-a692-a87037af107b" providerId="ADAL" clId="{763D7CBC-195E-480C-A07D-648228AD4295}" dt="2021-09-21T01:56:20.722" v="364" actId="20577"/>
        <pc:sldMkLst>
          <pc:docMk/>
          <pc:sldMk cId="245378617" sldId="296"/>
        </pc:sldMkLst>
        <pc:spChg chg="add mod">
          <ac:chgData name="Weifeng Xu" userId="e7aed605-a3dd-4d5a-a692-a87037af107b" providerId="ADAL" clId="{763D7CBC-195E-480C-A07D-648228AD4295}" dt="2021-09-21T01:56:20.722" v="364" actId="20577"/>
          <ac:spMkLst>
            <pc:docMk/>
            <pc:sldMk cId="245378617" sldId="296"/>
            <ac:spMk id="3" creationId="{07357821-C5F7-4C3D-BD9C-52457382E87F}"/>
          </ac:spMkLst>
        </pc:spChg>
      </pc:sldChg>
      <pc:sldChg chg="modSp mod">
        <pc:chgData name="Weifeng Xu" userId="e7aed605-a3dd-4d5a-a692-a87037af107b" providerId="ADAL" clId="{763D7CBC-195E-480C-A07D-648228AD4295}" dt="2022-09-18T15:00:33.637" v="555" actId="6549"/>
        <pc:sldMkLst>
          <pc:docMk/>
          <pc:sldMk cId="3387639174" sldId="299"/>
        </pc:sldMkLst>
        <pc:spChg chg="mod">
          <ac:chgData name="Weifeng Xu" userId="e7aed605-a3dd-4d5a-a692-a87037af107b" providerId="ADAL" clId="{763D7CBC-195E-480C-A07D-648228AD4295}" dt="2022-09-18T15:00:33.637" v="555" actId="6549"/>
          <ac:spMkLst>
            <pc:docMk/>
            <pc:sldMk cId="3387639174" sldId="299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763D7CBC-195E-480C-A07D-648228AD4295}" dt="2021-11-12T23:55:50.645" v="409" actId="11529"/>
        <pc:sldMkLst>
          <pc:docMk/>
          <pc:sldMk cId="3441779522" sldId="303"/>
        </pc:sldMkLst>
        <pc:spChg chg="add mod">
          <ac:chgData name="Weifeng Xu" userId="e7aed605-a3dd-4d5a-a692-a87037af107b" providerId="ADAL" clId="{763D7CBC-195E-480C-A07D-648228AD4295}" dt="2021-11-12T23:55:45.751" v="408" actId="207"/>
          <ac:spMkLst>
            <pc:docMk/>
            <pc:sldMk cId="3441779522" sldId="303"/>
            <ac:spMk id="4" creationId="{65429067-4F3D-497C-93BB-9EC92CA7DB10}"/>
          </ac:spMkLst>
        </pc:spChg>
        <pc:cxnChg chg="add">
          <ac:chgData name="Weifeng Xu" userId="e7aed605-a3dd-4d5a-a692-a87037af107b" providerId="ADAL" clId="{763D7CBC-195E-480C-A07D-648228AD4295}" dt="2021-11-12T23:55:50.645" v="409" actId="11529"/>
          <ac:cxnSpMkLst>
            <pc:docMk/>
            <pc:sldMk cId="3441779522" sldId="303"/>
            <ac:cxnSpMk id="6" creationId="{3F8C1E6A-5FC7-4706-9A1E-D789143B614F}"/>
          </ac:cxnSpMkLst>
        </pc:cxnChg>
      </pc:sldChg>
      <pc:sldChg chg="modSp mod">
        <pc:chgData name="Weifeng Xu" userId="e7aed605-a3dd-4d5a-a692-a87037af107b" providerId="ADAL" clId="{763D7CBC-195E-480C-A07D-648228AD4295}" dt="2022-09-20T23:27:19.893" v="562" actId="207"/>
        <pc:sldMkLst>
          <pc:docMk/>
          <pc:sldMk cId="37395222" sldId="304"/>
        </pc:sldMkLst>
        <pc:spChg chg="mod">
          <ac:chgData name="Weifeng Xu" userId="e7aed605-a3dd-4d5a-a692-a87037af107b" providerId="ADAL" clId="{763D7CBC-195E-480C-A07D-648228AD4295}" dt="2022-09-20T23:27:19.893" v="562" actId="207"/>
          <ac:spMkLst>
            <pc:docMk/>
            <pc:sldMk cId="37395222" sldId="304"/>
            <ac:spMk id="5" creationId="{00000000-0000-0000-0000-000000000000}"/>
          </ac:spMkLst>
        </pc:spChg>
      </pc:sldChg>
      <pc:sldChg chg="addSp delSp modSp mod">
        <pc:chgData name="Weifeng Xu" userId="e7aed605-a3dd-4d5a-a692-a87037af107b" providerId="ADAL" clId="{763D7CBC-195E-480C-A07D-648228AD4295}" dt="2022-02-26T15:52:01.941" v="447" actId="404"/>
        <pc:sldMkLst>
          <pc:docMk/>
          <pc:sldMk cId="2014149104" sldId="305"/>
        </pc:sldMkLst>
        <pc:spChg chg="add del">
          <ac:chgData name="Weifeng Xu" userId="e7aed605-a3dd-4d5a-a692-a87037af107b" providerId="ADAL" clId="{763D7CBC-195E-480C-A07D-648228AD4295}" dt="2022-02-26T15:50:23.398" v="426" actId="478"/>
          <ac:spMkLst>
            <pc:docMk/>
            <pc:sldMk cId="2014149104" sldId="305"/>
            <ac:spMk id="9" creationId="{00000000-0000-0000-0000-000000000000}"/>
          </ac:spMkLst>
        </pc:spChg>
        <pc:spChg chg="add del">
          <ac:chgData name="Weifeng Xu" userId="e7aed605-a3dd-4d5a-a692-a87037af107b" providerId="ADAL" clId="{763D7CBC-195E-480C-A07D-648228AD4295}" dt="2022-02-26T15:50:22.895" v="425" actId="478"/>
          <ac:spMkLst>
            <pc:docMk/>
            <pc:sldMk cId="2014149104" sldId="305"/>
            <ac:spMk id="10" creationId="{00000000-0000-0000-0000-000000000000}"/>
          </ac:spMkLst>
        </pc:spChg>
        <pc:spChg chg="add mod">
          <ac:chgData name="Weifeng Xu" userId="e7aed605-a3dd-4d5a-a692-a87037af107b" providerId="ADAL" clId="{763D7CBC-195E-480C-A07D-648228AD4295}" dt="2022-02-26T15:52:01.941" v="447" actId="404"/>
          <ac:spMkLst>
            <pc:docMk/>
            <pc:sldMk cId="2014149104" sldId="305"/>
            <ac:spMk id="12" creationId="{C406EAF0-EC4B-4A3A-91C8-D029878FA3D1}"/>
          </ac:spMkLst>
        </pc:spChg>
        <pc:cxnChg chg="add mod">
          <ac:chgData name="Weifeng Xu" userId="e7aed605-a3dd-4d5a-a692-a87037af107b" providerId="ADAL" clId="{763D7CBC-195E-480C-A07D-648228AD4295}" dt="2022-02-26T15:50:42.297" v="428" actId="13822"/>
          <ac:cxnSpMkLst>
            <pc:docMk/>
            <pc:sldMk cId="2014149104" sldId="305"/>
            <ac:cxnSpMk id="7" creationId="{64D2F3A9-A395-492B-B773-9442BE5CBE4F}"/>
          </ac:cxnSpMkLst>
        </pc:cxnChg>
        <pc:cxnChg chg="add mod">
          <ac:chgData name="Weifeng Xu" userId="e7aed605-a3dd-4d5a-a692-a87037af107b" providerId="ADAL" clId="{763D7CBC-195E-480C-A07D-648228AD4295}" dt="2022-02-26T15:50:50.112" v="430" actId="13822"/>
          <ac:cxnSpMkLst>
            <pc:docMk/>
            <pc:sldMk cId="2014149104" sldId="305"/>
            <ac:cxnSpMk id="11" creationId="{37EFBBAE-6FAA-4427-AB50-78A99215E4F6}"/>
          </ac:cxnSpMkLst>
        </pc:cxnChg>
      </pc:sldChg>
      <pc:sldChg chg="addSp modSp mod">
        <pc:chgData name="Weifeng Xu" userId="e7aed605-a3dd-4d5a-a692-a87037af107b" providerId="ADAL" clId="{763D7CBC-195E-480C-A07D-648228AD4295}" dt="2022-09-20T21:27:15.133" v="561" actId="13822"/>
        <pc:sldMkLst>
          <pc:docMk/>
          <pc:sldMk cId="1256683201" sldId="306"/>
        </pc:sldMkLst>
        <pc:spChg chg="add mod">
          <ac:chgData name="Weifeng Xu" userId="e7aed605-a3dd-4d5a-a692-a87037af107b" providerId="ADAL" clId="{763D7CBC-195E-480C-A07D-648228AD4295}" dt="2022-09-20T21:26:58.136" v="559" actId="207"/>
          <ac:spMkLst>
            <pc:docMk/>
            <pc:sldMk cId="1256683201" sldId="306"/>
            <ac:spMk id="4" creationId="{614E5EA4-4A33-078B-5461-C9CA2D086C02}"/>
          </ac:spMkLst>
        </pc:spChg>
        <pc:cxnChg chg="add mod">
          <ac:chgData name="Weifeng Xu" userId="e7aed605-a3dd-4d5a-a692-a87037af107b" providerId="ADAL" clId="{763D7CBC-195E-480C-A07D-648228AD4295}" dt="2022-09-20T21:27:15.133" v="561" actId="13822"/>
          <ac:cxnSpMkLst>
            <pc:docMk/>
            <pc:sldMk cId="1256683201" sldId="306"/>
            <ac:cxnSpMk id="6" creationId="{95ABFCD3-EA60-73B9-3B8D-D86A7834146B}"/>
          </ac:cxnSpMkLst>
        </pc:cxnChg>
      </pc:sldChg>
      <pc:sldChg chg="addSp delSp modSp new mod modClrScheme chgLayout">
        <pc:chgData name="Weifeng Xu" userId="e7aed605-a3dd-4d5a-a692-a87037af107b" providerId="ADAL" clId="{763D7CBC-195E-480C-A07D-648228AD4295}" dt="2021-09-20T22:10:29.834" v="82" actId="1076"/>
        <pc:sldMkLst>
          <pc:docMk/>
          <pc:sldMk cId="322537141" sldId="309"/>
        </pc:sldMkLst>
        <pc:spChg chg="del">
          <ac:chgData name="Weifeng Xu" userId="e7aed605-a3dd-4d5a-a692-a87037af107b" providerId="ADAL" clId="{763D7CBC-195E-480C-A07D-648228AD4295}" dt="2021-09-20T22:08:18.129" v="2" actId="700"/>
          <ac:spMkLst>
            <pc:docMk/>
            <pc:sldMk cId="322537141" sldId="309"/>
            <ac:spMk id="2" creationId="{C6506B05-32FD-4363-81D2-B5E922A2623B}"/>
          </ac:spMkLst>
        </pc:spChg>
        <pc:picChg chg="add mod">
          <ac:chgData name="Weifeng Xu" userId="e7aed605-a3dd-4d5a-a692-a87037af107b" providerId="ADAL" clId="{763D7CBC-195E-480C-A07D-648228AD4295}" dt="2021-09-20T22:10:29.834" v="82" actId="1076"/>
          <ac:picMkLst>
            <pc:docMk/>
            <pc:sldMk cId="322537141" sldId="309"/>
            <ac:picMk id="4" creationId="{5480A98E-07B1-4509-BB5B-E0C419FA4C22}"/>
          </ac:picMkLst>
        </pc:picChg>
      </pc:sldChg>
      <pc:sldChg chg="addSp modSp new mod modNotesTx">
        <pc:chgData name="Weifeng Xu" userId="e7aed605-a3dd-4d5a-a692-a87037af107b" providerId="ADAL" clId="{763D7CBC-195E-480C-A07D-648228AD4295}" dt="2022-09-18T14:49:39.691" v="548" actId="20577"/>
        <pc:sldMkLst>
          <pc:docMk/>
          <pc:sldMk cId="4148218689" sldId="310"/>
        </pc:sldMkLst>
        <pc:spChg chg="add mod">
          <ac:chgData name="Weifeng Xu" userId="e7aed605-a3dd-4d5a-a692-a87037af107b" providerId="ADAL" clId="{763D7CBC-195E-480C-A07D-648228AD4295}" dt="2022-09-18T14:49:39.691" v="548" actId="20577"/>
          <ac:spMkLst>
            <pc:docMk/>
            <pc:sldMk cId="4148218689" sldId="310"/>
            <ac:spMk id="4" creationId="{EF52EC9E-DC65-C4BD-9462-FDEAC1222E3D}"/>
          </ac:spMkLst>
        </pc:spChg>
        <pc:spChg chg="add mod">
          <ac:chgData name="Weifeng Xu" userId="e7aed605-a3dd-4d5a-a692-a87037af107b" providerId="ADAL" clId="{763D7CBC-195E-480C-A07D-648228AD4295}" dt="2022-02-26T15:47:56.730" v="419" actId="1076"/>
          <ac:spMkLst>
            <pc:docMk/>
            <pc:sldMk cId="4148218689" sldId="310"/>
            <ac:spMk id="6" creationId="{4CA861C0-3573-4850-A014-659075081C98}"/>
          </ac:spMkLst>
        </pc:spChg>
        <pc:picChg chg="add mod">
          <ac:chgData name="Weifeng Xu" userId="e7aed605-a3dd-4d5a-a692-a87037af107b" providerId="ADAL" clId="{763D7CBC-195E-480C-A07D-648228AD4295}" dt="2022-02-26T15:48:00.460" v="421" actId="1076"/>
          <ac:picMkLst>
            <pc:docMk/>
            <pc:sldMk cId="4148218689" sldId="310"/>
            <ac:picMk id="3" creationId="{098D9CA7-35F4-44B8-ABE6-8A9CBC2F3013}"/>
          </ac:picMkLst>
        </pc:picChg>
        <pc:picChg chg="add mod">
          <ac:chgData name="Weifeng Xu" userId="e7aed605-a3dd-4d5a-a692-a87037af107b" providerId="ADAL" clId="{763D7CBC-195E-480C-A07D-648228AD4295}" dt="2022-02-26T15:47:48.715" v="416" actId="1076"/>
          <ac:picMkLst>
            <pc:docMk/>
            <pc:sldMk cId="4148218689" sldId="310"/>
            <ac:picMk id="1026" creationId="{DD027756-84C2-439B-B80F-7F26B75424A5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1FE5BE91-3016-4039-8D51-36BC3D9F6FC1}"/>
    <pc:docChg chg="undo custSel addSld modSld sldOrd">
      <pc:chgData name="Weifeng Xu" userId="e7aed605-a3dd-4d5a-a692-a87037af107b" providerId="ADAL" clId="{1FE5BE91-3016-4039-8D51-36BC3D9F6FC1}" dt="2021-02-26T00:28:58.028" v="495" actId="313"/>
      <pc:docMkLst>
        <pc:docMk/>
      </pc:docMkLst>
      <pc:sldChg chg="addSp delSp modSp mod ord modClrScheme chgLayout">
        <pc:chgData name="Weifeng Xu" userId="e7aed605-a3dd-4d5a-a692-a87037af107b" providerId="ADAL" clId="{1FE5BE91-3016-4039-8D51-36BC3D9F6FC1}" dt="2021-01-26T13:56:44.836" v="306" actId="1076"/>
        <pc:sldMkLst>
          <pc:docMk/>
          <pc:sldMk cId="4272576379" sldId="257"/>
        </pc:sldMkLst>
        <pc:spChg chg="mod ord">
          <ac:chgData name="Weifeng Xu" userId="e7aed605-a3dd-4d5a-a692-a87037af107b" providerId="ADAL" clId="{1FE5BE91-3016-4039-8D51-36BC3D9F6FC1}" dt="2021-01-26T13:56:40.704" v="305" actId="700"/>
          <ac:spMkLst>
            <pc:docMk/>
            <pc:sldMk cId="4272576379" sldId="257"/>
            <ac:spMk id="2" creationId="{00000000-0000-0000-0000-000000000000}"/>
          </ac:spMkLst>
        </pc:spChg>
        <pc:spChg chg="del mod">
          <ac:chgData name="Weifeng Xu" userId="e7aed605-a3dd-4d5a-a692-a87037af107b" providerId="ADAL" clId="{1FE5BE91-3016-4039-8D51-36BC3D9F6FC1}" dt="2021-01-26T13:56:40.704" v="305" actId="700"/>
          <ac:spMkLst>
            <pc:docMk/>
            <pc:sldMk cId="4272576379" sldId="257"/>
            <ac:spMk id="3" creationId="{00000000-0000-0000-0000-000000000000}"/>
          </ac:spMkLst>
        </pc:spChg>
        <pc:spChg chg="mod">
          <ac:chgData name="Weifeng Xu" userId="e7aed605-a3dd-4d5a-a692-a87037af107b" providerId="ADAL" clId="{1FE5BE91-3016-4039-8D51-36BC3D9F6FC1}" dt="2021-01-26T13:56:44.836" v="306" actId="1076"/>
          <ac:spMkLst>
            <pc:docMk/>
            <pc:sldMk cId="4272576379" sldId="257"/>
            <ac:spMk id="5" creationId="{00000000-0000-0000-0000-000000000000}"/>
          </ac:spMkLst>
        </pc:spChg>
        <pc:spChg chg="add del">
          <ac:chgData name="Weifeng Xu" userId="e7aed605-a3dd-4d5a-a692-a87037af107b" providerId="ADAL" clId="{1FE5BE91-3016-4039-8D51-36BC3D9F6FC1}" dt="2021-01-26T13:38:56.980" v="1" actId="22"/>
          <ac:spMkLst>
            <pc:docMk/>
            <pc:sldMk cId="4272576379" sldId="257"/>
            <ac:spMk id="7" creationId="{CED0C71C-5A20-45F4-9C81-5A6FB1B83547}"/>
          </ac:spMkLst>
        </pc:spChg>
        <pc:picChg chg="mod">
          <ac:chgData name="Weifeng Xu" userId="e7aed605-a3dd-4d5a-a692-a87037af107b" providerId="ADAL" clId="{1FE5BE91-3016-4039-8D51-36BC3D9F6FC1}" dt="2021-01-26T13:56:44.836" v="306" actId="1076"/>
          <ac:picMkLst>
            <pc:docMk/>
            <pc:sldMk cId="4272576379" sldId="257"/>
            <ac:picMk id="4" creationId="{00000000-0000-0000-0000-000000000000}"/>
          </ac:picMkLst>
        </pc:picChg>
      </pc:sldChg>
      <pc:sldChg chg="modSp mod">
        <pc:chgData name="Weifeng Xu" userId="e7aed605-a3dd-4d5a-a692-a87037af107b" providerId="ADAL" clId="{1FE5BE91-3016-4039-8D51-36BC3D9F6FC1}" dt="2021-01-26T13:52:32.384" v="204" actId="15"/>
        <pc:sldMkLst>
          <pc:docMk/>
          <pc:sldMk cId="4132490787" sldId="277"/>
        </pc:sldMkLst>
        <pc:spChg chg="mod">
          <ac:chgData name="Weifeng Xu" userId="e7aed605-a3dd-4d5a-a692-a87037af107b" providerId="ADAL" clId="{1FE5BE91-3016-4039-8D51-36BC3D9F6FC1}" dt="2021-01-26T13:52:32.384" v="204" actId="15"/>
          <ac:spMkLst>
            <pc:docMk/>
            <pc:sldMk cId="4132490787" sldId="277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1FE5BE91-3016-4039-8D51-36BC3D9F6FC1}" dt="2021-02-25T23:37:01.067" v="442" actId="20577"/>
        <pc:sldMkLst>
          <pc:docMk/>
          <pc:sldMk cId="3117129762" sldId="281"/>
        </pc:sldMkLst>
        <pc:spChg chg="mod">
          <ac:chgData name="Weifeng Xu" userId="e7aed605-a3dd-4d5a-a692-a87037af107b" providerId="ADAL" clId="{1FE5BE91-3016-4039-8D51-36BC3D9F6FC1}" dt="2021-02-25T23:37:01.067" v="442" actId="20577"/>
          <ac:spMkLst>
            <pc:docMk/>
            <pc:sldMk cId="3117129762" sldId="281"/>
            <ac:spMk id="7" creationId="{00000000-0000-0000-0000-000000000000}"/>
          </ac:spMkLst>
        </pc:spChg>
      </pc:sldChg>
      <pc:sldChg chg="modSp mod">
        <pc:chgData name="Weifeng Xu" userId="e7aed605-a3dd-4d5a-a692-a87037af107b" providerId="ADAL" clId="{1FE5BE91-3016-4039-8D51-36BC3D9F6FC1}" dt="2021-02-26T00:28:58.028" v="495" actId="313"/>
        <pc:sldMkLst>
          <pc:docMk/>
          <pc:sldMk cId="37395222" sldId="304"/>
        </pc:sldMkLst>
        <pc:spChg chg="mod">
          <ac:chgData name="Weifeng Xu" userId="e7aed605-a3dd-4d5a-a692-a87037af107b" providerId="ADAL" clId="{1FE5BE91-3016-4039-8D51-36BC3D9F6FC1}" dt="2021-02-26T00:28:58.028" v="495" actId="313"/>
          <ac:spMkLst>
            <pc:docMk/>
            <pc:sldMk cId="37395222" sldId="304"/>
            <ac:spMk id="5" creationId="{00000000-0000-0000-0000-000000000000}"/>
          </ac:spMkLst>
        </pc:spChg>
      </pc:sldChg>
      <pc:sldChg chg="addSp delSp modSp add mod ord setBg setClrOvrMap">
        <pc:chgData name="Weifeng Xu" userId="e7aed605-a3dd-4d5a-a692-a87037af107b" providerId="ADAL" clId="{1FE5BE91-3016-4039-8D51-36BC3D9F6FC1}" dt="2021-01-26T13:55:19.228" v="284" actId="6549"/>
        <pc:sldMkLst>
          <pc:docMk/>
          <pc:sldMk cId="1256683201" sldId="306"/>
        </pc:sldMkLst>
        <pc:spChg chg="mod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2" creationId="{00000000-0000-0000-0000-000000000000}"/>
          </ac:spMkLst>
        </pc:spChg>
        <pc:spChg chg="mod ord">
          <ac:chgData name="Weifeng Xu" userId="e7aed605-a3dd-4d5a-a692-a87037af107b" providerId="ADAL" clId="{1FE5BE91-3016-4039-8D51-36BC3D9F6FC1}" dt="2021-01-26T13:55:19.228" v="284" actId="6549"/>
          <ac:spMkLst>
            <pc:docMk/>
            <pc:sldMk cId="1256683201" sldId="306"/>
            <ac:spMk id="3" creationId="{00000000-0000-0000-0000-000000000000}"/>
          </ac:spMkLst>
        </pc:spChg>
        <pc:spChg chg="del">
          <ac:chgData name="Weifeng Xu" userId="e7aed605-a3dd-4d5a-a692-a87037af107b" providerId="ADAL" clId="{1FE5BE91-3016-4039-8D51-36BC3D9F6FC1}" dt="2021-01-26T13:40:03.799" v="29" actId="478"/>
          <ac:spMkLst>
            <pc:docMk/>
            <pc:sldMk cId="1256683201" sldId="306"/>
            <ac:spMk id="5" creationId="{00000000-0000-0000-0000-000000000000}"/>
          </ac:spMkLst>
        </pc:spChg>
        <pc:spChg chg="add mod">
          <ac:chgData name="Weifeng Xu" userId="e7aed605-a3dd-4d5a-a692-a87037af107b" providerId="ADAL" clId="{1FE5BE91-3016-4039-8D51-36BC3D9F6FC1}" dt="2021-01-26T13:48:14.172" v="78" actId="1076"/>
          <ac:spMkLst>
            <pc:docMk/>
            <pc:sldMk cId="1256683201" sldId="306"/>
            <ac:spMk id="10" creationId="{4A6A8911-5559-4027-A3A7-B0DAEF9E57CF}"/>
          </ac:spMkLst>
        </pc:spChg>
        <pc:spChg chg="add del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12" creationId="{56C20283-73E0-40EC-8AD8-057F581F64C2}"/>
          </ac:spMkLst>
        </pc:spChg>
        <pc:spChg chg="add del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14" creationId="{3FCC729B-E528-40C3-82D3-BA4375575E87}"/>
          </ac:spMkLst>
        </pc:spChg>
        <pc:spChg chg="add del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16" creationId="{58F1FB8D-1842-4A04-998D-6CF047AB2790}"/>
          </ac:spMkLst>
        </pc:spChg>
        <pc:picChg chg="del">
          <ac:chgData name="Weifeng Xu" userId="e7aed605-a3dd-4d5a-a692-a87037af107b" providerId="ADAL" clId="{1FE5BE91-3016-4039-8D51-36BC3D9F6FC1}" dt="2021-01-26T13:40:04.703" v="30" actId="478"/>
          <ac:picMkLst>
            <pc:docMk/>
            <pc:sldMk cId="1256683201" sldId="306"/>
            <ac:picMk id="4" creationId="{00000000-0000-0000-0000-000000000000}"/>
          </ac:picMkLst>
        </pc:picChg>
        <pc:picChg chg="add mod">
          <ac:chgData name="Weifeng Xu" userId="e7aed605-a3dd-4d5a-a692-a87037af107b" providerId="ADAL" clId="{1FE5BE91-3016-4039-8D51-36BC3D9F6FC1}" dt="2021-01-26T13:48:14.172" v="78" actId="1076"/>
          <ac:picMkLst>
            <pc:docMk/>
            <pc:sldMk cId="1256683201" sldId="306"/>
            <ac:picMk id="7" creationId="{FDDF9C26-00DF-42A2-8222-45044AEC9D64}"/>
          </ac:picMkLst>
        </pc:picChg>
        <pc:picChg chg="add del mod">
          <ac:chgData name="Weifeng Xu" userId="e7aed605-a3dd-4d5a-a692-a87037af107b" providerId="ADAL" clId="{1FE5BE91-3016-4039-8D51-36BC3D9F6FC1}" dt="2021-01-26T13:48:38.027" v="79" actId="478"/>
          <ac:picMkLst>
            <pc:docMk/>
            <pc:sldMk cId="1256683201" sldId="306"/>
            <ac:picMk id="9" creationId="{68546C58-7EA2-4CE8-A034-FBB6BC22C356}"/>
          </ac:picMkLst>
        </pc:picChg>
        <pc:picChg chg="add mod">
          <ac:chgData name="Weifeng Xu" userId="e7aed605-a3dd-4d5a-a692-a87037af107b" providerId="ADAL" clId="{1FE5BE91-3016-4039-8D51-36BC3D9F6FC1}" dt="2021-01-26T13:49:55.183" v="82" actId="1440"/>
          <ac:picMkLst>
            <pc:docMk/>
            <pc:sldMk cId="1256683201" sldId="306"/>
            <ac:picMk id="13" creationId="{9F0089FD-1362-4537-8760-C8FFA9EAD72E}"/>
          </ac:picMkLst>
        </pc:picChg>
      </pc:sldChg>
      <pc:sldChg chg="addSp delSp modSp new mod modClrScheme chgLayout">
        <pc:chgData name="Weifeng Xu" userId="e7aed605-a3dd-4d5a-a692-a87037af107b" providerId="ADAL" clId="{1FE5BE91-3016-4039-8D51-36BC3D9F6FC1}" dt="2021-01-26T14:09:38.328" v="333" actId="1076"/>
        <pc:sldMkLst>
          <pc:docMk/>
          <pc:sldMk cId="3056732691" sldId="307"/>
        </pc:sldMkLst>
        <pc:spChg chg="del">
          <ac:chgData name="Weifeng Xu" userId="e7aed605-a3dd-4d5a-a692-a87037af107b" providerId="ADAL" clId="{1FE5BE91-3016-4039-8D51-36BC3D9F6FC1}" dt="2021-01-26T14:08:33.206" v="308" actId="700"/>
          <ac:spMkLst>
            <pc:docMk/>
            <pc:sldMk cId="3056732691" sldId="307"/>
            <ac:spMk id="2" creationId="{A7B1233B-B975-4B6F-ACB8-689F87DB1D1D}"/>
          </ac:spMkLst>
        </pc:spChg>
        <pc:spChg chg="del">
          <ac:chgData name="Weifeng Xu" userId="e7aed605-a3dd-4d5a-a692-a87037af107b" providerId="ADAL" clId="{1FE5BE91-3016-4039-8D51-36BC3D9F6FC1}" dt="2021-01-26T14:08:33.206" v="308" actId="700"/>
          <ac:spMkLst>
            <pc:docMk/>
            <pc:sldMk cId="3056732691" sldId="307"/>
            <ac:spMk id="3" creationId="{3580C7BF-08F6-4F04-BB56-197A16B207D1}"/>
          </ac:spMkLst>
        </pc:spChg>
        <pc:spChg chg="add mod">
          <ac:chgData name="Weifeng Xu" userId="e7aed605-a3dd-4d5a-a692-a87037af107b" providerId="ADAL" clId="{1FE5BE91-3016-4039-8D51-36BC3D9F6FC1}" dt="2021-01-26T14:09:38.328" v="333" actId="1076"/>
          <ac:spMkLst>
            <pc:docMk/>
            <pc:sldMk cId="3056732691" sldId="307"/>
            <ac:spMk id="6" creationId="{91BAA3C5-CB4D-45A7-9C2A-4F36C1719782}"/>
          </ac:spMkLst>
        </pc:spChg>
        <pc:picChg chg="add mod">
          <ac:chgData name="Weifeng Xu" userId="e7aed605-a3dd-4d5a-a692-a87037af107b" providerId="ADAL" clId="{1FE5BE91-3016-4039-8D51-36BC3D9F6FC1}" dt="2021-01-26T14:08:48.639" v="312" actId="1076"/>
          <ac:picMkLst>
            <pc:docMk/>
            <pc:sldMk cId="3056732691" sldId="307"/>
            <ac:picMk id="5" creationId="{95F58510-DF37-4D01-9393-C9D571CB7183}"/>
          </ac:picMkLst>
        </pc:picChg>
      </pc:sldChg>
      <pc:sldChg chg="addSp delSp modSp new mod ord modClrScheme chgLayout">
        <pc:chgData name="Weifeng Xu" userId="e7aed605-a3dd-4d5a-a692-a87037af107b" providerId="ADAL" clId="{1FE5BE91-3016-4039-8D51-36BC3D9F6FC1}" dt="2021-02-25T14:50:13.305" v="373" actId="1076"/>
        <pc:sldMkLst>
          <pc:docMk/>
          <pc:sldMk cId="1823173735" sldId="308"/>
        </pc:sldMkLst>
        <pc:spChg chg="del mod ord">
          <ac:chgData name="Weifeng Xu" userId="e7aed605-a3dd-4d5a-a692-a87037af107b" providerId="ADAL" clId="{1FE5BE91-3016-4039-8D51-36BC3D9F6FC1}" dt="2021-02-25T14:48:10.314" v="335" actId="700"/>
          <ac:spMkLst>
            <pc:docMk/>
            <pc:sldMk cId="1823173735" sldId="308"/>
            <ac:spMk id="2" creationId="{F56E7FB3-F658-423F-AAB5-A17A95CAE040}"/>
          </ac:spMkLst>
        </pc:spChg>
        <pc:spChg chg="del">
          <ac:chgData name="Weifeng Xu" userId="e7aed605-a3dd-4d5a-a692-a87037af107b" providerId="ADAL" clId="{1FE5BE91-3016-4039-8D51-36BC3D9F6FC1}" dt="2021-02-25T14:48:10.314" v="335" actId="700"/>
          <ac:spMkLst>
            <pc:docMk/>
            <pc:sldMk cId="1823173735" sldId="308"/>
            <ac:spMk id="3" creationId="{FE170FE2-ED02-4753-BEEF-FA5A1D33FFA7}"/>
          </ac:spMkLst>
        </pc:spChg>
        <pc:spChg chg="add mod ord">
          <ac:chgData name="Weifeng Xu" userId="e7aed605-a3dd-4d5a-a692-a87037af107b" providerId="ADAL" clId="{1FE5BE91-3016-4039-8D51-36BC3D9F6FC1}" dt="2021-02-25T14:49:24.329" v="364" actId="20577"/>
          <ac:spMkLst>
            <pc:docMk/>
            <pc:sldMk cId="1823173735" sldId="308"/>
            <ac:spMk id="4" creationId="{4E93FFAF-3A41-495F-89E5-A5172E405081}"/>
          </ac:spMkLst>
        </pc:spChg>
        <pc:spChg chg="add mod">
          <ac:chgData name="Weifeng Xu" userId="e7aed605-a3dd-4d5a-a692-a87037af107b" providerId="ADAL" clId="{1FE5BE91-3016-4039-8D51-36BC3D9F6FC1}" dt="2021-02-25T14:50:13.305" v="373" actId="1076"/>
          <ac:spMkLst>
            <pc:docMk/>
            <pc:sldMk cId="1823173735" sldId="308"/>
            <ac:spMk id="8" creationId="{FFEB6DD8-F063-4B01-9846-0A255FFCA60C}"/>
          </ac:spMkLst>
        </pc:spChg>
        <pc:picChg chg="add mod">
          <ac:chgData name="Weifeng Xu" userId="e7aed605-a3dd-4d5a-a692-a87037af107b" providerId="ADAL" clId="{1FE5BE91-3016-4039-8D51-36BC3D9F6FC1}" dt="2021-02-25T14:49:33.974" v="365" actId="1076"/>
          <ac:picMkLst>
            <pc:docMk/>
            <pc:sldMk cId="1823173735" sldId="308"/>
            <ac:picMk id="6" creationId="{7B62DDD4-AD77-487C-BE30-ADE9DBA7414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9F67B-01E7-4593-9517-1A39C5B3403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AD9C34-AA38-477A-B453-0D28ACD97580}">
      <dgm:prSet/>
      <dgm:spPr/>
      <dgm:t>
        <a:bodyPr/>
        <a:lstStyle/>
        <a:p>
          <a:pPr>
            <a:defRPr b="1"/>
          </a:pPr>
          <a:r>
            <a:rPr lang="en-US"/>
            <a:t>Get a copy of security event log</a:t>
          </a:r>
        </a:p>
      </dgm:t>
    </dgm:pt>
    <dgm:pt modelId="{CEA6970D-3D11-442C-B0BC-D2878833C064}" type="parTrans" cxnId="{2A92F5CE-1F89-475B-B520-06E2DACEA667}">
      <dgm:prSet/>
      <dgm:spPr/>
      <dgm:t>
        <a:bodyPr/>
        <a:lstStyle/>
        <a:p>
          <a:endParaRPr lang="en-US"/>
        </a:p>
      </dgm:t>
    </dgm:pt>
    <dgm:pt modelId="{065D85CC-66F5-4803-81B4-5FEF1DD98CB1}" type="sibTrans" cxnId="{2A92F5CE-1F89-475B-B520-06E2DACEA667}">
      <dgm:prSet/>
      <dgm:spPr/>
      <dgm:t>
        <a:bodyPr/>
        <a:lstStyle/>
        <a:p>
          <a:endParaRPr lang="en-US"/>
        </a:p>
      </dgm:t>
    </dgm:pt>
    <dgm:pt modelId="{BA68A97E-6E6B-4D3C-B859-2130C6735619}">
      <dgm:prSet/>
      <dgm:spPr/>
      <dgm:t>
        <a:bodyPr/>
        <a:lstStyle/>
        <a:p>
          <a:pPr>
            <a:defRPr b="1"/>
          </a:pPr>
          <a:r>
            <a:rPr lang="en-US"/>
            <a:t>Analyze the event log</a:t>
          </a:r>
        </a:p>
      </dgm:t>
    </dgm:pt>
    <dgm:pt modelId="{BCA3DC28-534C-4317-93C7-86ED7D1CB9F9}" type="parTrans" cxnId="{3823BEC7-8351-4003-B289-1C29EFB4BEAA}">
      <dgm:prSet/>
      <dgm:spPr/>
      <dgm:t>
        <a:bodyPr/>
        <a:lstStyle/>
        <a:p>
          <a:endParaRPr lang="en-US"/>
        </a:p>
      </dgm:t>
    </dgm:pt>
    <dgm:pt modelId="{37618DB6-0430-4E29-B5C9-949A92532BC3}" type="sibTrans" cxnId="{3823BEC7-8351-4003-B289-1C29EFB4BEAA}">
      <dgm:prSet/>
      <dgm:spPr/>
      <dgm:t>
        <a:bodyPr/>
        <a:lstStyle/>
        <a:p>
          <a:endParaRPr lang="en-US"/>
        </a:p>
      </dgm:t>
    </dgm:pt>
    <dgm:pt modelId="{35FAB929-25ED-4152-900E-2399908D677C}">
      <dgm:prSet/>
      <dgm:spPr/>
      <dgm:t>
        <a:bodyPr/>
        <a:lstStyle/>
        <a:p>
          <a:r>
            <a:rPr lang="en-US"/>
            <a:t>Install XML parser (xmlstarlet)</a:t>
          </a:r>
        </a:p>
      </dgm:t>
    </dgm:pt>
    <dgm:pt modelId="{BA698A81-A94F-4B02-A2B5-07CC3510506C}" type="parTrans" cxnId="{09027C5E-61BB-4B9C-9927-936FE345EBA1}">
      <dgm:prSet/>
      <dgm:spPr/>
      <dgm:t>
        <a:bodyPr/>
        <a:lstStyle/>
        <a:p>
          <a:endParaRPr lang="en-US"/>
        </a:p>
      </dgm:t>
    </dgm:pt>
    <dgm:pt modelId="{C8ACC567-3D78-492D-87EA-C1A0C0A8CADD}" type="sibTrans" cxnId="{09027C5E-61BB-4B9C-9927-936FE345EBA1}">
      <dgm:prSet/>
      <dgm:spPr/>
      <dgm:t>
        <a:bodyPr/>
        <a:lstStyle/>
        <a:p>
          <a:endParaRPr lang="en-US"/>
        </a:p>
      </dgm:t>
    </dgm:pt>
    <dgm:pt modelId="{7899D746-9F01-4F68-8FF2-8554D9475D11}">
      <dgm:prSet/>
      <dgm:spPr/>
      <dgm:t>
        <a:bodyPr/>
        <a:lstStyle/>
        <a:p>
          <a:r>
            <a:rPr lang="en-US"/>
            <a:t>Validating Security Event Log XML documents</a:t>
          </a:r>
        </a:p>
      </dgm:t>
    </dgm:pt>
    <dgm:pt modelId="{4166AC3F-1552-49F4-8CF9-94C0032773B3}" type="parTrans" cxnId="{E40D863F-E076-4A04-8C76-5423E10F7143}">
      <dgm:prSet/>
      <dgm:spPr/>
      <dgm:t>
        <a:bodyPr/>
        <a:lstStyle/>
        <a:p>
          <a:endParaRPr lang="en-US"/>
        </a:p>
      </dgm:t>
    </dgm:pt>
    <dgm:pt modelId="{CAAD6EA3-AE03-4970-B86F-E3BF1A1D4EA6}" type="sibTrans" cxnId="{E40D863F-E076-4A04-8C76-5423E10F7143}">
      <dgm:prSet/>
      <dgm:spPr/>
      <dgm:t>
        <a:bodyPr/>
        <a:lstStyle/>
        <a:p>
          <a:endParaRPr lang="en-US"/>
        </a:p>
      </dgm:t>
    </dgm:pt>
    <dgm:pt modelId="{6DBAAD12-FAB5-462D-8EB0-DB220D017303}">
      <dgm:prSet/>
      <dgm:spPr/>
      <dgm:t>
        <a:bodyPr/>
        <a:lstStyle/>
        <a:p>
          <a:r>
            <a:rPr lang="en-US"/>
            <a:t>Display element structure of XML document </a:t>
          </a:r>
        </a:p>
      </dgm:t>
    </dgm:pt>
    <dgm:pt modelId="{F1783942-B76F-4B70-8609-35E073392439}" type="parTrans" cxnId="{E489D73E-EEFA-4CFE-97AE-B501D966E37A}">
      <dgm:prSet/>
      <dgm:spPr/>
      <dgm:t>
        <a:bodyPr/>
        <a:lstStyle/>
        <a:p>
          <a:endParaRPr lang="en-US"/>
        </a:p>
      </dgm:t>
    </dgm:pt>
    <dgm:pt modelId="{B32AE119-9C9B-4138-9982-E17F7669C418}" type="sibTrans" cxnId="{E489D73E-EEFA-4CFE-97AE-B501D966E37A}">
      <dgm:prSet/>
      <dgm:spPr/>
      <dgm:t>
        <a:bodyPr/>
        <a:lstStyle/>
        <a:p>
          <a:endParaRPr lang="en-US"/>
        </a:p>
      </dgm:t>
    </dgm:pt>
    <dgm:pt modelId="{1B35A454-616E-4726-B582-6EA821C907D9}">
      <dgm:prSet/>
      <dgm:spPr/>
      <dgm:t>
        <a:bodyPr/>
        <a:lstStyle/>
        <a:p>
          <a:r>
            <a:rPr lang="en-US"/>
            <a:t>Format XML document </a:t>
          </a:r>
        </a:p>
      </dgm:t>
    </dgm:pt>
    <dgm:pt modelId="{FDCA15BB-005C-409A-B291-BD35ECC3AC85}" type="parTrans" cxnId="{D0BFAD53-21D7-4FF3-BD88-CBAA65EE3BB9}">
      <dgm:prSet/>
      <dgm:spPr/>
      <dgm:t>
        <a:bodyPr/>
        <a:lstStyle/>
        <a:p>
          <a:endParaRPr lang="en-US"/>
        </a:p>
      </dgm:t>
    </dgm:pt>
    <dgm:pt modelId="{68A87C72-FC83-4D88-A05D-D1B4A5EA50EC}" type="sibTrans" cxnId="{D0BFAD53-21D7-4FF3-BD88-CBAA65EE3BB9}">
      <dgm:prSet/>
      <dgm:spPr/>
      <dgm:t>
        <a:bodyPr/>
        <a:lstStyle/>
        <a:p>
          <a:endParaRPr lang="en-US"/>
        </a:p>
      </dgm:t>
    </dgm:pt>
    <dgm:pt modelId="{93533BC1-D6D3-4731-80CF-FDF3D33747C3}">
      <dgm:prSet/>
      <dgm:spPr/>
      <dgm:t>
        <a:bodyPr/>
        <a:lstStyle/>
        <a:p>
          <a:r>
            <a:rPr lang="en-US"/>
            <a:t>Query XML documents </a:t>
          </a:r>
        </a:p>
      </dgm:t>
    </dgm:pt>
    <dgm:pt modelId="{48C6DD57-1342-4652-92FD-FD73AE17B0A8}" type="parTrans" cxnId="{0A6C23C7-A8D9-480B-8908-48E1220C9283}">
      <dgm:prSet/>
      <dgm:spPr/>
      <dgm:t>
        <a:bodyPr/>
        <a:lstStyle/>
        <a:p>
          <a:endParaRPr lang="en-US"/>
        </a:p>
      </dgm:t>
    </dgm:pt>
    <dgm:pt modelId="{41CF598F-1591-4859-AA35-4E8FABB76409}" type="sibTrans" cxnId="{0A6C23C7-A8D9-480B-8908-48E1220C9283}">
      <dgm:prSet/>
      <dgm:spPr/>
      <dgm:t>
        <a:bodyPr/>
        <a:lstStyle/>
        <a:p>
          <a:endParaRPr lang="en-US"/>
        </a:p>
      </dgm:t>
    </dgm:pt>
    <dgm:pt modelId="{5D0FFAB4-EA33-441A-8B4F-BC6898DAA6E5}">
      <dgm:prSet/>
      <dgm:spPr/>
      <dgm:t>
        <a:bodyPr/>
        <a:lstStyle/>
        <a:p>
          <a:r>
            <a:rPr lang="en-US"/>
            <a:t>Modify or edit XML documents</a:t>
          </a:r>
        </a:p>
      </dgm:t>
    </dgm:pt>
    <dgm:pt modelId="{4B33B0EA-39FE-4712-83F6-1C3865EBD21B}" type="parTrans" cxnId="{ECDE620D-B695-44E1-B9EE-A957179A4E38}">
      <dgm:prSet/>
      <dgm:spPr/>
      <dgm:t>
        <a:bodyPr/>
        <a:lstStyle/>
        <a:p>
          <a:endParaRPr lang="en-US"/>
        </a:p>
      </dgm:t>
    </dgm:pt>
    <dgm:pt modelId="{A60C5AA9-1604-4EB5-9AA7-939EECBFE5EC}" type="sibTrans" cxnId="{ECDE620D-B695-44E1-B9EE-A957179A4E38}">
      <dgm:prSet/>
      <dgm:spPr/>
      <dgm:t>
        <a:bodyPr/>
        <a:lstStyle/>
        <a:p>
          <a:endParaRPr lang="en-US"/>
        </a:p>
      </dgm:t>
    </dgm:pt>
    <dgm:pt modelId="{3D57C7F6-DD9D-4D40-A8DC-1BD552F0B84A}" type="pres">
      <dgm:prSet presAssocID="{BB49F67B-01E7-4593-9517-1A39C5B34031}" presName="root" presStyleCnt="0">
        <dgm:presLayoutVars>
          <dgm:dir/>
          <dgm:resizeHandles val="exact"/>
        </dgm:presLayoutVars>
      </dgm:prSet>
      <dgm:spPr/>
    </dgm:pt>
    <dgm:pt modelId="{D30AB747-38E5-4FFB-B352-CE21C22D6905}" type="pres">
      <dgm:prSet presAssocID="{B4AD9C34-AA38-477A-B453-0D28ACD97580}" presName="compNode" presStyleCnt="0"/>
      <dgm:spPr/>
    </dgm:pt>
    <dgm:pt modelId="{86215668-25EB-4D39-BD44-40B826810526}" type="pres">
      <dgm:prSet presAssocID="{B4AD9C34-AA38-477A-B453-0D28ACD975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C4DC32B-5C9F-4B93-BCBE-D3C7C46B42FA}" type="pres">
      <dgm:prSet presAssocID="{B4AD9C34-AA38-477A-B453-0D28ACD97580}" presName="iconSpace" presStyleCnt="0"/>
      <dgm:spPr/>
    </dgm:pt>
    <dgm:pt modelId="{C76D4E23-F3DE-4A03-8A0C-D5CFACA6569E}" type="pres">
      <dgm:prSet presAssocID="{B4AD9C34-AA38-477A-B453-0D28ACD97580}" presName="parTx" presStyleLbl="revTx" presStyleIdx="0" presStyleCnt="4">
        <dgm:presLayoutVars>
          <dgm:chMax val="0"/>
          <dgm:chPref val="0"/>
        </dgm:presLayoutVars>
      </dgm:prSet>
      <dgm:spPr/>
    </dgm:pt>
    <dgm:pt modelId="{4EA0EF62-3996-415D-BD26-EE978F86E5FD}" type="pres">
      <dgm:prSet presAssocID="{B4AD9C34-AA38-477A-B453-0D28ACD97580}" presName="txSpace" presStyleCnt="0"/>
      <dgm:spPr/>
    </dgm:pt>
    <dgm:pt modelId="{090796A9-FB5E-4221-9D6B-D5AB92458000}" type="pres">
      <dgm:prSet presAssocID="{B4AD9C34-AA38-477A-B453-0D28ACD97580}" presName="desTx" presStyleLbl="revTx" presStyleIdx="1" presStyleCnt="4">
        <dgm:presLayoutVars/>
      </dgm:prSet>
      <dgm:spPr/>
    </dgm:pt>
    <dgm:pt modelId="{30735EDA-C354-407E-9E6C-DDF82A92A412}" type="pres">
      <dgm:prSet presAssocID="{065D85CC-66F5-4803-81B4-5FEF1DD98CB1}" presName="sibTrans" presStyleCnt="0"/>
      <dgm:spPr/>
    </dgm:pt>
    <dgm:pt modelId="{93379067-B442-4E3A-A139-9EEDD18550C7}" type="pres">
      <dgm:prSet presAssocID="{BA68A97E-6E6B-4D3C-B859-2130C6735619}" presName="compNode" presStyleCnt="0"/>
      <dgm:spPr/>
    </dgm:pt>
    <dgm:pt modelId="{BF185824-1B4A-46C4-91ED-38078E3FF455}" type="pres">
      <dgm:prSet presAssocID="{BA68A97E-6E6B-4D3C-B859-2130C673561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20FDB6B-6E78-49D8-BA6E-B2E152DC4381}" type="pres">
      <dgm:prSet presAssocID="{BA68A97E-6E6B-4D3C-B859-2130C6735619}" presName="iconSpace" presStyleCnt="0"/>
      <dgm:spPr/>
    </dgm:pt>
    <dgm:pt modelId="{9B5F332F-5A64-4FE2-ABFC-1EF05D419617}" type="pres">
      <dgm:prSet presAssocID="{BA68A97E-6E6B-4D3C-B859-2130C6735619}" presName="parTx" presStyleLbl="revTx" presStyleIdx="2" presStyleCnt="4">
        <dgm:presLayoutVars>
          <dgm:chMax val="0"/>
          <dgm:chPref val="0"/>
        </dgm:presLayoutVars>
      </dgm:prSet>
      <dgm:spPr/>
    </dgm:pt>
    <dgm:pt modelId="{F3447574-1B18-4430-86AA-20D32A41BA28}" type="pres">
      <dgm:prSet presAssocID="{BA68A97E-6E6B-4D3C-B859-2130C6735619}" presName="txSpace" presStyleCnt="0"/>
      <dgm:spPr/>
    </dgm:pt>
    <dgm:pt modelId="{A9465EF8-5792-4B62-8F0C-E794F9992FA7}" type="pres">
      <dgm:prSet presAssocID="{BA68A97E-6E6B-4D3C-B859-2130C6735619}" presName="desTx" presStyleLbl="revTx" presStyleIdx="3" presStyleCnt="4">
        <dgm:presLayoutVars/>
      </dgm:prSet>
      <dgm:spPr/>
    </dgm:pt>
  </dgm:ptLst>
  <dgm:cxnLst>
    <dgm:cxn modelId="{ECDE620D-B695-44E1-B9EE-A957179A4E38}" srcId="{BA68A97E-6E6B-4D3C-B859-2130C6735619}" destId="{5D0FFAB4-EA33-441A-8B4F-BC6898DAA6E5}" srcOrd="5" destOrd="0" parTransId="{4B33B0EA-39FE-4712-83F6-1C3865EBD21B}" sibTransId="{A60C5AA9-1604-4EB5-9AA7-939EECBFE5EC}"/>
    <dgm:cxn modelId="{E489D73E-EEFA-4CFE-97AE-B501D966E37A}" srcId="{BA68A97E-6E6B-4D3C-B859-2130C6735619}" destId="{6DBAAD12-FAB5-462D-8EB0-DB220D017303}" srcOrd="2" destOrd="0" parTransId="{F1783942-B76F-4B70-8609-35E073392439}" sibTransId="{B32AE119-9C9B-4138-9982-E17F7669C418}"/>
    <dgm:cxn modelId="{E40D863F-E076-4A04-8C76-5423E10F7143}" srcId="{BA68A97E-6E6B-4D3C-B859-2130C6735619}" destId="{7899D746-9F01-4F68-8FF2-8554D9475D11}" srcOrd="1" destOrd="0" parTransId="{4166AC3F-1552-49F4-8CF9-94C0032773B3}" sibTransId="{CAAD6EA3-AE03-4970-B86F-E3BF1A1D4EA6}"/>
    <dgm:cxn modelId="{09027C5E-61BB-4B9C-9927-936FE345EBA1}" srcId="{BA68A97E-6E6B-4D3C-B859-2130C6735619}" destId="{35FAB929-25ED-4152-900E-2399908D677C}" srcOrd="0" destOrd="0" parTransId="{BA698A81-A94F-4B02-A2B5-07CC3510506C}" sibTransId="{C8ACC567-3D78-492D-87EA-C1A0C0A8CADD}"/>
    <dgm:cxn modelId="{F6A1D861-D716-495F-B610-0342CA9A8C6F}" type="presOf" srcId="{1B35A454-616E-4726-B582-6EA821C907D9}" destId="{A9465EF8-5792-4B62-8F0C-E794F9992FA7}" srcOrd="0" destOrd="3" presId="urn:microsoft.com/office/officeart/2018/5/layout/CenteredIconLabelDescriptionList"/>
    <dgm:cxn modelId="{B5C9A264-396D-49A3-8D09-5432BA2371D7}" type="presOf" srcId="{6DBAAD12-FAB5-462D-8EB0-DB220D017303}" destId="{A9465EF8-5792-4B62-8F0C-E794F9992FA7}" srcOrd="0" destOrd="2" presId="urn:microsoft.com/office/officeart/2018/5/layout/CenteredIconLabelDescriptionList"/>
    <dgm:cxn modelId="{3EE37D69-7700-4D8D-9188-B43D636A38D9}" type="presOf" srcId="{5D0FFAB4-EA33-441A-8B4F-BC6898DAA6E5}" destId="{A9465EF8-5792-4B62-8F0C-E794F9992FA7}" srcOrd="0" destOrd="5" presId="urn:microsoft.com/office/officeart/2018/5/layout/CenteredIconLabelDescriptionList"/>
    <dgm:cxn modelId="{B516964E-5598-4168-AA6B-1E8B781DC65D}" type="presOf" srcId="{35FAB929-25ED-4152-900E-2399908D677C}" destId="{A9465EF8-5792-4B62-8F0C-E794F9992FA7}" srcOrd="0" destOrd="0" presId="urn:microsoft.com/office/officeart/2018/5/layout/CenteredIconLabelDescriptionList"/>
    <dgm:cxn modelId="{92477C51-FACF-4B72-9F57-2371F1528F6F}" type="presOf" srcId="{B4AD9C34-AA38-477A-B453-0D28ACD97580}" destId="{C76D4E23-F3DE-4A03-8A0C-D5CFACA6569E}" srcOrd="0" destOrd="0" presId="urn:microsoft.com/office/officeart/2018/5/layout/CenteredIconLabelDescriptionList"/>
    <dgm:cxn modelId="{D0BFAD53-21D7-4FF3-BD88-CBAA65EE3BB9}" srcId="{BA68A97E-6E6B-4D3C-B859-2130C6735619}" destId="{1B35A454-616E-4726-B582-6EA821C907D9}" srcOrd="3" destOrd="0" parTransId="{FDCA15BB-005C-409A-B291-BD35ECC3AC85}" sibTransId="{68A87C72-FC83-4D88-A05D-D1B4A5EA50EC}"/>
    <dgm:cxn modelId="{00489BB6-45A9-4BD3-8C01-72BDA8E33154}" type="presOf" srcId="{93533BC1-D6D3-4731-80CF-FDF3D33747C3}" destId="{A9465EF8-5792-4B62-8F0C-E794F9992FA7}" srcOrd="0" destOrd="4" presId="urn:microsoft.com/office/officeart/2018/5/layout/CenteredIconLabelDescriptionList"/>
    <dgm:cxn modelId="{3DE6E1BB-4EE4-4B85-94FF-9B48DE0E5614}" type="presOf" srcId="{BB49F67B-01E7-4593-9517-1A39C5B34031}" destId="{3D57C7F6-DD9D-4D40-A8DC-1BD552F0B84A}" srcOrd="0" destOrd="0" presId="urn:microsoft.com/office/officeart/2018/5/layout/CenteredIconLabelDescriptionList"/>
    <dgm:cxn modelId="{0A6C23C7-A8D9-480B-8908-48E1220C9283}" srcId="{BA68A97E-6E6B-4D3C-B859-2130C6735619}" destId="{93533BC1-D6D3-4731-80CF-FDF3D33747C3}" srcOrd="4" destOrd="0" parTransId="{48C6DD57-1342-4652-92FD-FD73AE17B0A8}" sibTransId="{41CF598F-1591-4859-AA35-4E8FABB76409}"/>
    <dgm:cxn modelId="{3823BEC7-8351-4003-B289-1C29EFB4BEAA}" srcId="{BB49F67B-01E7-4593-9517-1A39C5B34031}" destId="{BA68A97E-6E6B-4D3C-B859-2130C6735619}" srcOrd="1" destOrd="0" parTransId="{BCA3DC28-534C-4317-93C7-86ED7D1CB9F9}" sibTransId="{37618DB6-0430-4E29-B5C9-949A92532BC3}"/>
    <dgm:cxn modelId="{2A92F5CE-1F89-475B-B520-06E2DACEA667}" srcId="{BB49F67B-01E7-4593-9517-1A39C5B34031}" destId="{B4AD9C34-AA38-477A-B453-0D28ACD97580}" srcOrd="0" destOrd="0" parTransId="{CEA6970D-3D11-442C-B0BC-D2878833C064}" sibTransId="{065D85CC-66F5-4803-81B4-5FEF1DD98CB1}"/>
    <dgm:cxn modelId="{CB0E21F2-D139-44CF-BCF8-8E59FB8F1155}" type="presOf" srcId="{BA68A97E-6E6B-4D3C-B859-2130C6735619}" destId="{9B5F332F-5A64-4FE2-ABFC-1EF05D419617}" srcOrd="0" destOrd="0" presId="urn:microsoft.com/office/officeart/2018/5/layout/CenteredIconLabelDescriptionList"/>
    <dgm:cxn modelId="{B7279AFE-3009-4AAE-9662-DA1FBFD50C66}" type="presOf" srcId="{7899D746-9F01-4F68-8FF2-8554D9475D11}" destId="{A9465EF8-5792-4B62-8F0C-E794F9992FA7}" srcOrd="0" destOrd="1" presId="urn:microsoft.com/office/officeart/2018/5/layout/CenteredIconLabelDescriptionList"/>
    <dgm:cxn modelId="{98C490F3-A62A-42E1-A056-F59FC155B076}" type="presParOf" srcId="{3D57C7F6-DD9D-4D40-A8DC-1BD552F0B84A}" destId="{D30AB747-38E5-4FFB-B352-CE21C22D6905}" srcOrd="0" destOrd="0" presId="urn:microsoft.com/office/officeart/2018/5/layout/CenteredIconLabelDescriptionList"/>
    <dgm:cxn modelId="{FCFE3811-E0DA-4873-9C37-AE604373F2B1}" type="presParOf" srcId="{D30AB747-38E5-4FFB-B352-CE21C22D6905}" destId="{86215668-25EB-4D39-BD44-40B826810526}" srcOrd="0" destOrd="0" presId="urn:microsoft.com/office/officeart/2018/5/layout/CenteredIconLabelDescriptionList"/>
    <dgm:cxn modelId="{B6ED65A5-1D54-417F-BE16-009F65552858}" type="presParOf" srcId="{D30AB747-38E5-4FFB-B352-CE21C22D6905}" destId="{6C4DC32B-5C9F-4B93-BCBE-D3C7C46B42FA}" srcOrd="1" destOrd="0" presId="urn:microsoft.com/office/officeart/2018/5/layout/CenteredIconLabelDescriptionList"/>
    <dgm:cxn modelId="{F46D23DD-DCC5-4DD5-A71C-7FAFC495AD99}" type="presParOf" srcId="{D30AB747-38E5-4FFB-B352-CE21C22D6905}" destId="{C76D4E23-F3DE-4A03-8A0C-D5CFACA6569E}" srcOrd="2" destOrd="0" presId="urn:microsoft.com/office/officeart/2018/5/layout/CenteredIconLabelDescriptionList"/>
    <dgm:cxn modelId="{00831E31-6DC6-474B-8460-59E10AA1D29A}" type="presParOf" srcId="{D30AB747-38E5-4FFB-B352-CE21C22D6905}" destId="{4EA0EF62-3996-415D-BD26-EE978F86E5FD}" srcOrd="3" destOrd="0" presId="urn:microsoft.com/office/officeart/2018/5/layout/CenteredIconLabelDescriptionList"/>
    <dgm:cxn modelId="{57D73178-07D0-4820-9FFD-C9AFB96AB645}" type="presParOf" srcId="{D30AB747-38E5-4FFB-B352-CE21C22D6905}" destId="{090796A9-FB5E-4221-9D6B-D5AB92458000}" srcOrd="4" destOrd="0" presId="urn:microsoft.com/office/officeart/2018/5/layout/CenteredIconLabelDescriptionList"/>
    <dgm:cxn modelId="{6F940D11-F293-413E-8DD1-621CEFF31C97}" type="presParOf" srcId="{3D57C7F6-DD9D-4D40-A8DC-1BD552F0B84A}" destId="{30735EDA-C354-407E-9E6C-DDF82A92A412}" srcOrd="1" destOrd="0" presId="urn:microsoft.com/office/officeart/2018/5/layout/CenteredIconLabelDescriptionList"/>
    <dgm:cxn modelId="{42AC001A-6F80-4C88-87E1-59053A6AFA6E}" type="presParOf" srcId="{3D57C7F6-DD9D-4D40-A8DC-1BD552F0B84A}" destId="{93379067-B442-4E3A-A139-9EEDD18550C7}" srcOrd="2" destOrd="0" presId="urn:microsoft.com/office/officeart/2018/5/layout/CenteredIconLabelDescriptionList"/>
    <dgm:cxn modelId="{C085B4D0-C5B1-4D7D-9F9C-58B2A0D26C27}" type="presParOf" srcId="{93379067-B442-4E3A-A139-9EEDD18550C7}" destId="{BF185824-1B4A-46C4-91ED-38078E3FF455}" srcOrd="0" destOrd="0" presId="urn:microsoft.com/office/officeart/2018/5/layout/CenteredIconLabelDescriptionList"/>
    <dgm:cxn modelId="{EC05159C-149F-43DB-886D-0A6847B9A2F1}" type="presParOf" srcId="{93379067-B442-4E3A-A139-9EEDD18550C7}" destId="{720FDB6B-6E78-49D8-BA6E-B2E152DC4381}" srcOrd="1" destOrd="0" presId="urn:microsoft.com/office/officeart/2018/5/layout/CenteredIconLabelDescriptionList"/>
    <dgm:cxn modelId="{D11E62C0-A625-4FC7-BE38-938D95228BF5}" type="presParOf" srcId="{93379067-B442-4E3A-A139-9EEDD18550C7}" destId="{9B5F332F-5A64-4FE2-ABFC-1EF05D419617}" srcOrd="2" destOrd="0" presId="urn:microsoft.com/office/officeart/2018/5/layout/CenteredIconLabelDescriptionList"/>
    <dgm:cxn modelId="{9DFD5A0B-B061-494F-A343-26E0B78268A0}" type="presParOf" srcId="{93379067-B442-4E3A-A139-9EEDD18550C7}" destId="{F3447574-1B18-4430-86AA-20D32A41BA28}" srcOrd="3" destOrd="0" presId="urn:microsoft.com/office/officeart/2018/5/layout/CenteredIconLabelDescriptionList"/>
    <dgm:cxn modelId="{E1D7F8A7-4AB5-44F2-8D89-C7F16221BABE}" type="presParOf" srcId="{93379067-B442-4E3A-A139-9EEDD18550C7}" destId="{A9465EF8-5792-4B62-8F0C-E794F9992FA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13AFB-F7F6-4DA8-9886-76D834F7B36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C683B4-601C-45FD-A7C3-157771A70CDD}">
      <dgm:prSet/>
      <dgm:spPr/>
      <dgm:t>
        <a:bodyPr/>
        <a:lstStyle/>
        <a:p>
          <a:pPr>
            <a:defRPr b="1"/>
          </a:pPr>
          <a:r>
            <a:rPr lang="en-US"/>
            <a:t>Is a set of command line utilities (tools) </a:t>
          </a:r>
        </a:p>
      </dgm:t>
    </dgm:pt>
    <dgm:pt modelId="{5B7BB4A4-C08F-4D29-BF9E-236E068B7A58}" type="parTrans" cxnId="{201F1339-E4DC-4EDE-99B8-495C948B3371}">
      <dgm:prSet/>
      <dgm:spPr/>
      <dgm:t>
        <a:bodyPr/>
        <a:lstStyle/>
        <a:p>
          <a:endParaRPr lang="en-US"/>
        </a:p>
      </dgm:t>
    </dgm:pt>
    <dgm:pt modelId="{2066D7F8-BB50-485D-9B49-6B9600607CEE}" type="sibTrans" cxnId="{201F1339-E4DC-4EDE-99B8-495C948B3371}">
      <dgm:prSet/>
      <dgm:spPr/>
      <dgm:t>
        <a:bodyPr/>
        <a:lstStyle/>
        <a:p>
          <a:endParaRPr lang="en-US"/>
        </a:p>
      </dgm:t>
    </dgm:pt>
    <dgm:pt modelId="{464B6BA9-FC4C-492C-95BC-5113667AB7CC}">
      <dgm:prSet/>
      <dgm:spPr/>
      <dgm:t>
        <a:bodyPr/>
        <a:lstStyle/>
        <a:p>
          <a:r>
            <a:rPr lang="en-US"/>
            <a:t>transform, query, validate, and edit XML documents and files </a:t>
          </a:r>
        </a:p>
      </dgm:t>
    </dgm:pt>
    <dgm:pt modelId="{8728FF0B-A745-40C1-9ADB-CD73C7CF6A11}" type="parTrans" cxnId="{518885EE-4ABB-4183-ABA7-F28E2D7DBFAE}">
      <dgm:prSet/>
      <dgm:spPr/>
      <dgm:t>
        <a:bodyPr/>
        <a:lstStyle/>
        <a:p>
          <a:endParaRPr lang="en-US"/>
        </a:p>
      </dgm:t>
    </dgm:pt>
    <dgm:pt modelId="{1F82E180-EA4D-4208-AD8D-2CA238CF773B}" type="sibTrans" cxnId="{518885EE-4ABB-4183-ABA7-F28E2D7DBFAE}">
      <dgm:prSet/>
      <dgm:spPr/>
      <dgm:t>
        <a:bodyPr/>
        <a:lstStyle/>
        <a:p>
          <a:endParaRPr lang="en-US"/>
        </a:p>
      </dgm:t>
    </dgm:pt>
    <dgm:pt modelId="{E274F93D-3D1C-4B63-AD45-A47C73D673DD}">
      <dgm:prSet/>
      <dgm:spPr/>
      <dgm:t>
        <a:bodyPr/>
        <a:lstStyle/>
        <a:p>
          <a:pPr>
            <a:defRPr b="1"/>
          </a:pPr>
          <a:r>
            <a:rPr lang="en-US"/>
            <a:t>Using simple set of shell commands </a:t>
          </a:r>
        </a:p>
      </dgm:t>
    </dgm:pt>
    <dgm:pt modelId="{EF4C9C91-2738-4959-820F-1B3B47484309}" type="parTrans" cxnId="{AAC50955-A238-4C25-AAFD-D86612009FC8}">
      <dgm:prSet/>
      <dgm:spPr/>
      <dgm:t>
        <a:bodyPr/>
        <a:lstStyle/>
        <a:p>
          <a:endParaRPr lang="en-US"/>
        </a:p>
      </dgm:t>
    </dgm:pt>
    <dgm:pt modelId="{18F358FC-70C5-416F-9B40-2AB819B5FBAE}" type="sibTrans" cxnId="{AAC50955-A238-4C25-AAFD-D86612009FC8}">
      <dgm:prSet/>
      <dgm:spPr/>
      <dgm:t>
        <a:bodyPr/>
        <a:lstStyle/>
        <a:p>
          <a:endParaRPr lang="en-US"/>
        </a:p>
      </dgm:t>
    </dgm:pt>
    <dgm:pt modelId="{A77A2968-D155-48AA-BACA-5F5A4E189626}">
      <dgm:prSet/>
      <dgm:spPr/>
      <dgm:t>
        <a:bodyPr/>
        <a:lstStyle/>
        <a:p>
          <a:r>
            <a:rPr lang="en-US"/>
            <a:t>Similar to </a:t>
          </a:r>
          <a:r>
            <a:rPr lang="en-US" i="1"/>
            <a:t>grep, sed, awk</a:t>
          </a:r>
          <a:endParaRPr lang="en-US"/>
        </a:p>
      </dgm:t>
    </dgm:pt>
    <dgm:pt modelId="{6DC6A801-CBE5-4D18-B950-35D208DA01BC}" type="parTrans" cxnId="{29A249B2-311D-4406-AAF6-D470D29E87B1}">
      <dgm:prSet/>
      <dgm:spPr/>
      <dgm:t>
        <a:bodyPr/>
        <a:lstStyle/>
        <a:p>
          <a:endParaRPr lang="en-US"/>
        </a:p>
      </dgm:t>
    </dgm:pt>
    <dgm:pt modelId="{F42D1869-97E1-4799-90E2-731E2F3B5EE1}" type="sibTrans" cxnId="{29A249B2-311D-4406-AAF6-D470D29E87B1}">
      <dgm:prSet/>
      <dgm:spPr/>
      <dgm:t>
        <a:bodyPr/>
        <a:lstStyle/>
        <a:p>
          <a:endParaRPr lang="en-US"/>
        </a:p>
      </dgm:t>
    </dgm:pt>
    <dgm:pt modelId="{08DA6EDD-CBFE-43D3-854C-E43990378247}">
      <dgm:prSet/>
      <dgm:spPr/>
      <dgm:t>
        <a:bodyPr/>
        <a:lstStyle/>
        <a:p>
          <a:pPr>
            <a:defRPr b="1"/>
          </a:pPr>
          <a:r>
            <a:rPr lang="en-US"/>
            <a:t>http://xmlstar.sourceforge.net/doc</a:t>
          </a:r>
        </a:p>
      </dgm:t>
    </dgm:pt>
    <dgm:pt modelId="{B5BD0E26-657E-4A8D-A8C4-BB61ACA47D8E}" type="parTrans" cxnId="{F86A5DD6-81FF-4455-AFC0-20BFF86D6E26}">
      <dgm:prSet/>
      <dgm:spPr/>
      <dgm:t>
        <a:bodyPr/>
        <a:lstStyle/>
        <a:p>
          <a:endParaRPr lang="en-US"/>
        </a:p>
      </dgm:t>
    </dgm:pt>
    <dgm:pt modelId="{43BB176D-1F70-4BC5-BE03-FC860E08E69F}" type="sibTrans" cxnId="{F86A5DD6-81FF-4455-AFC0-20BFF86D6E26}">
      <dgm:prSet/>
      <dgm:spPr/>
      <dgm:t>
        <a:bodyPr/>
        <a:lstStyle/>
        <a:p>
          <a:endParaRPr lang="en-US"/>
        </a:p>
      </dgm:t>
    </dgm:pt>
    <dgm:pt modelId="{C9AFF2FF-2D67-440E-BA7E-2523D7E6EE7F}" type="pres">
      <dgm:prSet presAssocID="{2D813AFB-F7F6-4DA8-9886-76D834F7B36F}" presName="root" presStyleCnt="0">
        <dgm:presLayoutVars>
          <dgm:dir/>
          <dgm:resizeHandles val="exact"/>
        </dgm:presLayoutVars>
      </dgm:prSet>
      <dgm:spPr/>
    </dgm:pt>
    <dgm:pt modelId="{F20B86E2-F769-44F5-95E6-E456D4D25780}" type="pres">
      <dgm:prSet presAssocID="{B7C683B4-601C-45FD-A7C3-157771A70CDD}" presName="compNode" presStyleCnt="0"/>
      <dgm:spPr/>
    </dgm:pt>
    <dgm:pt modelId="{D7405C79-80FD-4BF3-AE0F-C62F73223B0A}" type="pres">
      <dgm:prSet presAssocID="{B7C683B4-601C-45FD-A7C3-157771A70C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BD98E4C-0A41-448C-847E-10CF63A6443B}" type="pres">
      <dgm:prSet presAssocID="{B7C683B4-601C-45FD-A7C3-157771A70CDD}" presName="iconSpace" presStyleCnt="0"/>
      <dgm:spPr/>
    </dgm:pt>
    <dgm:pt modelId="{431EF212-0ACC-4865-AA71-6CB0F1AE2F02}" type="pres">
      <dgm:prSet presAssocID="{B7C683B4-601C-45FD-A7C3-157771A70CDD}" presName="parTx" presStyleLbl="revTx" presStyleIdx="0" presStyleCnt="6">
        <dgm:presLayoutVars>
          <dgm:chMax val="0"/>
          <dgm:chPref val="0"/>
        </dgm:presLayoutVars>
      </dgm:prSet>
      <dgm:spPr/>
    </dgm:pt>
    <dgm:pt modelId="{AC836046-184E-487A-9805-1FABA358EA26}" type="pres">
      <dgm:prSet presAssocID="{B7C683B4-601C-45FD-A7C3-157771A70CDD}" presName="txSpace" presStyleCnt="0"/>
      <dgm:spPr/>
    </dgm:pt>
    <dgm:pt modelId="{E5FD9BD1-0120-4BEF-A907-943E54E12D30}" type="pres">
      <dgm:prSet presAssocID="{B7C683B4-601C-45FD-A7C3-157771A70CDD}" presName="desTx" presStyleLbl="revTx" presStyleIdx="1" presStyleCnt="6">
        <dgm:presLayoutVars/>
      </dgm:prSet>
      <dgm:spPr/>
    </dgm:pt>
    <dgm:pt modelId="{FDB86186-6671-4605-AD54-16A6B989CBC3}" type="pres">
      <dgm:prSet presAssocID="{2066D7F8-BB50-485D-9B49-6B9600607CEE}" presName="sibTrans" presStyleCnt="0"/>
      <dgm:spPr/>
    </dgm:pt>
    <dgm:pt modelId="{2D3C353F-7F0C-4284-A988-4F0F45F98DE7}" type="pres">
      <dgm:prSet presAssocID="{E274F93D-3D1C-4B63-AD45-A47C73D673DD}" presName="compNode" presStyleCnt="0"/>
      <dgm:spPr/>
    </dgm:pt>
    <dgm:pt modelId="{FC8E0574-81F0-40C0-9ECC-35DFBF4C88D7}" type="pres">
      <dgm:prSet presAssocID="{E274F93D-3D1C-4B63-AD45-A47C73D673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8DC0830-513A-480D-8A17-CEFF2CFB6726}" type="pres">
      <dgm:prSet presAssocID="{E274F93D-3D1C-4B63-AD45-A47C73D673DD}" presName="iconSpace" presStyleCnt="0"/>
      <dgm:spPr/>
    </dgm:pt>
    <dgm:pt modelId="{96705D26-DF7A-4E4D-A050-60E57471B8F4}" type="pres">
      <dgm:prSet presAssocID="{E274F93D-3D1C-4B63-AD45-A47C73D673DD}" presName="parTx" presStyleLbl="revTx" presStyleIdx="2" presStyleCnt="6">
        <dgm:presLayoutVars>
          <dgm:chMax val="0"/>
          <dgm:chPref val="0"/>
        </dgm:presLayoutVars>
      </dgm:prSet>
      <dgm:spPr/>
    </dgm:pt>
    <dgm:pt modelId="{490FD9D6-15E9-4208-ACDA-3CB525C88188}" type="pres">
      <dgm:prSet presAssocID="{E274F93D-3D1C-4B63-AD45-A47C73D673DD}" presName="txSpace" presStyleCnt="0"/>
      <dgm:spPr/>
    </dgm:pt>
    <dgm:pt modelId="{77DC811F-7D8A-4920-B2ED-BF79FCD9CE98}" type="pres">
      <dgm:prSet presAssocID="{E274F93D-3D1C-4B63-AD45-A47C73D673DD}" presName="desTx" presStyleLbl="revTx" presStyleIdx="3" presStyleCnt="6">
        <dgm:presLayoutVars/>
      </dgm:prSet>
      <dgm:spPr/>
    </dgm:pt>
    <dgm:pt modelId="{7BE2483D-4E75-4A1E-8639-5DC5AD3874EE}" type="pres">
      <dgm:prSet presAssocID="{18F358FC-70C5-416F-9B40-2AB819B5FBAE}" presName="sibTrans" presStyleCnt="0"/>
      <dgm:spPr/>
    </dgm:pt>
    <dgm:pt modelId="{4A9E483E-CA07-41D6-A105-20385103C3C8}" type="pres">
      <dgm:prSet presAssocID="{08DA6EDD-CBFE-43D3-854C-E43990378247}" presName="compNode" presStyleCnt="0"/>
      <dgm:spPr/>
    </dgm:pt>
    <dgm:pt modelId="{F081CFFF-DE7C-41E9-A292-79BEFFCC319D}" type="pres">
      <dgm:prSet presAssocID="{08DA6EDD-CBFE-43D3-854C-E439903782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DBCA7C5-554C-4FC5-8A15-37A5A77FCAE9}" type="pres">
      <dgm:prSet presAssocID="{08DA6EDD-CBFE-43D3-854C-E43990378247}" presName="iconSpace" presStyleCnt="0"/>
      <dgm:spPr/>
    </dgm:pt>
    <dgm:pt modelId="{37CE0D1C-BCF6-456D-A13D-CD8756E3F759}" type="pres">
      <dgm:prSet presAssocID="{08DA6EDD-CBFE-43D3-854C-E43990378247}" presName="parTx" presStyleLbl="revTx" presStyleIdx="4" presStyleCnt="6">
        <dgm:presLayoutVars>
          <dgm:chMax val="0"/>
          <dgm:chPref val="0"/>
        </dgm:presLayoutVars>
      </dgm:prSet>
      <dgm:spPr/>
    </dgm:pt>
    <dgm:pt modelId="{AC433A99-ECE5-48D0-9E2B-F522F76F4200}" type="pres">
      <dgm:prSet presAssocID="{08DA6EDD-CBFE-43D3-854C-E43990378247}" presName="txSpace" presStyleCnt="0"/>
      <dgm:spPr/>
    </dgm:pt>
    <dgm:pt modelId="{03568EB5-788F-4EFF-92D0-11AAAAB52535}" type="pres">
      <dgm:prSet presAssocID="{08DA6EDD-CBFE-43D3-854C-E43990378247}" presName="desTx" presStyleLbl="revTx" presStyleIdx="5" presStyleCnt="6">
        <dgm:presLayoutVars/>
      </dgm:prSet>
      <dgm:spPr/>
    </dgm:pt>
  </dgm:ptLst>
  <dgm:cxnLst>
    <dgm:cxn modelId="{79E14517-08B1-48D4-8299-AF1318EC7E2F}" type="presOf" srcId="{B7C683B4-601C-45FD-A7C3-157771A70CDD}" destId="{431EF212-0ACC-4865-AA71-6CB0F1AE2F02}" srcOrd="0" destOrd="0" presId="urn:microsoft.com/office/officeart/2018/5/layout/CenteredIconLabelDescriptionList"/>
    <dgm:cxn modelId="{7A3F8A27-1077-4F7C-A061-1C92EF7BCF01}" type="presOf" srcId="{A77A2968-D155-48AA-BACA-5F5A4E189626}" destId="{77DC811F-7D8A-4920-B2ED-BF79FCD9CE98}" srcOrd="0" destOrd="0" presId="urn:microsoft.com/office/officeart/2018/5/layout/CenteredIconLabelDescriptionList"/>
    <dgm:cxn modelId="{633D7D30-45CD-47DF-B5D2-F90ADE0EF91C}" type="presOf" srcId="{08DA6EDD-CBFE-43D3-854C-E43990378247}" destId="{37CE0D1C-BCF6-456D-A13D-CD8756E3F759}" srcOrd="0" destOrd="0" presId="urn:microsoft.com/office/officeart/2018/5/layout/CenteredIconLabelDescriptionList"/>
    <dgm:cxn modelId="{201F1339-E4DC-4EDE-99B8-495C948B3371}" srcId="{2D813AFB-F7F6-4DA8-9886-76D834F7B36F}" destId="{B7C683B4-601C-45FD-A7C3-157771A70CDD}" srcOrd="0" destOrd="0" parTransId="{5B7BB4A4-C08F-4D29-BF9E-236E068B7A58}" sibTransId="{2066D7F8-BB50-485D-9B49-6B9600607CEE}"/>
    <dgm:cxn modelId="{4651B04F-EC7F-4E87-9D19-2E09DA12B348}" type="presOf" srcId="{2D813AFB-F7F6-4DA8-9886-76D834F7B36F}" destId="{C9AFF2FF-2D67-440E-BA7E-2523D7E6EE7F}" srcOrd="0" destOrd="0" presId="urn:microsoft.com/office/officeart/2018/5/layout/CenteredIconLabelDescriptionList"/>
    <dgm:cxn modelId="{AAC50955-A238-4C25-AAFD-D86612009FC8}" srcId="{2D813AFB-F7F6-4DA8-9886-76D834F7B36F}" destId="{E274F93D-3D1C-4B63-AD45-A47C73D673DD}" srcOrd="1" destOrd="0" parTransId="{EF4C9C91-2738-4959-820F-1B3B47484309}" sibTransId="{18F358FC-70C5-416F-9B40-2AB819B5FBAE}"/>
    <dgm:cxn modelId="{56DD147D-E14D-4D49-B4E1-646DB5848951}" type="presOf" srcId="{464B6BA9-FC4C-492C-95BC-5113667AB7CC}" destId="{E5FD9BD1-0120-4BEF-A907-943E54E12D30}" srcOrd="0" destOrd="0" presId="urn:microsoft.com/office/officeart/2018/5/layout/CenteredIconLabelDescriptionList"/>
    <dgm:cxn modelId="{B4907B99-188C-437C-87A0-D5B2CAF49346}" type="presOf" srcId="{E274F93D-3D1C-4B63-AD45-A47C73D673DD}" destId="{96705D26-DF7A-4E4D-A050-60E57471B8F4}" srcOrd="0" destOrd="0" presId="urn:microsoft.com/office/officeart/2018/5/layout/CenteredIconLabelDescriptionList"/>
    <dgm:cxn modelId="{29A249B2-311D-4406-AAF6-D470D29E87B1}" srcId="{E274F93D-3D1C-4B63-AD45-A47C73D673DD}" destId="{A77A2968-D155-48AA-BACA-5F5A4E189626}" srcOrd="0" destOrd="0" parTransId="{6DC6A801-CBE5-4D18-B950-35D208DA01BC}" sibTransId="{F42D1869-97E1-4799-90E2-731E2F3B5EE1}"/>
    <dgm:cxn modelId="{F86A5DD6-81FF-4455-AFC0-20BFF86D6E26}" srcId="{2D813AFB-F7F6-4DA8-9886-76D834F7B36F}" destId="{08DA6EDD-CBFE-43D3-854C-E43990378247}" srcOrd="2" destOrd="0" parTransId="{B5BD0E26-657E-4A8D-A8C4-BB61ACA47D8E}" sibTransId="{43BB176D-1F70-4BC5-BE03-FC860E08E69F}"/>
    <dgm:cxn modelId="{518885EE-4ABB-4183-ABA7-F28E2D7DBFAE}" srcId="{B7C683B4-601C-45FD-A7C3-157771A70CDD}" destId="{464B6BA9-FC4C-492C-95BC-5113667AB7CC}" srcOrd="0" destOrd="0" parTransId="{8728FF0B-A745-40C1-9ADB-CD73C7CF6A11}" sibTransId="{1F82E180-EA4D-4208-AD8D-2CA238CF773B}"/>
    <dgm:cxn modelId="{A46D1440-3F4B-41D4-89B4-15A2CAE93590}" type="presParOf" srcId="{C9AFF2FF-2D67-440E-BA7E-2523D7E6EE7F}" destId="{F20B86E2-F769-44F5-95E6-E456D4D25780}" srcOrd="0" destOrd="0" presId="urn:microsoft.com/office/officeart/2018/5/layout/CenteredIconLabelDescriptionList"/>
    <dgm:cxn modelId="{5E167C34-DB6C-4A53-B591-D988718D38EA}" type="presParOf" srcId="{F20B86E2-F769-44F5-95E6-E456D4D25780}" destId="{D7405C79-80FD-4BF3-AE0F-C62F73223B0A}" srcOrd="0" destOrd="0" presId="urn:microsoft.com/office/officeart/2018/5/layout/CenteredIconLabelDescriptionList"/>
    <dgm:cxn modelId="{A003BCCC-ADA2-4F1B-AC90-AD62A5FD7233}" type="presParOf" srcId="{F20B86E2-F769-44F5-95E6-E456D4D25780}" destId="{EBD98E4C-0A41-448C-847E-10CF63A6443B}" srcOrd="1" destOrd="0" presId="urn:microsoft.com/office/officeart/2018/5/layout/CenteredIconLabelDescriptionList"/>
    <dgm:cxn modelId="{EF6B4C7D-A6C2-4C81-9DC9-41E3A8A9D3EB}" type="presParOf" srcId="{F20B86E2-F769-44F5-95E6-E456D4D25780}" destId="{431EF212-0ACC-4865-AA71-6CB0F1AE2F02}" srcOrd="2" destOrd="0" presId="urn:microsoft.com/office/officeart/2018/5/layout/CenteredIconLabelDescriptionList"/>
    <dgm:cxn modelId="{18BDB3C4-1AA8-47E4-A732-0D1D90BF0D50}" type="presParOf" srcId="{F20B86E2-F769-44F5-95E6-E456D4D25780}" destId="{AC836046-184E-487A-9805-1FABA358EA26}" srcOrd="3" destOrd="0" presId="urn:microsoft.com/office/officeart/2018/5/layout/CenteredIconLabelDescriptionList"/>
    <dgm:cxn modelId="{10608EAB-5EF3-4FC2-AA43-297AAEC25F7C}" type="presParOf" srcId="{F20B86E2-F769-44F5-95E6-E456D4D25780}" destId="{E5FD9BD1-0120-4BEF-A907-943E54E12D30}" srcOrd="4" destOrd="0" presId="urn:microsoft.com/office/officeart/2018/5/layout/CenteredIconLabelDescriptionList"/>
    <dgm:cxn modelId="{82C0D29E-D28C-4812-B8F7-98E02C04C942}" type="presParOf" srcId="{C9AFF2FF-2D67-440E-BA7E-2523D7E6EE7F}" destId="{FDB86186-6671-4605-AD54-16A6B989CBC3}" srcOrd="1" destOrd="0" presId="urn:microsoft.com/office/officeart/2018/5/layout/CenteredIconLabelDescriptionList"/>
    <dgm:cxn modelId="{9E433C07-9252-4808-BE08-FCA8C914FF4F}" type="presParOf" srcId="{C9AFF2FF-2D67-440E-BA7E-2523D7E6EE7F}" destId="{2D3C353F-7F0C-4284-A988-4F0F45F98DE7}" srcOrd="2" destOrd="0" presId="urn:microsoft.com/office/officeart/2018/5/layout/CenteredIconLabelDescriptionList"/>
    <dgm:cxn modelId="{2AE06538-D28D-4DFF-93DA-D1D9C4AC1244}" type="presParOf" srcId="{2D3C353F-7F0C-4284-A988-4F0F45F98DE7}" destId="{FC8E0574-81F0-40C0-9ECC-35DFBF4C88D7}" srcOrd="0" destOrd="0" presId="urn:microsoft.com/office/officeart/2018/5/layout/CenteredIconLabelDescriptionList"/>
    <dgm:cxn modelId="{6220837C-432E-4C03-94D0-753D93B67E60}" type="presParOf" srcId="{2D3C353F-7F0C-4284-A988-4F0F45F98DE7}" destId="{A8DC0830-513A-480D-8A17-CEFF2CFB6726}" srcOrd="1" destOrd="0" presId="urn:microsoft.com/office/officeart/2018/5/layout/CenteredIconLabelDescriptionList"/>
    <dgm:cxn modelId="{D6F57A51-50DD-4FF8-902F-0534454E6920}" type="presParOf" srcId="{2D3C353F-7F0C-4284-A988-4F0F45F98DE7}" destId="{96705D26-DF7A-4E4D-A050-60E57471B8F4}" srcOrd="2" destOrd="0" presId="urn:microsoft.com/office/officeart/2018/5/layout/CenteredIconLabelDescriptionList"/>
    <dgm:cxn modelId="{40832AE5-0F5C-4E71-9A55-9EF46272A7B4}" type="presParOf" srcId="{2D3C353F-7F0C-4284-A988-4F0F45F98DE7}" destId="{490FD9D6-15E9-4208-ACDA-3CB525C88188}" srcOrd="3" destOrd="0" presId="urn:microsoft.com/office/officeart/2018/5/layout/CenteredIconLabelDescriptionList"/>
    <dgm:cxn modelId="{E1D9EC9F-A6DF-4BB1-926F-2F93E17BF5A4}" type="presParOf" srcId="{2D3C353F-7F0C-4284-A988-4F0F45F98DE7}" destId="{77DC811F-7D8A-4920-B2ED-BF79FCD9CE98}" srcOrd="4" destOrd="0" presId="urn:microsoft.com/office/officeart/2018/5/layout/CenteredIconLabelDescriptionList"/>
    <dgm:cxn modelId="{F498FAEE-E065-4D2A-AEA2-A8CBB8A95DBB}" type="presParOf" srcId="{C9AFF2FF-2D67-440E-BA7E-2523D7E6EE7F}" destId="{7BE2483D-4E75-4A1E-8639-5DC5AD3874EE}" srcOrd="3" destOrd="0" presId="urn:microsoft.com/office/officeart/2018/5/layout/CenteredIconLabelDescriptionList"/>
    <dgm:cxn modelId="{67627665-2276-4A7E-BFC3-0A0D9E84D2EF}" type="presParOf" srcId="{C9AFF2FF-2D67-440E-BA7E-2523D7E6EE7F}" destId="{4A9E483E-CA07-41D6-A105-20385103C3C8}" srcOrd="4" destOrd="0" presId="urn:microsoft.com/office/officeart/2018/5/layout/CenteredIconLabelDescriptionList"/>
    <dgm:cxn modelId="{DF4DE091-16B1-4906-A173-D8F882D9E596}" type="presParOf" srcId="{4A9E483E-CA07-41D6-A105-20385103C3C8}" destId="{F081CFFF-DE7C-41E9-A292-79BEFFCC319D}" srcOrd="0" destOrd="0" presId="urn:microsoft.com/office/officeart/2018/5/layout/CenteredIconLabelDescriptionList"/>
    <dgm:cxn modelId="{77FF0B1C-C3B0-4951-BB2C-A076042F4CB9}" type="presParOf" srcId="{4A9E483E-CA07-41D6-A105-20385103C3C8}" destId="{DDBCA7C5-554C-4FC5-8A15-37A5A77FCAE9}" srcOrd="1" destOrd="0" presId="urn:microsoft.com/office/officeart/2018/5/layout/CenteredIconLabelDescriptionList"/>
    <dgm:cxn modelId="{7D745A41-4CD7-41B8-A6F0-5844D70C9878}" type="presParOf" srcId="{4A9E483E-CA07-41D6-A105-20385103C3C8}" destId="{37CE0D1C-BCF6-456D-A13D-CD8756E3F759}" srcOrd="2" destOrd="0" presId="urn:microsoft.com/office/officeart/2018/5/layout/CenteredIconLabelDescriptionList"/>
    <dgm:cxn modelId="{455C8F2E-37E0-4E99-AA0E-768969CF6876}" type="presParOf" srcId="{4A9E483E-CA07-41D6-A105-20385103C3C8}" destId="{AC433A99-ECE5-48D0-9E2B-F522F76F4200}" srcOrd="3" destOrd="0" presId="urn:microsoft.com/office/officeart/2018/5/layout/CenteredIconLabelDescriptionList"/>
    <dgm:cxn modelId="{CDD20C3A-9F87-441F-A2C1-62DB3BEB7490}" type="presParOf" srcId="{4A9E483E-CA07-41D6-A105-20385103C3C8}" destId="{03568EB5-788F-4EFF-92D0-11AAAAB5253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699662-C24D-44CB-8CBB-8BFB59ACA14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D84A8D5-FBCB-4389-AD07-DD4A758F0514}">
      <dgm:prSet/>
      <dgm:spPr/>
      <dgm:t>
        <a:bodyPr/>
        <a:lstStyle/>
        <a:p>
          <a:pPr>
            <a:defRPr cap="all"/>
          </a:pPr>
          <a:r>
            <a:rPr lang="en-US"/>
            <a:t>Repeat PPTs</a:t>
          </a:r>
        </a:p>
      </dgm:t>
    </dgm:pt>
    <dgm:pt modelId="{25133199-FB38-4D46-B9FF-8F46FC808591}" type="parTrans" cxnId="{6DCA4843-FCAD-40A5-A192-CF87931B9969}">
      <dgm:prSet/>
      <dgm:spPr/>
      <dgm:t>
        <a:bodyPr/>
        <a:lstStyle/>
        <a:p>
          <a:endParaRPr lang="en-US"/>
        </a:p>
      </dgm:t>
    </dgm:pt>
    <dgm:pt modelId="{839CF5DB-43A6-4677-A2B0-EFCCDD70A5AD}" type="sibTrans" cxnId="{6DCA4843-FCAD-40A5-A192-CF87931B9969}">
      <dgm:prSet/>
      <dgm:spPr/>
      <dgm:t>
        <a:bodyPr/>
        <a:lstStyle/>
        <a:p>
          <a:endParaRPr lang="en-US"/>
        </a:p>
      </dgm:t>
    </dgm:pt>
    <dgm:pt modelId="{083B44F7-B64F-4456-AC0B-6538696C5EAF}">
      <dgm:prSet/>
      <dgm:spPr/>
      <dgm:t>
        <a:bodyPr/>
        <a:lstStyle/>
        <a:p>
          <a:pPr>
            <a:defRPr cap="all"/>
          </a:pPr>
          <a:r>
            <a:rPr lang="en-US"/>
            <a:t>Find system on/off timestamp using XMLstartlet</a:t>
          </a:r>
        </a:p>
      </dgm:t>
    </dgm:pt>
    <dgm:pt modelId="{BF0BBF68-6931-4940-8C9C-053DD629FCEA}" type="parTrans" cxnId="{056B8CD5-3472-47C9-9162-A32724628A48}">
      <dgm:prSet/>
      <dgm:spPr/>
      <dgm:t>
        <a:bodyPr/>
        <a:lstStyle/>
        <a:p>
          <a:endParaRPr lang="en-US"/>
        </a:p>
      </dgm:t>
    </dgm:pt>
    <dgm:pt modelId="{82A26EF4-3906-46CC-850F-1C439695FE6E}" type="sibTrans" cxnId="{056B8CD5-3472-47C9-9162-A32724628A48}">
      <dgm:prSet/>
      <dgm:spPr/>
      <dgm:t>
        <a:bodyPr/>
        <a:lstStyle/>
        <a:p>
          <a:endParaRPr lang="en-US"/>
        </a:p>
      </dgm:t>
    </dgm:pt>
    <dgm:pt modelId="{EB7F6635-D66E-406A-8386-6B7D931C99F9}">
      <dgm:prSet/>
      <dgm:spPr/>
      <dgm:t>
        <a:bodyPr/>
        <a:lstStyle/>
        <a:p>
          <a:pPr>
            <a:defRPr cap="all"/>
          </a:pPr>
          <a:r>
            <a:rPr lang="en-US"/>
            <a:t>Substitute eventid “4634”  with “logoff”</a:t>
          </a:r>
        </a:p>
      </dgm:t>
    </dgm:pt>
    <dgm:pt modelId="{4AD3E74B-10C4-4309-8E2E-DC90B56CBD2D}" type="parTrans" cxnId="{B5BF9767-0BC4-4606-93B3-39F3BDB089B2}">
      <dgm:prSet/>
      <dgm:spPr/>
      <dgm:t>
        <a:bodyPr/>
        <a:lstStyle/>
        <a:p>
          <a:endParaRPr lang="en-US"/>
        </a:p>
      </dgm:t>
    </dgm:pt>
    <dgm:pt modelId="{723EAFDB-400A-40B8-8355-97DDF66C9398}" type="sibTrans" cxnId="{B5BF9767-0BC4-4606-93B3-39F3BDB089B2}">
      <dgm:prSet/>
      <dgm:spPr/>
      <dgm:t>
        <a:bodyPr/>
        <a:lstStyle/>
        <a:p>
          <a:endParaRPr lang="en-US"/>
        </a:p>
      </dgm:t>
    </dgm:pt>
    <dgm:pt modelId="{9DA72ACE-F1E5-4406-BF12-99F46CFFC1D3}" type="pres">
      <dgm:prSet presAssocID="{A8699662-C24D-44CB-8CBB-8BFB59ACA14C}" presName="root" presStyleCnt="0">
        <dgm:presLayoutVars>
          <dgm:dir/>
          <dgm:resizeHandles val="exact"/>
        </dgm:presLayoutVars>
      </dgm:prSet>
      <dgm:spPr/>
    </dgm:pt>
    <dgm:pt modelId="{6117DCBA-AD7D-47AB-BD0F-8ECC1564664A}" type="pres">
      <dgm:prSet presAssocID="{AD84A8D5-FBCB-4389-AD07-DD4A758F0514}" presName="compNode" presStyleCnt="0"/>
      <dgm:spPr/>
    </dgm:pt>
    <dgm:pt modelId="{2D41A6EE-67AD-4805-B576-CDE1D148037E}" type="pres">
      <dgm:prSet presAssocID="{AD84A8D5-FBCB-4389-AD07-DD4A758F0514}" presName="iconBgRect" presStyleLbl="bgShp" presStyleIdx="0" presStyleCnt="3"/>
      <dgm:spPr/>
    </dgm:pt>
    <dgm:pt modelId="{2FC40F90-258F-413B-B4D7-F270C9BE2885}" type="pres">
      <dgm:prSet presAssocID="{AD84A8D5-FBCB-4389-AD07-DD4A758F05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99839519-4E0D-4C7E-99D6-909F5E978C2F}" type="pres">
      <dgm:prSet presAssocID="{AD84A8D5-FBCB-4389-AD07-DD4A758F0514}" presName="spaceRect" presStyleCnt="0"/>
      <dgm:spPr/>
    </dgm:pt>
    <dgm:pt modelId="{BC315933-D433-42DD-AF77-A62C54190710}" type="pres">
      <dgm:prSet presAssocID="{AD84A8D5-FBCB-4389-AD07-DD4A758F0514}" presName="textRect" presStyleLbl="revTx" presStyleIdx="0" presStyleCnt="3">
        <dgm:presLayoutVars>
          <dgm:chMax val="1"/>
          <dgm:chPref val="1"/>
        </dgm:presLayoutVars>
      </dgm:prSet>
      <dgm:spPr/>
    </dgm:pt>
    <dgm:pt modelId="{D7896D3C-6FF8-405B-9357-FAE7EB325F81}" type="pres">
      <dgm:prSet presAssocID="{839CF5DB-43A6-4677-A2B0-EFCCDD70A5AD}" presName="sibTrans" presStyleCnt="0"/>
      <dgm:spPr/>
    </dgm:pt>
    <dgm:pt modelId="{0470DFD8-E6CC-4617-8AB1-5D68B233223D}" type="pres">
      <dgm:prSet presAssocID="{083B44F7-B64F-4456-AC0B-6538696C5EAF}" presName="compNode" presStyleCnt="0"/>
      <dgm:spPr/>
    </dgm:pt>
    <dgm:pt modelId="{4974A15C-AA11-4292-8BF9-950F0ADDC80E}" type="pres">
      <dgm:prSet presAssocID="{083B44F7-B64F-4456-AC0B-6538696C5EAF}" presName="iconBgRect" presStyleLbl="bgShp" presStyleIdx="1" presStyleCnt="3"/>
      <dgm:spPr/>
    </dgm:pt>
    <dgm:pt modelId="{213E30A9-6D0F-490E-B56E-E6C679B94E50}" type="pres">
      <dgm:prSet presAssocID="{083B44F7-B64F-4456-AC0B-6538696C5E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5DFA341D-6CB8-4D8E-9E62-E47633E79421}" type="pres">
      <dgm:prSet presAssocID="{083B44F7-B64F-4456-AC0B-6538696C5EAF}" presName="spaceRect" presStyleCnt="0"/>
      <dgm:spPr/>
    </dgm:pt>
    <dgm:pt modelId="{4DA49BC1-469E-4A78-AEC5-6F139FFDEFAB}" type="pres">
      <dgm:prSet presAssocID="{083B44F7-B64F-4456-AC0B-6538696C5EAF}" presName="textRect" presStyleLbl="revTx" presStyleIdx="1" presStyleCnt="3">
        <dgm:presLayoutVars>
          <dgm:chMax val="1"/>
          <dgm:chPref val="1"/>
        </dgm:presLayoutVars>
      </dgm:prSet>
      <dgm:spPr/>
    </dgm:pt>
    <dgm:pt modelId="{48BF97D1-CFE7-47CF-ACF1-DC44FC413057}" type="pres">
      <dgm:prSet presAssocID="{82A26EF4-3906-46CC-850F-1C439695FE6E}" presName="sibTrans" presStyleCnt="0"/>
      <dgm:spPr/>
    </dgm:pt>
    <dgm:pt modelId="{0D2E4A59-1A8B-462C-B4F9-9FDBFB92635E}" type="pres">
      <dgm:prSet presAssocID="{EB7F6635-D66E-406A-8386-6B7D931C99F9}" presName="compNode" presStyleCnt="0"/>
      <dgm:spPr/>
    </dgm:pt>
    <dgm:pt modelId="{17370308-21E6-4EF3-A0B5-CD20A8E40743}" type="pres">
      <dgm:prSet presAssocID="{EB7F6635-D66E-406A-8386-6B7D931C99F9}" presName="iconBgRect" presStyleLbl="bgShp" presStyleIdx="2" presStyleCnt="3"/>
      <dgm:spPr/>
    </dgm:pt>
    <dgm:pt modelId="{F4C0C8A9-45FA-4F52-A618-499114941020}" type="pres">
      <dgm:prSet presAssocID="{EB7F6635-D66E-406A-8386-6B7D931C99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FCA9E7C4-7276-4461-95BA-02964CD7C970}" type="pres">
      <dgm:prSet presAssocID="{EB7F6635-D66E-406A-8386-6B7D931C99F9}" presName="spaceRect" presStyleCnt="0"/>
      <dgm:spPr/>
    </dgm:pt>
    <dgm:pt modelId="{E6143E0A-5EDE-431C-827B-BF8E02A0DD98}" type="pres">
      <dgm:prSet presAssocID="{EB7F6635-D66E-406A-8386-6B7D931C99F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86C765C-576B-44A2-993C-B1A2ED762312}" type="presOf" srcId="{AD84A8D5-FBCB-4389-AD07-DD4A758F0514}" destId="{BC315933-D433-42DD-AF77-A62C54190710}" srcOrd="0" destOrd="0" presId="urn:microsoft.com/office/officeart/2018/5/layout/IconCircleLabelList"/>
    <dgm:cxn modelId="{D1BE715D-252E-4B33-8A52-4E8824807098}" type="presOf" srcId="{083B44F7-B64F-4456-AC0B-6538696C5EAF}" destId="{4DA49BC1-469E-4A78-AEC5-6F139FFDEFAB}" srcOrd="0" destOrd="0" presId="urn:microsoft.com/office/officeart/2018/5/layout/IconCircleLabelList"/>
    <dgm:cxn modelId="{6DCA4843-FCAD-40A5-A192-CF87931B9969}" srcId="{A8699662-C24D-44CB-8CBB-8BFB59ACA14C}" destId="{AD84A8D5-FBCB-4389-AD07-DD4A758F0514}" srcOrd="0" destOrd="0" parTransId="{25133199-FB38-4D46-B9FF-8F46FC808591}" sibTransId="{839CF5DB-43A6-4677-A2B0-EFCCDD70A5AD}"/>
    <dgm:cxn modelId="{B5BF9767-0BC4-4606-93B3-39F3BDB089B2}" srcId="{A8699662-C24D-44CB-8CBB-8BFB59ACA14C}" destId="{EB7F6635-D66E-406A-8386-6B7D931C99F9}" srcOrd="2" destOrd="0" parTransId="{4AD3E74B-10C4-4309-8E2E-DC90B56CBD2D}" sibTransId="{723EAFDB-400A-40B8-8355-97DDF66C9398}"/>
    <dgm:cxn modelId="{056B8CD5-3472-47C9-9162-A32724628A48}" srcId="{A8699662-C24D-44CB-8CBB-8BFB59ACA14C}" destId="{083B44F7-B64F-4456-AC0B-6538696C5EAF}" srcOrd="1" destOrd="0" parTransId="{BF0BBF68-6931-4940-8C9C-053DD629FCEA}" sibTransId="{82A26EF4-3906-46CC-850F-1C439695FE6E}"/>
    <dgm:cxn modelId="{AE3915EC-8FCD-4271-B8B7-8E34FFB55948}" type="presOf" srcId="{EB7F6635-D66E-406A-8386-6B7D931C99F9}" destId="{E6143E0A-5EDE-431C-827B-BF8E02A0DD98}" srcOrd="0" destOrd="0" presId="urn:microsoft.com/office/officeart/2018/5/layout/IconCircleLabelList"/>
    <dgm:cxn modelId="{5D02A0F3-0390-429A-8A59-C2737F094583}" type="presOf" srcId="{A8699662-C24D-44CB-8CBB-8BFB59ACA14C}" destId="{9DA72ACE-F1E5-4406-BF12-99F46CFFC1D3}" srcOrd="0" destOrd="0" presId="urn:microsoft.com/office/officeart/2018/5/layout/IconCircleLabelList"/>
    <dgm:cxn modelId="{C68BC786-9975-42AB-988E-545595A8AE09}" type="presParOf" srcId="{9DA72ACE-F1E5-4406-BF12-99F46CFFC1D3}" destId="{6117DCBA-AD7D-47AB-BD0F-8ECC1564664A}" srcOrd="0" destOrd="0" presId="urn:microsoft.com/office/officeart/2018/5/layout/IconCircleLabelList"/>
    <dgm:cxn modelId="{2083CD20-0FFB-4D7C-9BA7-068AB7BE814B}" type="presParOf" srcId="{6117DCBA-AD7D-47AB-BD0F-8ECC1564664A}" destId="{2D41A6EE-67AD-4805-B576-CDE1D148037E}" srcOrd="0" destOrd="0" presId="urn:microsoft.com/office/officeart/2018/5/layout/IconCircleLabelList"/>
    <dgm:cxn modelId="{4B645A19-BA84-473B-A8C1-842DEEBD388D}" type="presParOf" srcId="{6117DCBA-AD7D-47AB-BD0F-8ECC1564664A}" destId="{2FC40F90-258F-413B-B4D7-F270C9BE2885}" srcOrd="1" destOrd="0" presId="urn:microsoft.com/office/officeart/2018/5/layout/IconCircleLabelList"/>
    <dgm:cxn modelId="{48FECB65-6E27-4A59-B9D7-9C6AB70F9A9B}" type="presParOf" srcId="{6117DCBA-AD7D-47AB-BD0F-8ECC1564664A}" destId="{99839519-4E0D-4C7E-99D6-909F5E978C2F}" srcOrd="2" destOrd="0" presId="urn:microsoft.com/office/officeart/2018/5/layout/IconCircleLabelList"/>
    <dgm:cxn modelId="{7FAAF403-64A8-419B-9436-3403AF80C74B}" type="presParOf" srcId="{6117DCBA-AD7D-47AB-BD0F-8ECC1564664A}" destId="{BC315933-D433-42DD-AF77-A62C54190710}" srcOrd="3" destOrd="0" presId="urn:microsoft.com/office/officeart/2018/5/layout/IconCircleLabelList"/>
    <dgm:cxn modelId="{437CCBEF-0686-4F97-A22F-828B2CC282AE}" type="presParOf" srcId="{9DA72ACE-F1E5-4406-BF12-99F46CFFC1D3}" destId="{D7896D3C-6FF8-405B-9357-FAE7EB325F81}" srcOrd="1" destOrd="0" presId="urn:microsoft.com/office/officeart/2018/5/layout/IconCircleLabelList"/>
    <dgm:cxn modelId="{907481D4-C129-418C-95A4-520CC7CFC22E}" type="presParOf" srcId="{9DA72ACE-F1E5-4406-BF12-99F46CFFC1D3}" destId="{0470DFD8-E6CC-4617-8AB1-5D68B233223D}" srcOrd="2" destOrd="0" presId="urn:microsoft.com/office/officeart/2018/5/layout/IconCircleLabelList"/>
    <dgm:cxn modelId="{E561D6FC-ACC8-46FA-A564-FFE965843E01}" type="presParOf" srcId="{0470DFD8-E6CC-4617-8AB1-5D68B233223D}" destId="{4974A15C-AA11-4292-8BF9-950F0ADDC80E}" srcOrd="0" destOrd="0" presId="urn:microsoft.com/office/officeart/2018/5/layout/IconCircleLabelList"/>
    <dgm:cxn modelId="{0BFD711C-1CF7-47E5-9DF7-F748237B9BE0}" type="presParOf" srcId="{0470DFD8-E6CC-4617-8AB1-5D68B233223D}" destId="{213E30A9-6D0F-490E-B56E-E6C679B94E50}" srcOrd="1" destOrd="0" presId="urn:microsoft.com/office/officeart/2018/5/layout/IconCircleLabelList"/>
    <dgm:cxn modelId="{B870E2F3-21D4-4BEC-9801-67AF5E9DE7F6}" type="presParOf" srcId="{0470DFD8-E6CC-4617-8AB1-5D68B233223D}" destId="{5DFA341D-6CB8-4D8E-9E62-E47633E79421}" srcOrd="2" destOrd="0" presId="urn:microsoft.com/office/officeart/2018/5/layout/IconCircleLabelList"/>
    <dgm:cxn modelId="{585A38B8-8CAD-44E1-BA4A-DF0E61E03CED}" type="presParOf" srcId="{0470DFD8-E6CC-4617-8AB1-5D68B233223D}" destId="{4DA49BC1-469E-4A78-AEC5-6F139FFDEFAB}" srcOrd="3" destOrd="0" presId="urn:microsoft.com/office/officeart/2018/5/layout/IconCircleLabelList"/>
    <dgm:cxn modelId="{D35F2CD2-2901-4AD6-A615-0212160FFD02}" type="presParOf" srcId="{9DA72ACE-F1E5-4406-BF12-99F46CFFC1D3}" destId="{48BF97D1-CFE7-47CF-ACF1-DC44FC413057}" srcOrd="3" destOrd="0" presId="urn:microsoft.com/office/officeart/2018/5/layout/IconCircleLabelList"/>
    <dgm:cxn modelId="{70A46F49-7326-428B-A406-1478C24B6345}" type="presParOf" srcId="{9DA72ACE-F1E5-4406-BF12-99F46CFFC1D3}" destId="{0D2E4A59-1A8B-462C-B4F9-9FDBFB92635E}" srcOrd="4" destOrd="0" presId="urn:microsoft.com/office/officeart/2018/5/layout/IconCircleLabelList"/>
    <dgm:cxn modelId="{85B29738-CC6D-4481-BE9B-17231D9FADE0}" type="presParOf" srcId="{0D2E4A59-1A8B-462C-B4F9-9FDBFB92635E}" destId="{17370308-21E6-4EF3-A0B5-CD20A8E40743}" srcOrd="0" destOrd="0" presId="urn:microsoft.com/office/officeart/2018/5/layout/IconCircleLabelList"/>
    <dgm:cxn modelId="{2D2B17A2-383F-40D2-96CE-8F41881C2ED5}" type="presParOf" srcId="{0D2E4A59-1A8B-462C-B4F9-9FDBFB92635E}" destId="{F4C0C8A9-45FA-4F52-A618-499114941020}" srcOrd="1" destOrd="0" presId="urn:microsoft.com/office/officeart/2018/5/layout/IconCircleLabelList"/>
    <dgm:cxn modelId="{453FF614-7210-45F8-ACFE-E9BE94B78147}" type="presParOf" srcId="{0D2E4A59-1A8B-462C-B4F9-9FDBFB92635E}" destId="{FCA9E7C4-7276-4461-95BA-02964CD7C970}" srcOrd="2" destOrd="0" presId="urn:microsoft.com/office/officeart/2018/5/layout/IconCircleLabelList"/>
    <dgm:cxn modelId="{EA86EFB1-EACC-4E56-B93D-A377F19E9EFF}" type="presParOf" srcId="{0D2E4A59-1A8B-462C-B4F9-9FDBFB92635E}" destId="{E6143E0A-5EDE-431C-827B-BF8E02A0DD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15668-25EB-4D39-BD44-40B826810526}">
      <dsp:nvSpPr>
        <dsp:cNvPr id="0" name=""/>
        <dsp:cNvSpPr/>
      </dsp:nvSpPr>
      <dsp:spPr>
        <a:xfrm>
          <a:off x="1518283" y="0"/>
          <a:ext cx="1510523" cy="1386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D4E23-F3DE-4A03-8A0C-D5CFACA6569E}">
      <dsp:nvSpPr>
        <dsp:cNvPr id="0" name=""/>
        <dsp:cNvSpPr/>
      </dsp:nvSpPr>
      <dsp:spPr>
        <a:xfrm>
          <a:off x="115654" y="1547778"/>
          <a:ext cx="4315781" cy="594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Get a copy of security event log</a:t>
          </a:r>
        </a:p>
      </dsp:txBody>
      <dsp:txXfrm>
        <a:off x="115654" y="1547778"/>
        <a:ext cx="4315781" cy="594103"/>
      </dsp:txXfrm>
    </dsp:sp>
    <dsp:sp modelId="{090796A9-FB5E-4221-9D6B-D5AB92458000}">
      <dsp:nvSpPr>
        <dsp:cNvPr id="0" name=""/>
        <dsp:cNvSpPr/>
      </dsp:nvSpPr>
      <dsp:spPr>
        <a:xfrm>
          <a:off x="115654" y="2217015"/>
          <a:ext cx="4315781" cy="187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85824-1B4A-46C4-91ED-38078E3FF455}">
      <dsp:nvSpPr>
        <dsp:cNvPr id="0" name=""/>
        <dsp:cNvSpPr/>
      </dsp:nvSpPr>
      <dsp:spPr>
        <a:xfrm>
          <a:off x="6589326" y="0"/>
          <a:ext cx="1510523" cy="1386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F332F-5A64-4FE2-ABFC-1EF05D419617}">
      <dsp:nvSpPr>
        <dsp:cNvPr id="0" name=""/>
        <dsp:cNvSpPr/>
      </dsp:nvSpPr>
      <dsp:spPr>
        <a:xfrm>
          <a:off x="5186697" y="1547778"/>
          <a:ext cx="4315781" cy="594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Analyze the event log</a:t>
          </a:r>
        </a:p>
      </dsp:txBody>
      <dsp:txXfrm>
        <a:off x="5186697" y="1547778"/>
        <a:ext cx="4315781" cy="594103"/>
      </dsp:txXfrm>
    </dsp:sp>
    <dsp:sp modelId="{A9465EF8-5792-4B62-8F0C-E794F9992FA7}">
      <dsp:nvSpPr>
        <dsp:cNvPr id="0" name=""/>
        <dsp:cNvSpPr/>
      </dsp:nvSpPr>
      <dsp:spPr>
        <a:xfrm>
          <a:off x="5186697" y="2217015"/>
          <a:ext cx="4315781" cy="187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Install XML parser (xmlstarlet)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Validating Security Event Log XML documents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Display element structure of XML document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Format XML document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Query XML documents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Modify or edit XML documents</a:t>
          </a:r>
        </a:p>
      </dsp:txBody>
      <dsp:txXfrm>
        <a:off x="5186697" y="2217015"/>
        <a:ext cx="4315781" cy="187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5C79-80FD-4BF3-AE0F-C62F73223B0A}">
      <dsp:nvSpPr>
        <dsp:cNvPr id="0" name=""/>
        <dsp:cNvSpPr/>
      </dsp:nvSpPr>
      <dsp:spPr>
        <a:xfrm>
          <a:off x="943814" y="1125707"/>
          <a:ext cx="1002102" cy="10021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EF212-0ACC-4865-AA71-6CB0F1AE2F02}">
      <dsp:nvSpPr>
        <dsp:cNvPr id="0" name=""/>
        <dsp:cNvSpPr/>
      </dsp:nvSpPr>
      <dsp:spPr>
        <a:xfrm>
          <a:off x="13290" y="2207018"/>
          <a:ext cx="2863149" cy="42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Is a set of command line utilities (tools) </a:t>
          </a:r>
        </a:p>
      </dsp:txBody>
      <dsp:txXfrm>
        <a:off x="13290" y="2207018"/>
        <a:ext cx="2863149" cy="429472"/>
      </dsp:txXfrm>
    </dsp:sp>
    <dsp:sp modelId="{E5FD9BD1-0120-4BEF-A907-943E54E12D30}">
      <dsp:nvSpPr>
        <dsp:cNvPr id="0" name=""/>
        <dsp:cNvSpPr/>
      </dsp:nvSpPr>
      <dsp:spPr>
        <a:xfrm>
          <a:off x="13290" y="2673332"/>
          <a:ext cx="2863149" cy="29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transform, query, validate, and edit XML documents and files </a:t>
          </a:r>
        </a:p>
      </dsp:txBody>
      <dsp:txXfrm>
        <a:off x="13290" y="2673332"/>
        <a:ext cx="2863149" cy="294441"/>
      </dsp:txXfrm>
    </dsp:sp>
    <dsp:sp modelId="{FC8E0574-81F0-40C0-9ECC-35DFBF4C88D7}">
      <dsp:nvSpPr>
        <dsp:cNvPr id="0" name=""/>
        <dsp:cNvSpPr/>
      </dsp:nvSpPr>
      <dsp:spPr>
        <a:xfrm>
          <a:off x="4308015" y="1125707"/>
          <a:ext cx="1002102" cy="10021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05D26-DF7A-4E4D-A050-60E57471B8F4}">
      <dsp:nvSpPr>
        <dsp:cNvPr id="0" name=""/>
        <dsp:cNvSpPr/>
      </dsp:nvSpPr>
      <dsp:spPr>
        <a:xfrm>
          <a:off x="3377491" y="2207018"/>
          <a:ext cx="2863149" cy="42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Using simple set of shell commands </a:t>
          </a:r>
        </a:p>
      </dsp:txBody>
      <dsp:txXfrm>
        <a:off x="3377491" y="2207018"/>
        <a:ext cx="2863149" cy="429472"/>
      </dsp:txXfrm>
    </dsp:sp>
    <dsp:sp modelId="{77DC811F-7D8A-4920-B2ED-BF79FCD9CE98}">
      <dsp:nvSpPr>
        <dsp:cNvPr id="0" name=""/>
        <dsp:cNvSpPr/>
      </dsp:nvSpPr>
      <dsp:spPr>
        <a:xfrm>
          <a:off x="3377491" y="2673332"/>
          <a:ext cx="2863149" cy="29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Similar to </a:t>
          </a:r>
          <a:r>
            <a:rPr lang="en-US" sz="1100" i="1" kern="1200"/>
            <a:t>grep, sed, awk</a:t>
          </a:r>
          <a:endParaRPr lang="en-US" sz="1100" kern="1200"/>
        </a:p>
      </dsp:txBody>
      <dsp:txXfrm>
        <a:off x="3377491" y="2673332"/>
        <a:ext cx="2863149" cy="294441"/>
      </dsp:txXfrm>
    </dsp:sp>
    <dsp:sp modelId="{F081CFFF-DE7C-41E9-A292-79BEFFCC319D}">
      <dsp:nvSpPr>
        <dsp:cNvPr id="0" name=""/>
        <dsp:cNvSpPr/>
      </dsp:nvSpPr>
      <dsp:spPr>
        <a:xfrm>
          <a:off x="7672216" y="1125707"/>
          <a:ext cx="1002102" cy="10021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E0D1C-BCF6-456D-A13D-CD8756E3F759}">
      <dsp:nvSpPr>
        <dsp:cNvPr id="0" name=""/>
        <dsp:cNvSpPr/>
      </dsp:nvSpPr>
      <dsp:spPr>
        <a:xfrm>
          <a:off x="6741692" y="2207018"/>
          <a:ext cx="2863149" cy="42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http://xmlstar.sourceforge.net/doc</a:t>
          </a:r>
        </a:p>
      </dsp:txBody>
      <dsp:txXfrm>
        <a:off x="6741692" y="2207018"/>
        <a:ext cx="2863149" cy="429472"/>
      </dsp:txXfrm>
    </dsp:sp>
    <dsp:sp modelId="{03568EB5-788F-4EFF-92D0-11AAAAB52535}">
      <dsp:nvSpPr>
        <dsp:cNvPr id="0" name=""/>
        <dsp:cNvSpPr/>
      </dsp:nvSpPr>
      <dsp:spPr>
        <a:xfrm>
          <a:off x="6741692" y="2673332"/>
          <a:ext cx="2863149" cy="29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A6EE-67AD-4805-B576-CDE1D148037E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0F90-258F-413B-B4D7-F270C9BE2885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5933-D433-42DD-AF77-A62C54190710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Repeat PPTs</a:t>
          </a:r>
        </a:p>
      </dsp:txBody>
      <dsp:txXfrm>
        <a:off x="3910" y="2834241"/>
        <a:ext cx="2868750" cy="720000"/>
      </dsp:txXfrm>
    </dsp:sp>
    <dsp:sp modelId="{4974A15C-AA11-4292-8BF9-950F0ADDC80E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E30A9-6D0F-490E-B56E-E6C679B94E50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49BC1-469E-4A78-AEC5-6F139FFDEFAB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Find system on/off timestamp using XMLstartlet</a:t>
          </a:r>
        </a:p>
      </dsp:txBody>
      <dsp:txXfrm>
        <a:off x="3374691" y="2834241"/>
        <a:ext cx="2868750" cy="720000"/>
      </dsp:txXfrm>
    </dsp:sp>
    <dsp:sp modelId="{17370308-21E6-4EF3-A0B5-CD20A8E40743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C8A9-45FA-4F52-A618-499114941020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43E0A-5EDE-431C-827B-BF8E02A0DD98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Substitute eventid “4634”  with “logoff”</a:t>
          </a:r>
        </a:p>
      </dsp:txBody>
      <dsp:txXfrm>
        <a:off x="6745472" y="28342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el -v SecurityEvt.xml 2&gt;/dev/null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fo</a:t>
            </a:r>
            <a:r>
              <a:rPr lang="en-US"/>
              <a:t> -n SecurityEvt.xml | head -n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https://www.marklogic.com/blog/xpath-punctuation-part-1/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2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x:Event</a:t>
            </a:r>
            <a:r>
              <a:rPr lang="en-US" dirty="0"/>
              <a:t>[1]" -c . 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x:TimeCreated</a:t>
            </a:r>
            <a:r>
              <a:rPr lang="en-US" dirty="0"/>
              <a:t>" -c . -n SecurityEvt.xml</a:t>
            </a:r>
          </a:p>
          <a:p>
            <a:r>
              <a:rPr lang="en-US" dirty="0"/>
              <a:t>http://xmlstar.sourceforge.net/doc/UG/xmlstarlet-ug.html#idm47077139523728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3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x:EventID</a:t>
            </a:r>
            <a:r>
              <a:rPr lang="en-US" dirty="0"/>
              <a:t>[@Qualifiers]" -c . -n  SecurityEvt.xml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4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https://www.grymoire.com/Unix/Sed.html#uh-1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echo good morning | </a:t>
            </a:r>
            <a:r>
              <a:rPr lang="en-US" err="1"/>
              <a:t>sed</a:t>
            </a:r>
            <a:r>
              <a:rPr lang="en-US"/>
              <a:t> "s/morning/afternoon/"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https://www.grymoire.com/Unix/Sed.html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xmlstarlet</a:t>
            </a:r>
            <a:r>
              <a:rPr lang="en-US" dirty="0"/>
              <a:t> 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x:EventID</a:t>
            </a:r>
            <a:r>
              <a:rPr lang="en-US" dirty="0"/>
              <a:t>[@Qualifiers]" -c . -n  SecurityEvt.xml | 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5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--help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evtx_dump.py </a:t>
            </a:r>
            <a:r>
              <a:rPr lang="en-US" err="1"/>
              <a:t>Security.evtx</a:t>
            </a:r>
            <a:r>
              <a:rPr lang="en-US"/>
              <a:t> &gt;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5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sel</a:t>
            </a:r>
            <a:r>
              <a:rPr lang="en-US"/>
              <a:t> -N x="http://schemas.microsoft.com/win/2004/08/events/event" -t -m "//</a:t>
            </a:r>
            <a:r>
              <a:rPr lang="en-US" err="1"/>
              <a:t>x:Event</a:t>
            </a:r>
            <a:r>
              <a:rPr lang="en-US"/>
              <a:t>[1]" -c .  SecurityEvt.xml 2&gt;/dev/null &gt; SecurityEvent1.xml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5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 -N x="http://schemas.microsoft.com/win/2004/08/events/event" -d '//</a:t>
            </a:r>
            <a:r>
              <a:rPr lang="en-US" err="1"/>
              <a:t>x:Level</a:t>
            </a:r>
            <a:r>
              <a:rPr lang="en-US"/>
              <a:t>' SecurityEvent1.xml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2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-O  -N x="http://schemas.microsoft.com/win/2004/08/events/event" -d '//</a:t>
            </a:r>
            <a:r>
              <a:rPr lang="en-US" err="1"/>
              <a:t>x:Level</a:t>
            </a:r>
            <a:r>
              <a:rPr lang="en-US"/>
              <a:t>' SecurityEvent1.xml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http://xmlstar.sourceforge.net/doc/UG/xmlstarlet-ug.html#idm47077139529952</a:t>
            </a:r>
          </a:p>
          <a:p>
            <a:r>
              <a:rPr lang="pt-BR"/>
              <a:t>xml ed -N N="http://www.c.com/xyz" -d '//N:*' ns2.xml | \ sed -e 's/ xmlns.*=".*"//g'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x:Event</a:t>
            </a:r>
            <a:r>
              <a:rPr lang="en-US" dirty="0"/>
              <a:t>[1]" -c .  SecurityEvt.xml 2&gt;/dev/null &gt; SecurityEvent1.xml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4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ed -O  -N x="http://schemas.microsoft.com/win/2004/08/events/event" -d '//</a:t>
            </a:r>
            <a:r>
              <a:rPr lang="en-US" dirty="0" err="1"/>
              <a:t>x:Level</a:t>
            </a:r>
            <a:r>
              <a:rPr lang="en-US" dirty="0"/>
              <a:t>' SecurityEvent1.xml | sed -e 's/</a:t>
            </a:r>
            <a:r>
              <a:rPr lang="en-US" dirty="0" err="1"/>
              <a:t>xmlns</a:t>
            </a:r>
            <a:r>
              <a:rPr lang="en-US" dirty="0"/>
              <a:t>.*=".*"//g'</a:t>
            </a:r>
          </a:p>
          <a:p>
            <a:endParaRPr lang="en-US" dirty="0"/>
          </a:p>
          <a:p>
            <a:r>
              <a:rPr lang="en-US" dirty="0"/>
              <a:t>http://xmlstar.sourceforge.net/doc/UG/xmlstarlet-ug.html#idm47077139529952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0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sel</a:t>
            </a:r>
            <a:r>
              <a:rPr lang="en-US"/>
              <a:t> -N x="http://schemas.microsoft.com/win/2004/08/events/event" -t -m "//</a:t>
            </a:r>
            <a:r>
              <a:rPr lang="en-US" err="1"/>
              <a:t>x:Event</a:t>
            </a:r>
            <a:r>
              <a:rPr lang="en-US"/>
              <a:t>[1]" -c .  SecurityEvt.xml 2&gt;/dev/null &gt; SecurityEvent1.xml</a:t>
            </a:r>
          </a:p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-O  -N x="http://schemas.microsoft.com/win/2004/08/events/event" -d '//</a:t>
            </a:r>
            <a:r>
              <a:rPr lang="en-US" err="1"/>
              <a:t>x:Level</a:t>
            </a:r>
            <a:r>
              <a:rPr lang="en-US"/>
              <a:t>' SecurityEvent1.xml | </a:t>
            </a:r>
            <a:r>
              <a:rPr lang="en-US" err="1"/>
              <a:t>sed</a:t>
            </a:r>
            <a:r>
              <a:rPr lang="en-US"/>
              <a:t> -e 's/</a:t>
            </a:r>
            <a:r>
              <a:rPr lang="en-US" err="1"/>
              <a:t>xmlns</a:t>
            </a:r>
            <a:r>
              <a:rPr lang="en-US"/>
              <a:t>.*=".*"//g' &gt; SecurityEvent1_clean.xml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3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https://www.joyofdata.de/blog/transforming-xml-document-into-csv-using-xmlstarlet/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9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-T  -t -m /Event/System  -v "</a:t>
            </a:r>
            <a:r>
              <a:rPr lang="en-US" dirty="0" err="1"/>
              <a:t>concat</a:t>
            </a:r>
            <a:r>
              <a:rPr lang="en-US" dirty="0"/>
              <a:t>(</a:t>
            </a:r>
            <a:r>
              <a:rPr lang="en-US" dirty="0" err="1"/>
              <a:t>EventID</a:t>
            </a:r>
            <a:r>
              <a:rPr lang="en-US" dirty="0"/>
              <a:t>, ';' ,</a:t>
            </a:r>
            <a:r>
              <a:rPr lang="en-US" dirty="0" err="1"/>
              <a:t>TimeCreated</a:t>
            </a:r>
            <a:r>
              <a:rPr lang="en-US" dirty="0"/>
              <a:t>/@SystemTime)" -n SecurityEvent1_clean.xml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evtx_dump.py </a:t>
            </a:r>
            <a:r>
              <a:rPr lang="en-US" dirty="0" err="1"/>
              <a:t>Security.evtx</a:t>
            </a:r>
            <a:r>
              <a:rPr lang="en-US" dirty="0"/>
              <a:t> &gt;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xmlstarlet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2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?xml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version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="1.0"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encoding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="UTF-8</a:t>
            </a:r>
            <a:r>
              <a:rPr lang="en-US" b="1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bookstore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category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="cooking"&gt;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lang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Everyday Italian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/title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author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Giada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Laurentiis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/author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2005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/year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30.00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category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="children"&gt;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lang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Harry Potter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/title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author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 K. Rowling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/author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2005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/year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29.99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category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="web"&gt;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lang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Learning XML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/title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author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Erik T. Ray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/author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year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2003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/year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39.95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/bookstore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https://www.w3schools.com/xml/xml_namespaces.asp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val</a:t>
            </a:r>
            <a:r>
              <a:rPr lang="en-US"/>
              <a:t> 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el -u SecurityEvt.xml </a:t>
            </a:r>
          </a:p>
          <a:p>
            <a:endParaRPr lang="en-US"/>
          </a:p>
          <a:p>
            <a:r>
              <a:rPr lang="en-US" err="1"/>
              <a:t>xmlstarlet</a:t>
            </a:r>
            <a:r>
              <a:rPr lang="en-US"/>
              <a:t> el -u SecurityEvt.xml 2&gt;/dev/null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el --help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7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2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3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56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74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9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6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F088867B-05CD-97E0-D6AE-5EB82A40880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10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Keywords: Windows Security Event Logs, XML</a:t>
            </a:r>
            <a:endParaRPr lang="en-US"/>
          </a:p>
          <a:p>
            <a:pPr algn="l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13886D07-F8EC-22DB-848D-3551A705A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77" y="2219704"/>
            <a:ext cx="7035725" cy="18520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0277" y="1850372"/>
            <a:ext cx="1804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Install </a:t>
            </a:r>
            <a:r>
              <a:rPr lang="en-US" i="1" err="1">
                <a:solidFill>
                  <a:srgbClr val="007DB5"/>
                </a:solidFill>
              </a:rPr>
              <a:t>xmlstartlet</a:t>
            </a:r>
            <a:endParaRPr lang="en-US" i="1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4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22" y="186872"/>
            <a:ext cx="8287651" cy="65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 node tree">
            <a:extLst>
              <a:ext uri="{FF2B5EF4-FFF2-40B4-BE49-F238E27FC236}">
                <a16:creationId xmlns:a16="http://schemas.microsoft.com/office/drawing/2014/main" id="{DD027756-84C2-439B-B80F-7F26B754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" y="2012633"/>
            <a:ext cx="46291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8D9CA7-35F4-44B8-ABE6-8A9CBC2F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480" y="762000"/>
            <a:ext cx="4772688" cy="5722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861C0-3573-4850-A014-659075081C98}"/>
              </a:ext>
            </a:extLst>
          </p:cNvPr>
          <p:cNvSpPr txBox="1"/>
          <p:nvPr/>
        </p:nvSpPr>
        <p:spPr>
          <a:xfrm>
            <a:off x="443865" y="540841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https://www.w3schools.com/xml/xml_tree.asp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2EC9E-DC65-C4BD-9462-FDEAC1222E3D}"/>
              </a:ext>
            </a:extLst>
          </p:cNvPr>
          <p:cNvSpPr txBox="1"/>
          <p:nvPr/>
        </p:nvSpPr>
        <p:spPr>
          <a:xfrm>
            <a:off x="5578200" y="0"/>
            <a:ext cx="617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UTF-8 is capable of encoding all 1,112,064 characters using one to four one-byte (8-bit) code units.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1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43" y="229296"/>
            <a:ext cx="8298899" cy="64775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6541" y="229296"/>
            <a:ext cx="21897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</a:t>
            </a:r>
            <a:r>
              <a:rPr lang="en-US" i="1">
                <a:solidFill>
                  <a:srgbClr val="007DB5"/>
                </a:solidFill>
              </a:rPr>
              <a:t>SecurityEvt.xml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2493" y="1847557"/>
            <a:ext cx="4110892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XML Namespaces </a:t>
            </a:r>
            <a:r>
              <a:rPr lang="en-US" sz="1400"/>
              <a:t>provide a method to avoid element name conflicts.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defined by an </a:t>
            </a:r>
            <a:r>
              <a:rPr lang="en-US" sz="1400" b="1" err="1"/>
              <a:t>xmlns</a:t>
            </a:r>
            <a:r>
              <a:rPr lang="en-US" sz="1400"/>
              <a:t> attribute in the start tag of an element.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7DB5"/>
                </a:solidFill>
              </a:rPr>
              <a:t>xmlns:</a:t>
            </a:r>
            <a:r>
              <a:rPr lang="en-US" sz="1200" i="1" err="1">
                <a:solidFill>
                  <a:srgbClr val="007DB5"/>
                </a:solidFill>
              </a:rPr>
              <a:t>prefix</a:t>
            </a:r>
            <a:r>
              <a:rPr lang="en-US" sz="1200">
                <a:solidFill>
                  <a:srgbClr val="007DB5"/>
                </a:solidFill>
              </a:rPr>
              <a:t>="</a:t>
            </a:r>
            <a:r>
              <a:rPr lang="en-US" sz="1200" i="1">
                <a:solidFill>
                  <a:srgbClr val="007DB5"/>
                </a:solidFill>
              </a:rPr>
              <a:t>URI</a:t>
            </a:r>
            <a:r>
              <a:rPr lang="en-US" sz="1200">
                <a:solidFill>
                  <a:srgbClr val="007DB5"/>
                </a:solidFill>
              </a:rPr>
              <a:t>".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68615" y="1524000"/>
            <a:ext cx="3329354" cy="1281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5477" y="2113225"/>
            <a:ext cx="2290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table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tr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td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Apples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/td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td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Bananas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/td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/tr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/table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45477" y="3759718"/>
            <a:ext cx="2290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table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name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African Coffee Table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/name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width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80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/width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length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120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/length</a:t>
            </a: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 dirty="0"/>
            </a:br>
            <a:r>
              <a:rPr lang="en-US" sz="1200" dirty="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A52A2A"/>
                </a:solidFill>
                <a:latin typeface="Consolas" panose="020B0609020204030204" pitchFamily="49" charset="0"/>
              </a:rPr>
              <a:t>/table</a:t>
            </a:r>
            <a:endParaRPr lang="en-US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D2F3A9-A395-492B-B773-9442BE5CBE4F}"/>
              </a:ext>
            </a:extLst>
          </p:cNvPr>
          <p:cNvCxnSpPr/>
          <p:nvPr/>
        </p:nvCxnSpPr>
        <p:spPr>
          <a:xfrm flipH="1">
            <a:off x="1196340" y="1524000"/>
            <a:ext cx="2552700" cy="69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EFBBAE-6FAA-4427-AB50-78A99215E4F6}"/>
              </a:ext>
            </a:extLst>
          </p:cNvPr>
          <p:cNvCxnSpPr/>
          <p:nvPr/>
        </p:nvCxnSpPr>
        <p:spPr>
          <a:xfrm flipH="1">
            <a:off x="1242060" y="1524000"/>
            <a:ext cx="2560320" cy="232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06EAF0-EC4B-4A3A-91C8-D029878FA3D1}"/>
              </a:ext>
            </a:extLst>
          </p:cNvPr>
          <p:cNvSpPr txBox="1"/>
          <p:nvPr/>
        </p:nvSpPr>
        <p:spPr>
          <a:xfrm>
            <a:off x="1477496" y="2071170"/>
            <a:ext cx="1113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which </a:t>
            </a:r>
            <a:r>
              <a:rPr lang="en-US" sz="1400" dirty="0">
                <a:solidFill>
                  <a:srgbClr val="FF0000"/>
                </a:solidFill>
              </a:rPr>
              <a:t>table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414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B542EDE-572B-E560-027D-63D43CB47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9" r="3126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validating XML documents</a:t>
            </a:r>
          </a:p>
        </p:txBody>
      </p:sp>
    </p:spTree>
    <p:extLst>
      <p:ext uri="{BB962C8B-B14F-4D97-AF65-F5344CB8AC3E}">
        <p14:creationId xmlns:p14="http://schemas.microsoft.com/office/powerpoint/2010/main" val="170250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70" y="1673181"/>
            <a:ext cx="6019667" cy="12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F9BBA0D5-F266-60AF-2FF1-D2EDC2CC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6" r="4212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Display element structure of XML document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or elements</a:t>
            </a:r>
          </a:p>
        </p:txBody>
      </p:sp>
    </p:spTree>
    <p:extLst>
      <p:ext uri="{BB962C8B-B14F-4D97-AF65-F5344CB8AC3E}">
        <p14:creationId xmlns:p14="http://schemas.microsoft.com/office/powerpoint/2010/main" val="124115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3"/>
          <p:cNvSpPr txBox="1"/>
          <p:nvPr/>
        </p:nvSpPr>
        <p:spPr>
          <a:xfrm>
            <a:off x="676746" y="609600"/>
            <a:ext cx="372907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Show the element structure of </a:t>
            </a:r>
            <a:r>
              <a:rPr lang="en-US" sz="28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SecurityEvt.xml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el:  Display element structure of XML document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-u:   print out sorted unique lines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996183"/>
            <a:ext cx="4602747" cy="43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5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9" y="1289816"/>
            <a:ext cx="9941259" cy="42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90" y="1329151"/>
            <a:ext cx="7602644" cy="4416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17395" y="3306513"/>
            <a:ext cx="20081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-a</a:t>
            </a:r>
            <a:r>
              <a:rPr lang="en-US"/>
              <a:t>: show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790" y="959818"/>
            <a:ext cx="69501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the element (attributes) structure of </a:t>
            </a:r>
            <a:r>
              <a:rPr lang="en-US" i="1">
                <a:solidFill>
                  <a:srgbClr val="007DB5"/>
                </a:solidFill>
              </a:rPr>
              <a:t>SecurityEvt.xml</a:t>
            </a:r>
          </a:p>
        </p:txBody>
      </p:sp>
    </p:spTree>
    <p:extLst>
      <p:ext uri="{BB962C8B-B14F-4D97-AF65-F5344CB8AC3E}">
        <p14:creationId xmlns:p14="http://schemas.microsoft.com/office/powerpoint/2010/main" val="383703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12.</a:t>
            </a:r>
            <a:r>
              <a:rPr lang="en-US" sz="2400" dirty="0"/>
              <a:t>	List all traces about the system on/off and the user logon/logoff (It should be considered only during a time range between 09:00 and 18:00 in the </a:t>
            </a:r>
            <a:r>
              <a:rPr lang="en-US" sz="2400" dirty="0" err="1"/>
              <a:t>timezone</a:t>
            </a:r>
            <a:r>
              <a:rPr lang="en-US" sz="2400" dirty="0"/>
              <a:t> (Eastern Time) from Question 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24089" cy="1816344"/>
          </a:xfrm>
        </p:spPr>
        <p:txBody>
          <a:bodyPr>
            <a:normAutofit/>
          </a:bodyPr>
          <a:lstStyle/>
          <a:p>
            <a:r>
              <a:rPr lang="en-GB" dirty="0"/>
              <a:t>The Windows event log is a detailed record of system, security and application notifications stored by the Windows</a:t>
            </a:r>
          </a:p>
          <a:p>
            <a:r>
              <a:rPr lang="en-GB" dirty="0"/>
              <a:t>It’s a useful tool for </a:t>
            </a:r>
          </a:p>
          <a:p>
            <a:pPr lvl="1"/>
            <a:r>
              <a:rPr lang="en-GB" dirty="0"/>
              <a:t>troubleshooting all kinds of different Windows problems</a:t>
            </a:r>
          </a:p>
          <a:p>
            <a:pPr lvl="1"/>
            <a:r>
              <a:rPr lang="en-GB" dirty="0"/>
              <a:t>forensics analysis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F9C26-00DF-42A2-8222-45044AEC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78" y="3695923"/>
            <a:ext cx="1344724" cy="269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A6A8911-5559-4027-A3A7-B0DAEF9E57CF}"/>
              </a:ext>
            </a:extLst>
          </p:cNvPr>
          <p:cNvSpPr/>
          <p:nvPr/>
        </p:nvSpPr>
        <p:spPr>
          <a:xfrm>
            <a:off x="2513541" y="5021486"/>
            <a:ext cx="203200" cy="9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089FD-1362-4537-8760-C8FFA9EA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123" y="3671517"/>
            <a:ext cx="6241321" cy="268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4E5EA4-4A33-078B-5461-C9CA2D086C02}"/>
              </a:ext>
            </a:extLst>
          </p:cNvPr>
          <p:cNvSpPr/>
          <p:nvPr/>
        </p:nvSpPr>
        <p:spPr>
          <a:xfrm>
            <a:off x="3392129" y="5493774"/>
            <a:ext cx="833284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ABFCD3-EA60-73B9-3B8D-D86A7834146B}"/>
              </a:ext>
            </a:extLst>
          </p:cNvPr>
          <p:cNvCxnSpPr/>
          <p:nvPr/>
        </p:nvCxnSpPr>
        <p:spPr>
          <a:xfrm flipV="1">
            <a:off x="4225413" y="4306529"/>
            <a:ext cx="1135626" cy="130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8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62" y="1591398"/>
            <a:ext cx="10237259" cy="3989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1905" y="4158734"/>
            <a:ext cx="403270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-v </a:t>
            </a:r>
            <a:r>
              <a:rPr lang="en-US" sz="2000"/>
              <a:t>: 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 show attributes and their values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929962" y="1222066"/>
            <a:ext cx="58069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element attributes and their values</a:t>
            </a:r>
            <a:endParaRPr lang="en-US" i="1">
              <a:solidFill>
                <a:srgbClr val="007DB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F091E-62A3-4824-8C0E-F5F3309A5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820" y="217914"/>
            <a:ext cx="3814020" cy="8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9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4" descr="A picture of a person carrying popcorn">
            <a:extLst>
              <a:ext uri="{FF2B5EF4-FFF2-40B4-BE49-F238E27FC236}">
                <a16:creationId xmlns:a16="http://schemas.microsoft.com/office/drawing/2014/main" id="{4150FBEF-26EA-5FE1-7C02-718DC764E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3" r="2123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format XML document</a:t>
            </a:r>
          </a:p>
        </p:txBody>
      </p:sp>
    </p:spTree>
    <p:extLst>
      <p:ext uri="{BB962C8B-B14F-4D97-AF65-F5344CB8AC3E}">
        <p14:creationId xmlns:p14="http://schemas.microsoft.com/office/powerpoint/2010/main" val="153236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89816"/>
            <a:ext cx="9941259" cy="42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232" y="1131994"/>
            <a:ext cx="758741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4" descr="A hand holding a pen and shading circles on a sheet">
            <a:extLst>
              <a:ext uri="{FF2B5EF4-FFF2-40B4-BE49-F238E27FC236}">
                <a16:creationId xmlns:a16="http://schemas.microsoft.com/office/drawing/2014/main" id="{266AEAAD-89E3-2167-05C1-10EA0DC8B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39" r="1353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/>
              <a:t>select data or query XML document(s) (XPATH, </a:t>
            </a:r>
            <a:r>
              <a:rPr lang="en-US" sz="3800" dirty="0" err="1"/>
              <a:t>etc</a:t>
            </a:r>
            <a:r>
              <a:rPr lang="en-US" sz="3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587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1533"/>
          <a:stretch/>
        </p:blipFill>
        <p:spPr>
          <a:xfrm>
            <a:off x="2334825" y="1131994"/>
            <a:ext cx="752422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What is XPATH expression?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698101"/>
            <a:ext cx="4602747" cy="29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9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i="1" err="1"/>
              <a:t>Xpath</a:t>
            </a:r>
            <a:r>
              <a:rPr lang="en-US"/>
              <a:t> expressions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i="1" err="1"/>
              <a:t>Xpath</a:t>
            </a:r>
            <a:r>
              <a:rPr lang="en-US" dirty="0"/>
              <a:t> uses path expressions to select nodes or node-sets in an XML document. </a:t>
            </a:r>
          </a:p>
          <a:p>
            <a:r>
              <a:rPr lang="en-US" i="1" err="1"/>
              <a:t>Xpath</a:t>
            </a:r>
            <a:r>
              <a:rPr lang="en-US" dirty="0"/>
              <a:t> expressions look very much like the expressions you see when you work with a traditional computer file system.</a:t>
            </a:r>
          </a:p>
          <a:p>
            <a:r>
              <a:rPr lang="en-US"/>
              <a:t>Must</a:t>
            </a:r>
            <a:r>
              <a:rPr lang="en-US" dirty="0"/>
              <a:t> provide XML namespace for queuing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784403"/>
            <a:ext cx="4602747" cy="278466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119077" y="3384062"/>
            <a:ext cx="1758461" cy="15552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6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560" y="1815465"/>
            <a:ext cx="7203440" cy="43617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2280" cy="1325563"/>
          </a:xfrm>
        </p:spPr>
        <p:txBody>
          <a:bodyPr/>
          <a:lstStyle/>
          <a:p>
            <a:r>
              <a:rPr lang="en-US" dirty="0" err="1"/>
              <a:t>Xpath</a:t>
            </a:r>
            <a:r>
              <a:rPr lang="en-US" dirty="0"/>
              <a:t> expressions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7080" y="1815465"/>
            <a:ext cx="4221480" cy="4219575"/>
          </a:xfrm>
        </p:spPr>
        <p:txBody>
          <a:bodyPr>
            <a:normAutofit/>
          </a:bodyPr>
          <a:lstStyle/>
          <a:p>
            <a:r>
              <a:rPr lang="en-US" dirty="0"/>
              <a:t>First Event node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</a:t>
            </a:r>
            <a:r>
              <a:rPr lang="en-US" dirty="0"/>
              <a:t>[1]</a:t>
            </a:r>
          </a:p>
          <a:p>
            <a:r>
              <a:rPr lang="en-US" dirty="0"/>
              <a:t>Last event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</a:t>
            </a:r>
            <a:r>
              <a:rPr lang="en-US" dirty="0"/>
              <a:t>[last()]</a:t>
            </a:r>
          </a:p>
          <a:p>
            <a:r>
              <a:rPr lang="en-US" dirty="0"/>
              <a:t>First two events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</a:t>
            </a:r>
            <a:r>
              <a:rPr lang="en-US" dirty="0"/>
              <a:t>[position()&lt;3]</a:t>
            </a:r>
          </a:p>
          <a:p>
            <a:r>
              <a:rPr lang="en-US" i="1" dirty="0" err="1">
                <a:solidFill>
                  <a:schemeClr val="accent6"/>
                </a:solidFill>
              </a:rPr>
              <a:t>EventID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with an attribute named </a:t>
            </a:r>
            <a:r>
              <a:rPr lang="en-US" i="1" dirty="0">
                <a:solidFill>
                  <a:schemeClr val="accent6"/>
                </a:solidFill>
              </a:rPr>
              <a:t>Qualifiers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:EventID</a:t>
            </a:r>
            <a:r>
              <a:rPr lang="en-US" dirty="0"/>
              <a:t>[@Qualifiers]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8560" y="1230690"/>
            <a:ext cx="7203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>
                <a:solidFill>
                  <a:srgbClr val="FF0000"/>
                </a:solidFill>
              </a:rPr>
              <a:t>//</a:t>
            </a:r>
            <a:r>
              <a:rPr lang="en-US" sz="1600" dirty="0"/>
              <a:t>” operator, a convenient shorthand for selecting nodes at any level in a document.</a:t>
            </a:r>
          </a:p>
          <a:p>
            <a:r>
              <a:rPr lang="en-US" sz="1600" dirty="0">
                <a:solidFill>
                  <a:srgbClr val="7030A0"/>
                </a:solidFill>
              </a:rPr>
              <a:t>x</a:t>
            </a:r>
            <a:r>
              <a:rPr lang="en-US" sz="1600" dirty="0"/>
              <a:t>: namespace variable, e.g.,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x=http://schemas.microsoft.com/win/2004/08/events/event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9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9" y="782320"/>
            <a:ext cx="10704584" cy="5618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5103" y="3035776"/>
            <a:ext cx="4236720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</a:t>
            </a:r>
            <a:r>
              <a:rPr lang="en-US" sz="1600" b="1">
                <a:solidFill>
                  <a:srgbClr val="FF0000"/>
                </a:solidFill>
              </a:rPr>
              <a:t>dot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/>
              <a:t>(“</a:t>
            </a:r>
            <a:r>
              <a:rPr lang="en-US" sz="1600" b="1">
                <a:solidFill>
                  <a:srgbClr val="FF0000"/>
                </a:solidFill>
              </a:rPr>
              <a:t>.</a:t>
            </a:r>
            <a:r>
              <a:rPr lang="en-US" sz="1600"/>
              <a:t>”) : the “context item expression” because it refers to the context item.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This could be a node (such as an element, attribute, or text node), or an atomic value (such as a string, number, or </a:t>
            </a:r>
            <a:r>
              <a:rPr lang="en-US" sz="1600" err="1"/>
              <a:t>boolean</a:t>
            </a:r>
            <a:r>
              <a:rPr lang="en-US" sz="1600"/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When it’s a node, it’s also called the context 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-c </a:t>
            </a:r>
            <a:r>
              <a:rPr lang="en-US" sz="1600"/>
              <a:t>or --copy-of </a:t>
            </a:r>
            <a:r>
              <a:rPr lang="en-US" sz="1600">
                <a:solidFill>
                  <a:srgbClr val="FF0000"/>
                </a:solidFill>
              </a:rPr>
              <a:t>&lt;</a:t>
            </a:r>
            <a:r>
              <a:rPr lang="en-US" sz="1600" err="1">
                <a:solidFill>
                  <a:srgbClr val="FF0000"/>
                </a:solidFill>
              </a:rPr>
              <a:t>xpath</a:t>
            </a:r>
            <a:r>
              <a:rPr lang="en-US" sz="1600">
                <a:solidFill>
                  <a:srgbClr val="FF0000"/>
                </a:solidFill>
              </a:rPr>
              <a:t>&gt;</a:t>
            </a:r>
            <a:r>
              <a:rPr lang="en-US" sz="1600"/>
              <a:t>:  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/>
              <a:t>print copy of XPATH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30A0"/>
                </a:solidFill>
              </a:rPr>
              <a:t>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-m</a:t>
            </a:r>
            <a:r>
              <a:rPr lang="en-US" sz="1600"/>
              <a:t>: match XPATH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-t</a:t>
            </a:r>
            <a:r>
              <a:rPr lang="en-US" sz="1600"/>
              <a:t>|--template &lt;</a:t>
            </a:r>
            <a:r>
              <a:rPr lang="en-US" sz="1600">
                <a:solidFill>
                  <a:srgbClr val="7030A0"/>
                </a:solidFill>
              </a:rPr>
              <a:t>options</a:t>
            </a:r>
            <a:r>
              <a:rPr lang="en-US" sz="1600"/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479" y="412988"/>
            <a:ext cx="92985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Select the first event by using template to match the </a:t>
            </a:r>
            <a:r>
              <a:rPr lang="en-US" dirty="0" err="1"/>
              <a:t>xpath</a:t>
            </a:r>
            <a:r>
              <a:rPr lang="en-US" dirty="0"/>
              <a:t> and print the copy of the context node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1635760"/>
            <a:ext cx="3820160" cy="3505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71128" y="1635760"/>
            <a:ext cx="3742303" cy="15443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82104" y="1645920"/>
            <a:ext cx="5712999" cy="39928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68568" y="1645920"/>
            <a:ext cx="6126535" cy="44399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484697" y="1539716"/>
            <a:ext cx="203312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-N: </a:t>
            </a:r>
            <a:r>
              <a:rPr lang="en-US" sz="1600"/>
              <a:t>namespace </a:t>
            </a:r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x</a:t>
            </a:r>
            <a:r>
              <a:rPr lang="en-US" sz="1600"/>
              <a:t>: namespace variable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4878186" y="1391235"/>
            <a:ext cx="2606511" cy="4408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58510-DF37-4D01-9393-C9D571CB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964486"/>
            <a:ext cx="3856774" cy="3017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AA3C5-CB4D-45A7-9C2A-4F36C1719782}"/>
              </a:ext>
            </a:extLst>
          </p:cNvPr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Logon event 4624</a:t>
            </a:r>
          </a:p>
        </p:txBody>
      </p:sp>
    </p:spTree>
    <p:extLst>
      <p:ext uri="{BB962C8B-B14F-4D97-AF65-F5344CB8AC3E}">
        <p14:creationId xmlns:p14="http://schemas.microsoft.com/office/powerpoint/2010/main" val="305673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0" y="1730750"/>
            <a:ext cx="11128197" cy="3450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220" y="1361418"/>
            <a:ext cx="54323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Select </a:t>
            </a:r>
            <a:r>
              <a:rPr lang="en-US" err="1"/>
              <a:t>TimeCreated</a:t>
            </a:r>
            <a:r>
              <a:rPr lang="en-US"/>
              <a:t> of events and print the context node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ED75A-BB81-4FCE-B5C7-CB1A9C89830C}"/>
              </a:ext>
            </a:extLst>
          </p:cNvPr>
          <p:cNvSpPr/>
          <p:nvPr/>
        </p:nvSpPr>
        <p:spPr>
          <a:xfrm>
            <a:off x="6395127" y="2557014"/>
            <a:ext cx="18469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-n</a:t>
            </a:r>
            <a:r>
              <a:rPr lang="en-US"/>
              <a:t>:  print new line</a:t>
            </a:r>
          </a:p>
        </p:txBody>
      </p:sp>
    </p:spTree>
    <p:extLst>
      <p:ext uri="{BB962C8B-B14F-4D97-AF65-F5344CB8AC3E}">
        <p14:creationId xmlns:p14="http://schemas.microsoft.com/office/powerpoint/2010/main" val="3531219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1" y="2123658"/>
            <a:ext cx="11164554" cy="3952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2727" y="2960214"/>
            <a:ext cx="18469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-n</a:t>
            </a:r>
            <a:r>
              <a:rPr lang="en-US"/>
              <a:t>:  print new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471" y="1754326"/>
            <a:ext cx="53695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Select a property of </a:t>
            </a:r>
            <a:r>
              <a:rPr lang="en-US" err="1"/>
              <a:t>EventID</a:t>
            </a:r>
            <a:r>
              <a:rPr lang="en-US"/>
              <a:t> and print the context node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7363" y="359172"/>
            <a:ext cx="454066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4608 (Windows is starting up)</a:t>
            </a:r>
          </a:p>
          <a:p>
            <a:r>
              <a:rPr lang="en-US"/>
              <a:t>1100 (service shutdown)</a:t>
            </a:r>
          </a:p>
          <a:p>
            <a:r>
              <a:rPr lang="en-US"/>
              <a:t>4624 (successful logon)</a:t>
            </a:r>
          </a:p>
          <a:p>
            <a:r>
              <a:rPr lang="en-US"/>
              <a:t>4634 (logoff)</a:t>
            </a:r>
          </a:p>
          <a:p>
            <a:r>
              <a:rPr lang="en-US"/>
              <a:t>4625 (logon failure)</a:t>
            </a:r>
          </a:p>
          <a:p>
            <a:r>
              <a:rPr lang="en-US"/>
              <a:t>4647 (a user initiated the logoff process)...</a:t>
            </a:r>
          </a:p>
        </p:txBody>
      </p:sp>
    </p:spTree>
    <p:extLst>
      <p:ext uri="{BB962C8B-B14F-4D97-AF65-F5344CB8AC3E}">
        <p14:creationId xmlns:p14="http://schemas.microsoft.com/office/powerpoint/2010/main" val="2884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4" descr="A picture of an electromagnetic radiation">
            <a:extLst>
              <a:ext uri="{FF2B5EF4-FFF2-40B4-BE49-F238E27FC236}">
                <a16:creationId xmlns:a16="http://schemas.microsoft.com/office/drawing/2014/main" id="{386DC765-8BDE-445A-E253-6B21D3686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6" r="21579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0" y="2580832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/>
              <a:t>Substitute </a:t>
            </a:r>
            <a:r>
              <a:rPr lang="en-US" sz="3800" i="1" dirty="0" err="1"/>
              <a:t>xmlstarlet</a:t>
            </a:r>
            <a:r>
              <a:rPr lang="en-US" sz="3800" i="1" dirty="0"/>
              <a:t> </a:t>
            </a:r>
            <a:r>
              <a:rPr lang="en-US" sz="3800" i="1" dirty="0" err="1"/>
              <a:t>sel</a:t>
            </a:r>
            <a:r>
              <a:rPr lang="en-US" sz="3800" i="1" dirty="0"/>
              <a:t> </a:t>
            </a:r>
            <a:r>
              <a:rPr lang="en-US" sz="3800" dirty="0"/>
              <a:t>results using sed</a:t>
            </a:r>
          </a:p>
        </p:txBody>
      </p:sp>
    </p:spTree>
    <p:extLst>
      <p:ext uri="{BB962C8B-B14F-4D97-AF65-F5344CB8AC3E}">
        <p14:creationId xmlns:p14="http://schemas.microsoft.com/office/powerpoint/2010/main" val="2819587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/>
              <a:t>tream </a:t>
            </a:r>
            <a:r>
              <a:rPr lang="en-US">
                <a:solidFill>
                  <a:srgbClr val="FF0000"/>
                </a:solidFill>
              </a:rPr>
              <a:t>ed</a:t>
            </a:r>
            <a:r>
              <a:rPr lang="en-US"/>
              <a:t>itor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18615"/>
          </a:xfrm>
        </p:spPr>
        <p:txBody>
          <a:bodyPr>
            <a:normAutofit/>
          </a:bodyPr>
          <a:lstStyle/>
          <a:p>
            <a:r>
              <a:rPr lang="en-US" dirty="0"/>
              <a:t>Used to perform basic text transformations on an input stream (a file or input from a pipeline).</a:t>
            </a:r>
          </a:p>
          <a:p>
            <a:r>
              <a:rPr lang="en-US" dirty="0"/>
              <a:t>Can apply regular expression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28710"/>
            <a:ext cx="8477308" cy="1906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759378"/>
            <a:ext cx="4791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Substitute </a:t>
            </a:r>
            <a:r>
              <a:rPr lang="en-US" i="1">
                <a:solidFill>
                  <a:srgbClr val="7030A0"/>
                </a:solidFill>
              </a:rPr>
              <a:t>morning</a:t>
            </a:r>
            <a:r>
              <a:rPr lang="en-US"/>
              <a:t> in text stream with </a:t>
            </a:r>
            <a:r>
              <a:rPr lang="en-US" i="1">
                <a:solidFill>
                  <a:srgbClr val="7030A0"/>
                </a:solidFill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306068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86" y="2014133"/>
            <a:ext cx="9254813" cy="2730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586" y="1644801"/>
            <a:ext cx="4791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Substitute </a:t>
            </a:r>
            <a:r>
              <a:rPr lang="en-US" i="1">
                <a:solidFill>
                  <a:srgbClr val="7030A0"/>
                </a:solidFill>
              </a:rPr>
              <a:t>morning</a:t>
            </a:r>
            <a:r>
              <a:rPr lang="en-US"/>
              <a:t> in text stream with </a:t>
            </a:r>
            <a:r>
              <a:rPr lang="en-US" i="1">
                <a:solidFill>
                  <a:srgbClr val="7030A0"/>
                </a:solidFill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340781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85" y="2623457"/>
            <a:ext cx="8335448" cy="1836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6934" y="3965694"/>
            <a:ext cx="24021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/>
              <a:t>/</a:t>
            </a:r>
            <a:r>
              <a:rPr lang="en-US" b="1">
                <a:solidFill>
                  <a:srgbClr val="FF0000"/>
                </a:solidFill>
              </a:rPr>
              <a:t>g </a:t>
            </a:r>
            <a:r>
              <a:rPr lang="en-US"/>
              <a:t>- Global replacement</a:t>
            </a:r>
          </a:p>
        </p:txBody>
      </p:sp>
    </p:spTree>
    <p:extLst>
      <p:ext uri="{BB962C8B-B14F-4D97-AF65-F5344CB8AC3E}">
        <p14:creationId xmlns:p14="http://schemas.microsoft.com/office/powerpoint/2010/main" val="57646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ectangle 1"/>
          <p:cNvSpPr/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4608 (Windows is starting up)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1100 (service shutdown)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4624 (successful logon)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4634 (logoff)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4625 (logon failure)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4647 (a user initiated the logoff process)...</a:t>
            </a:r>
          </a:p>
        </p:txBody>
      </p:sp>
      <p:pic>
        <p:nvPicPr>
          <p:cNvPr id="3" name="Picture 2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5348844" cy="19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edit XML document(s) 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File HTML">
            <a:extLst>
              <a:ext uri="{FF2B5EF4-FFF2-40B4-BE49-F238E27FC236}">
                <a16:creationId xmlns:a16="http://schemas.microsoft.com/office/drawing/2014/main" id="{543BEA4A-0256-6C47-601D-CC74C118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2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36" y="1066377"/>
            <a:ext cx="687283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1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357821-C5F7-4C3D-BD9C-52457382E87F}"/>
              </a:ext>
            </a:extLst>
          </p:cNvPr>
          <p:cNvSpPr txBox="1"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Show the first event and we will make change the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4" y="2176420"/>
            <a:ext cx="5062993" cy="24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3FFAF-3A41-495F-89E5-A5172E40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search events?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2DDD4-AD77-487C-BE30-ADE9DBA7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506081" cy="4532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EB6DD8-F063-4B01-9846-0A255FFCA60C}"/>
              </a:ext>
            </a:extLst>
          </p:cNvPr>
          <p:cNvSpPr txBox="1"/>
          <p:nvPr/>
        </p:nvSpPr>
        <p:spPr>
          <a:xfrm>
            <a:off x="732981" y="1398469"/>
            <a:ext cx="6185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https://www.ultimatewindowssecurity.com/securitylog/encyclopedia/default.aspx</a:t>
            </a:r>
          </a:p>
        </p:txBody>
      </p:sp>
    </p:spTree>
    <p:extLst>
      <p:ext uri="{BB962C8B-B14F-4D97-AF65-F5344CB8AC3E}">
        <p14:creationId xmlns:p14="http://schemas.microsoft.com/office/powerpoint/2010/main" val="1823173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“d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elete/hide” the node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&lt;Level&gt;&lt;/Level&gt;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4" y="2075160"/>
            <a:ext cx="5062993" cy="26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9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090445" y="609600"/>
            <a:ext cx="318355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20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mit XML declaration (&lt;?xml ...?&gt;) </a:t>
            </a:r>
            <a:r>
              <a:rPr lang="en-US" sz="2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20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20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2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elete”</a:t>
            </a:r>
            <a:r>
              <a:rPr lang="en-US" sz="20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node </a:t>
            </a:r>
            <a:r>
              <a:rPr lang="en-US" sz="20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&lt;Level&gt;&lt;/Level&gt;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-d: is not actually deleting the note,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only show deleted stream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How to actually delete a node?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4" y="2214393"/>
            <a:ext cx="5062993" cy="24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46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Pen placed on top of a signature line">
            <a:extLst>
              <a:ext uri="{FF2B5EF4-FFF2-40B4-BE49-F238E27FC236}">
                <a16:creationId xmlns:a16="http://schemas.microsoft.com/office/drawing/2014/main" id="{993A8E59-1E19-8C9B-E262-3641A953B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Deleting namespace declarations</a:t>
            </a:r>
          </a:p>
        </p:txBody>
      </p:sp>
    </p:spTree>
    <p:extLst>
      <p:ext uri="{BB962C8B-B14F-4D97-AF65-F5344CB8AC3E}">
        <p14:creationId xmlns:p14="http://schemas.microsoft.com/office/powerpoint/2010/main" val="1010073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A099BB-4022-4256-A17F-713905E134BF}"/>
              </a:ext>
            </a:extLst>
          </p:cNvPr>
          <p:cNvSpPr txBox="1"/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Show the first event and remove error messages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382" y="1672449"/>
            <a:ext cx="7234727" cy="35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1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56" y="1124787"/>
            <a:ext cx="8704729" cy="4275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456" y="755455"/>
            <a:ext cx="45563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Substitute </a:t>
            </a:r>
            <a:r>
              <a:rPr lang="en-US" i="1" err="1">
                <a:solidFill>
                  <a:srgbClr val="7030A0"/>
                </a:solidFill>
              </a:rPr>
              <a:t>xmlns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with nothing (remove </a:t>
            </a:r>
            <a:r>
              <a:rPr lang="en-US" i="1" err="1">
                <a:solidFill>
                  <a:srgbClr val="7030A0"/>
                </a:solidFill>
              </a:rPr>
              <a:t>xmlns</a:t>
            </a:r>
            <a:r>
              <a:rPr lang="en-US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2733964"/>
            <a:ext cx="249632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-e</a:t>
            </a:r>
            <a:r>
              <a:rPr lang="en-US" dirty="0"/>
              <a:t>: regular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s/</a:t>
            </a:r>
            <a:r>
              <a:rPr lang="en-US" dirty="0">
                <a:solidFill>
                  <a:srgbClr val="7030A0"/>
                </a:solidFill>
              </a:rPr>
              <a:t>e1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>
                <a:solidFill>
                  <a:srgbClr val="7030A0"/>
                </a:solidFill>
              </a:rPr>
              <a:t>e2</a:t>
            </a:r>
            <a:r>
              <a:rPr lang="en-US" dirty="0">
                <a:solidFill>
                  <a:srgbClr val="FF0000"/>
                </a:solidFill>
              </a:rPr>
              <a:t>/g: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s: </a:t>
            </a:r>
            <a:r>
              <a:rPr lang="en-US" dirty="0"/>
              <a:t>substitute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e1: regex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e2: regex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g: </a:t>
            </a:r>
            <a:r>
              <a:rPr lang="en-US" dirty="0"/>
              <a:t>globe</a:t>
            </a:r>
          </a:p>
        </p:txBody>
      </p:sp>
    </p:spTree>
    <p:extLst>
      <p:ext uri="{BB962C8B-B14F-4D97-AF65-F5344CB8AC3E}">
        <p14:creationId xmlns:p14="http://schemas.microsoft.com/office/powerpoint/2010/main" val="3392738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67" y="1131994"/>
            <a:ext cx="846154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1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utoradiogram on white paper">
            <a:extLst>
              <a:ext uri="{FF2B5EF4-FFF2-40B4-BE49-F238E27FC236}">
                <a16:creationId xmlns:a16="http://schemas.microsoft.com/office/drawing/2014/main" id="{41628DFB-1837-30EA-0F23-4C5321935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7" y="2405320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dirty="0"/>
              <a:t>Transforming an XML Document into a CSV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321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49" y="1310929"/>
            <a:ext cx="9502964" cy="4580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6949" y="941597"/>
            <a:ext cx="478631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We want to save </a:t>
            </a:r>
            <a:r>
              <a:rPr lang="en-US" i="1" err="1">
                <a:solidFill>
                  <a:srgbClr val="007DB5"/>
                </a:solidFill>
              </a:rPr>
              <a:t>EventID</a:t>
            </a:r>
            <a:r>
              <a:rPr lang="en-US">
                <a:solidFill>
                  <a:srgbClr val="007DB5"/>
                </a:solidFill>
              </a:rPr>
              <a:t> </a:t>
            </a:r>
            <a:r>
              <a:rPr lang="en-US"/>
              <a:t>and </a:t>
            </a:r>
            <a:r>
              <a:rPr lang="en-US" i="1" err="1">
                <a:solidFill>
                  <a:srgbClr val="007DB5"/>
                </a:solidFill>
              </a:rPr>
              <a:t>ItemCreated</a:t>
            </a:r>
            <a:r>
              <a:rPr lang="en-US"/>
              <a:t> to .</a:t>
            </a:r>
            <a:r>
              <a:rPr lang="en-US" i="1">
                <a:solidFill>
                  <a:srgbClr val="007DB5"/>
                </a:solidFill>
              </a:rPr>
              <a:t>csv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29067-4F3D-497C-93BB-9EC92CA7DB10}"/>
              </a:ext>
            </a:extLst>
          </p:cNvPr>
          <p:cNvSpPr txBox="1"/>
          <p:nvPr/>
        </p:nvSpPr>
        <p:spPr>
          <a:xfrm>
            <a:off x="7711200" y="4399200"/>
            <a:ext cx="5630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UTC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8C1E6A-5FC7-4706-9A1E-D789143B614F}"/>
              </a:ext>
            </a:extLst>
          </p:cNvPr>
          <p:cNvCxnSpPr/>
          <p:nvPr/>
        </p:nvCxnSpPr>
        <p:spPr>
          <a:xfrm flipH="1" flipV="1">
            <a:off x="6559200" y="3880800"/>
            <a:ext cx="1116000" cy="69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79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875" y="518027"/>
            <a:ext cx="10444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&lt;Event&gt;&lt;System&gt;&lt;Provider Name="Microsoft-Windows-Security-Auditing" </a:t>
            </a:r>
            <a:r>
              <a:rPr lang="en-US" dirty="0" err="1"/>
              <a:t>Guid</a:t>
            </a:r>
            <a:r>
              <a:rPr lang="en-US" dirty="0"/>
              <a:t>="{54849625-5478-4994-a5ba-3e3b0328c30d}"&gt;&lt;/Provider&gt;</a:t>
            </a:r>
          </a:p>
          <a:p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EventID</a:t>
            </a:r>
            <a:r>
              <a:rPr lang="en-US" dirty="0">
                <a:solidFill>
                  <a:srgbClr val="FF0000"/>
                </a:solidFill>
              </a:rPr>
              <a:t> Qualifiers=""&gt;</a:t>
            </a:r>
            <a:r>
              <a:rPr lang="en-US" dirty="0">
                <a:solidFill>
                  <a:srgbClr val="7030A0"/>
                </a:solidFill>
              </a:rPr>
              <a:t>4608</a:t>
            </a:r>
            <a:r>
              <a:rPr lang="en-US" dirty="0">
                <a:solidFill>
                  <a:srgbClr val="FF0000"/>
                </a:solidFill>
              </a:rPr>
              <a:t>&lt;/</a:t>
            </a:r>
            <a:r>
              <a:rPr lang="en-US" dirty="0" err="1">
                <a:solidFill>
                  <a:srgbClr val="FF0000"/>
                </a:solidFill>
              </a:rPr>
              <a:t>EventID</a:t>
            </a:r>
            <a:r>
              <a:rPr lang="en-US" dirty="0"/>
              <a:t>&gt;</a:t>
            </a:r>
          </a:p>
          <a:p>
            <a:r>
              <a:rPr lang="en-US" dirty="0"/>
              <a:t>&lt;Version&gt;0&lt;/Version&gt;</a:t>
            </a:r>
          </a:p>
          <a:p>
            <a:r>
              <a:rPr lang="en-US" dirty="0"/>
              <a:t>&lt;Level&gt;0&lt;/Level&gt;</a:t>
            </a:r>
          </a:p>
          <a:p>
            <a:r>
              <a:rPr lang="en-US" dirty="0"/>
              <a:t>&lt;Task&gt;12288&lt;/Task&gt;</a:t>
            </a:r>
          </a:p>
          <a:p>
            <a:r>
              <a:rPr lang="en-US" dirty="0"/>
              <a:t>&lt;Opcode&gt;0&lt;/Opcode&gt;</a:t>
            </a:r>
          </a:p>
          <a:p>
            <a:r>
              <a:rPr lang="en-US" dirty="0"/>
              <a:t>&lt;Keywords&gt;0x8020000000000000&lt;/Keywords&gt;</a:t>
            </a:r>
          </a:p>
          <a:p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TimeCreated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SystemTime</a:t>
            </a:r>
            <a:r>
              <a:rPr lang="en-US" dirty="0">
                <a:solidFill>
                  <a:srgbClr val="FF0000"/>
                </a:solidFill>
              </a:rPr>
              <a:t>="2015-03-25 10:15:35.248869"&gt;&lt;/</a:t>
            </a:r>
            <a:r>
              <a:rPr lang="en-US" dirty="0" err="1">
                <a:solidFill>
                  <a:srgbClr val="FF0000"/>
                </a:solidFill>
              </a:rPr>
              <a:t>TimeCreated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EventRecordID</a:t>
            </a:r>
            <a:r>
              <a:rPr lang="en-US" dirty="0"/>
              <a:t>&gt;1&lt;/</a:t>
            </a:r>
            <a:r>
              <a:rPr lang="en-US" dirty="0" err="1"/>
              <a:t>EventRecordID</a:t>
            </a:r>
            <a:r>
              <a:rPr lang="en-US" dirty="0"/>
              <a:t>&gt;</a:t>
            </a:r>
          </a:p>
          <a:p>
            <a:r>
              <a:rPr lang="en-US" dirty="0"/>
              <a:t>&lt;Correlation </a:t>
            </a:r>
            <a:r>
              <a:rPr lang="en-US" dirty="0" err="1"/>
              <a:t>ActivityID</a:t>
            </a:r>
            <a:r>
              <a:rPr lang="en-US" dirty="0"/>
              <a:t>="" </a:t>
            </a:r>
            <a:r>
              <a:rPr lang="en-US" dirty="0" err="1"/>
              <a:t>RelatedActivityID</a:t>
            </a:r>
            <a:r>
              <a:rPr lang="en-US" dirty="0"/>
              <a:t>=""&gt;&lt;/Correlation&gt;</a:t>
            </a:r>
          </a:p>
          <a:p>
            <a:r>
              <a:rPr lang="en-US" dirty="0"/>
              <a:t>&lt;Execution </a:t>
            </a:r>
            <a:r>
              <a:rPr lang="en-US" dirty="0" err="1"/>
              <a:t>ProcessID</a:t>
            </a:r>
            <a:r>
              <a:rPr lang="en-US" dirty="0"/>
              <a:t>="464" </a:t>
            </a:r>
            <a:r>
              <a:rPr lang="en-US" dirty="0" err="1"/>
              <a:t>ThreadID</a:t>
            </a:r>
            <a:r>
              <a:rPr lang="en-US" dirty="0"/>
              <a:t>="468"&gt;&lt;/Execution&gt;</a:t>
            </a:r>
          </a:p>
          <a:p>
            <a:r>
              <a:rPr lang="en-US" dirty="0"/>
              <a:t>&lt;Channel&gt;Security&lt;/Channel&gt;</a:t>
            </a:r>
          </a:p>
          <a:p>
            <a:r>
              <a:rPr lang="en-US" dirty="0"/>
              <a:t>&lt;Computer&gt;37L4247F27-25&lt;/Computer&gt;</a:t>
            </a:r>
          </a:p>
          <a:p>
            <a:r>
              <a:rPr lang="en-US" dirty="0"/>
              <a:t>&lt;Security </a:t>
            </a:r>
            <a:r>
              <a:rPr lang="en-US" dirty="0" err="1"/>
              <a:t>UserID</a:t>
            </a:r>
            <a:r>
              <a:rPr lang="en-US" dirty="0"/>
              <a:t>=""&gt;&lt;/Security&gt;</a:t>
            </a:r>
          </a:p>
          <a:p>
            <a:r>
              <a:rPr lang="en-US" dirty="0"/>
              <a:t>&lt;/System&gt;</a:t>
            </a:r>
          </a:p>
          <a:p>
            <a:r>
              <a:rPr lang="en-US" dirty="0"/>
              <a:t>&lt;</a:t>
            </a:r>
            <a:r>
              <a:rPr lang="en-US" dirty="0" err="1"/>
              <a:t>EventData</a:t>
            </a:r>
            <a:r>
              <a:rPr lang="en-US" dirty="0"/>
              <a:t>&gt;&lt;/</a:t>
            </a:r>
            <a:r>
              <a:rPr lang="en-US" dirty="0" err="1"/>
              <a:t>EventData</a:t>
            </a:r>
            <a:r>
              <a:rPr lang="en-US" dirty="0"/>
              <a:t>&gt;</a:t>
            </a:r>
          </a:p>
          <a:p>
            <a:r>
              <a:rPr lang="en-US" dirty="0"/>
              <a:t>&lt;/Event&gt;</a:t>
            </a:r>
          </a:p>
        </p:txBody>
      </p:sp>
    </p:spTree>
    <p:extLst>
      <p:ext uri="{BB962C8B-B14F-4D97-AF65-F5344CB8AC3E}">
        <p14:creationId xmlns:p14="http://schemas.microsoft.com/office/powerpoint/2010/main" val="4081129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19" y="2369417"/>
            <a:ext cx="9325522" cy="1472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9755" y="876458"/>
            <a:ext cx="230742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-T</a:t>
            </a:r>
            <a:r>
              <a:rPr lang="en-US"/>
              <a:t>: output is text</a:t>
            </a:r>
          </a:p>
          <a:p>
            <a:r>
              <a:rPr lang="en-US">
                <a:solidFill>
                  <a:srgbClr val="FF0000"/>
                </a:solidFill>
              </a:rPr>
              <a:t>-t</a:t>
            </a:r>
            <a:r>
              <a:rPr lang="en-US"/>
              <a:t>: template</a:t>
            </a:r>
          </a:p>
          <a:p>
            <a:r>
              <a:rPr lang="en-US">
                <a:solidFill>
                  <a:srgbClr val="FF0000"/>
                </a:solidFill>
              </a:rPr>
              <a:t>-m</a:t>
            </a:r>
            <a:r>
              <a:rPr lang="en-US"/>
              <a:t>: template</a:t>
            </a:r>
          </a:p>
          <a:p>
            <a:r>
              <a:rPr lang="en-US">
                <a:solidFill>
                  <a:srgbClr val="FF0000"/>
                </a:solidFill>
              </a:rPr>
              <a:t>-v</a:t>
            </a:r>
            <a:r>
              <a:rPr lang="en-US"/>
              <a:t>: print value of </a:t>
            </a:r>
            <a:r>
              <a:rPr lang="en-US" err="1"/>
              <a:t>xpath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-n</a:t>
            </a:r>
            <a:r>
              <a:rPr lang="en-US"/>
              <a:t>: new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4619" y="1992270"/>
            <a:ext cx="39360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Display </a:t>
            </a:r>
            <a:r>
              <a:rPr lang="en-US" i="1" err="1">
                <a:solidFill>
                  <a:srgbClr val="007DB5"/>
                </a:solidFill>
              </a:rPr>
              <a:t>EventID</a:t>
            </a:r>
            <a:r>
              <a:rPr lang="en-US">
                <a:solidFill>
                  <a:srgbClr val="007DB5"/>
                </a:solidFill>
              </a:rPr>
              <a:t> </a:t>
            </a:r>
            <a:r>
              <a:rPr lang="en-US"/>
              <a:t>and </a:t>
            </a:r>
            <a:r>
              <a:rPr lang="en-US" i="1" err="1">
                <a:solidFill>
                  <a:srgbClr val="007DB5"/>
                </a:solidFill>
              </a:rPr>
              <a:t>ItemCreated</a:t>
            </a:r>
            <a:r>
              <a:rPr lang="en-US"/>
              <a:t>  in text</a:t>
            </a:r>
            <a:endParaRPr lang="en-US" i="1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0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106561-D906-1AB3-5B2E-29432CCE9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1333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490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B3B90DAE-0E0D-C1A5-9585-09453217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1079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Assignments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74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Assignments</a:t>
            </a:r>
            <a:endParaRPr lang="en-US" dirty="0"/>
          </a:p>
        </p:txBody>
      </p:sp>
      <p:sp>
        <p:nvSpPr>
          <p:cNvPr id="3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9D305E7D-9DC5-8A77-B3CA-B773AF0F0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185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copy of security event 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5406"/>
            <a:ext cx="8767519" cy="194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66769"/>
            <a:ext cx="401828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Exam security event logs for logon/logoff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4352B-B7DB-4F2F-9E7A-1788BF39C2E1}"/>
              </a:ext>
            </a:extLst>
          </p:cNvPr>
          <p:cNvSpPr txBox="1"/>
          <p:nvPr/>
        </p:nvSpPr>
        <p:spPr>
          <a:xfrm>
            <a:off x="838200" y="4562628"/>
            <a:ext cx="10468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Notes</a:t>
            </a:r>
            <a:r>
              <a:rPr lang="en-GB" dirty="0"/>
              <a:t>: If you are not in root, you will see an error message. You need to check the permission of the lab folder </a:t>
            </a:r>
          </a:p>
          <a:p>
            <a:r>
              <a:rPr lang="en-GB" dirty="0"/>
              <a:t>See next slide debugs error messages if you see any.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0A98E-07B1-4509-BB5B-E0C419F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57" y="1131994"/>
            <a:ext cx="858016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Grey 3D art">
            <a:extLst>
              <a:ext uri="{FF2B5EF4-FFF2-40B4-BE49-F238E27FC236}">
                <a16:creationId xmlns:a16="http://schemas.microsoft.com/office/drawing/2014/main" id="{C7285C8C-A1E1-711A-83F4-C9525C74D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5" r="37834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3038" y="2580832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Install XML parser</a:t>
            </a:r>
          </a:p>
        </p:txBody>
      </p:sp>
    </p:spTree>
    <p:extLst>
      <p:ext uri="{BB962C8B-B14F-4D97-AF65-F5344CB8AC3E}">
        <p14:creationId xmlns:p14="http://schemas.microsoft.com/office/powerpoint/2010/main" val="169033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i="1" err="1"/>
              <a:t>xmlstarlet</a:t>
            </a:r>
            <a:endParaRPr lang="en-US" i="1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EC6EA64-A707-BAF3-2468-537725EB7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02813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3176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1261</TotalTime>
  <Words>2165</Words>
  <Application>Microsoft Office PowerPoint</Application>
  <PresentationFormat>Widescreen</PresentationFormat>
  <Paragraphs>214</Paragraphs>
  <Slides>51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Consolas</vt:lpstr>
      <vt:lpstr>Trebuchet MS</vt:lpstr>
      <vt:lpstr>Wingdings 3</vt:lpstr>
      <vt:lpstr>Facet</vt:lpstr>
      <vt:lpstr>Investigate Data Leakage Case </vt:lpstr>
      <vt:lpstr>12. List all traces about the system on/off and the user logon/logoff (It should be considered only during a time range between 09:00 and 18:00 in the timezone (Eastern Time) from Question 4.</vt:lpstr>
      <vt:lpstr>PowerPoint Presentation</vt:lpstr>
      <vt:lpstr>How to search events?</vt:lpstr>
      <vt:lpstr>Overview</vt:lpstr>
      <vt:lpstr>Get a copy of security event log</vt:lpstr>
      <vt:lpstr>PowerPoint Presentation</vt:lpstr>
      <vt:lpstr>Install XML parser</vt:lpstr>
      <vt:lpstr>xmlstarlet</vt:lpstr>
      <vt:lpstr>PowerPoint Presentation</vt:lpstr>
      <vt:lpstr>PowerPoint Presentation</vt:lpstr>
      <vt:lpstr>PowerPoint Presentation</vt:lpstr>
      <vt:lpstr>PowerPoint Presentation</vt:lpstr>
      <vt:lpstr>validating XML documents</vt:lpstr>
      <vt:lpstr>PowerPoint Presentation</vt:lpstr>
      <vt:lpstr>Display element structure of XML document </vt:lpstr>
      <vt:lpstr>PowerPoint Presentation</vt:lpstr>
      <vt:lpstr>PowerPoint Presentation</vt:lpstr>
      <vt:lpstr>PowerPoint Presentation</vt:lpstr>
      <vt:lpstr>PowerPoint Presentation</vt:lpstr>
      <vt:lpstr>format XML document</vt:lpstr>
      <vt:lpstr>PowerPoint Presentation</vt:lpstr>
      <vt:lpstr>PowerPoint Presentation</vt:lpstr>
      <vt:lpstr>select data or query XML document(s) (XPATH, etc)</vt:lpstr>
      <vt:lpstr>PowerPoint Presentation</vt:lpstr>
      <vt:lpstr>PowerPoint Presentation</vt:lpstr>
      <vt:lpstr>Xpath expressions </vt:lpstr>
      <vt:lpstr>Xpath expressions </vt:lpstr>
      <vt:lpstr>PowerPoint Presentation</vt:lpstr>
      <vt:lpstr>PowerPoint Presentation</vt:lpstr>
      <vt:lpstr>PowerPoint Presentation</vt:lpstr>
      <vt:lpstr>Substitute xmlstarlet sel results using sed</vt:lpstr>
      <vt:lpstr>stream editor</vt:lpstr>
      <vt:lpstr>PowerPoint Presentation</vt:lpstr>
      <vt:lpstr>PowerPoint Presentation</vt:lpstr>
      <vt:lpstr>PowerPoint Presentation</vt:lpstr>
      <vt:lpstr>edit XML document(s) </vt:lpstr>
      <vt:lpstr>PowerPoint Presentation</vt:lpstr>
      <vt:lpstr>PowerPoint Presentation</vt:lpstr>
      <vt:lpstr>PowerPoint Presentation</vt:lpstr>
      <vt:lpstr>PowerPoint Presentation</vt:lpstr>
      <vt:lpstr>Deleting namespace declarations</vt:lpstr>
      <vt:lpstr>PowerPoint Presentation</vt:lpstr>
      <vt:lpstr>PowerPoint Presentation</vt:lpstr>
      <vt:lpstr>PowerPoint Presentation</vt:lpstr>
      <vt:lpstr>Transforming an XML Document into a CSV</vt:lpstr>
      <vt:lpstr>PowerPoint Presentation</vt:lpstr>
      <vt:lpstr>PowerPoint Presentation</vt:lpstr>
      <vt:lpstr>PowerPoint Presentation</vt:lpstr>
      <vt:lpstr>Assignments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3</cp:revision>
  <dcterms:created xsi:type="dcterms:W3CDTF">2020-09-14T14:43:27Z</dcterms:created>
  <dcterms:modified xsi:type="dcterms:W3CDTF">2022-11-21T08:14:04Z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707a-0714-4b19-9e75-9e86a08e862d_Enabled">
    <vt:lpwstr>true</vt:lpwstr>
  </property>
  <property fmtid="{D5CDD505-2E9C-101B-9397-08002B2CF9AE}" pid="3" name="MSIP_Label_2f46707a-0714-4b19-9e75-9e86a08e862d_SetDate">
    <vt:lpwstr>2022-09-18T14:48:48Z</vt:lpwstr>
  </property>
  <property fmtid="{D5CDD505-2E9C-101B-9397-08002B2CF9AE}" pid="4" name="MSIP_Label_2f46707a-0714-4b19-9e75-9e86a08e862d_Method">
    <vt:lpwstr>Standard</vt:lpwstr>
  </property>
  <property fmtid="{D5CDD505-2E9C-101B-9397-08002B2CF9AE}" pid="5" name="MSIP_Label_2f46707a-0714-4b19-9e75-9e86a08e862d_Name">
    <vt:lpwstr>defa4170-0d19-0005-0004-bc88714345d2</vt:lpwstr>
  </property>
  <property fmtid="{D5CDD505-2E9C-101B-9397-08002B2CF9AE}" pid="6" name="MSIP_Label_2f46707a-0714-4b19-9e75-9e86a08e862d_SiteId">
    <vt:lpwstr>e902b1b3-068c-446e-83b4-e3dfa474e6f9</vt:lpwstr>
  </property>
  <property fmtid="{D5CDD505-2E9C-101B-9397-08002B2CF9AE}" pid="7" name="MSIP_Label_2f46707a-0714-4b19-9e75-9e86a08e862d_ActionId">
    <vt:lpwstr>09ce2e07-658f-4613-8ec3-3c1862ae28b3</vt:lpwstr>
  </property>
  <property fmtid="{D5CDD505-2E9C-101B-9397-08002B2CF9AE}" pid="8" name="MSIP_Label_2f46707a-0714-4b19-9e75-9e86a08e862d_ContentBits">
    <vt:lpwstr>0</vt:lpwstr>
  </property>
</Properties>
</file>