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94" r:id="rId3"/>
    <p:sldId id="395" r:id="rId4"/>
    <p:sldId id="373" r:id="rId5"/>
    <p:sldId id="329" r:id="rId6"/>
    <p:sldId id="330" r:id="rId7"/>
    <p:sldId id="338" r:id="rId8"/>
    <p:sldId id="339" r:id="rId9"/>
    <p:sldId id="331" r:id="rId10"/>
    <p:sldId id="332" r:id="rId11"/>
    <p:sldId id="333" r:id="rId12"/>
    <p:sldId id="340" r:id="rId13"/>
    <p:sldId id="341" r:id="rId14"/>
    <p:sldId id="349" r:id="rId15"/>
    <p:sldId id="342" r:id="rId16"/>
    <p:sldId id="343" r:id="rId17"/>
    <p:sldId id="335" r:id="rId18"/>
    <p:sldId id="353" r:id="rId19"/>
    <p:sldId id="344" r:id="rId20"/>
    <p:sldId id="355" r:id="rId21"/>
    <p:sldId id="358" r:id="rId22"/>
    <p:sldId id="363" r:id="rId23"/>
    <p:sldId id="359" r:id="rId24"/>
    <p:sldId id="360" r:id="rId25"/>
    <p:sldId id="356" r:id="rId26"/>
    <p:sldId id="392" r:id="rId27"/>
    <p:sldId id="393" r:id="rId28"/>
    <p:sldId id="374" r:id="rId29"/>
    <p:sldId id="379" r:id="rId30"/>
    <p:sldId id="380" r:id="rId31"/>
    <p:sldId id="381" r:id="rId32"/>
    <p:sldId id="385" r:id="rId33"/>
    <p:sldId id="384" r:id="rId34"/>
    <p:sldId id="389" r:id="rId35"/>
    <p:sldId id="390" r:id="rId36"/>
    <p:sldId id="391" r:id="rId37"/>
    <p:sldId id="386" r:id="rId38"/>
    <p:sldId id="377" r:id="rId39"/>
    <p:sldId id="378" r:id="rId40"/>
    <p:sldId id="376" r:id="rId41"/>
    <p:sldId id="375" r:id="rId42"/>
    <p:sldId id="361" r:id="rId43"/>
    <p:sldId id="357" r:id="rId44"/>
    <p:sldId id="362" r:id="rId45"/>
    <p:sldId id="364" r:id="rId46"/>
    <p:sldId id="366" r:id="rId47"/>
    <p:sldId id="367" r:id="rId48"/>
    <p:sldId id="368" r:id="rId49"/>
    <p:sldId id="369" r:id="rId50"/>
    <p:sldId id="370" r:id="rId51"/>
    <p:sldId id="371" r:id="rId52"/>
    <p:sldId id="37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C2C"/>
    <a:srgbClr val="346396"/>
    <a:srgbClr val="7E9DBF"/>
    <a:srgbClr val="962D2D"/>
    <a:srgbClr val="2F2F97"/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12CBA-D5C4-40BC-A3B4-738E2E92F46C}" v="1" dt="2022-04-18T14:50:41.1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 autoAdjust="0"/>
    <p:restoredTop sz="89375" autoAdjust="0"/>
  </p:normalViewPr>
  <p:slideViewPr>
    <p:cSldViewPr snapToGrid="0">
      <p:cViewPr varScale="1">
        <p:scale>
          <a:sx n="56" d="100"/>
          <a:sy n="56" d="100"/>
        </p:scale>
        <p:origin x="400" y="5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E059AD0F-CDCE-41D5-9DE3-1C65298DA69B}"/>
    <pc:docChg chg="delSld">
      <pc:chgData name="Weifeng Xu" userId="e7aed605-a3dd-4d5a-a692-a87037af107b" providerId="ADAL" clId="{E059AD0F-CDCE-41D5-9DE3-1C65298DA69B}" dt="2021-01-21T13:28:52.798" v="1" actId="47"/>
      <pc:docMkLst>
        <pc:docMk/>
      </pc:docMkLst>
      <pc:sldChg chg="del">
        <pc:chgData name="Weifeng Xu" userId="e7aed605-a3dd-4d5a-a692-a87037af107b" providerId="ADAL" clId="{E059AD0F-CDCE-41D5-9DE3-1C65298DA69B}" dt="2021-01-21T13:28:52.040" v="0" actId="47"/>
        <pc:sldMkLst>
          <pc:docMk/>
          <pc:sldMk cId="2459741605" sldId="382"/>
        </pc:sldMkLst>
      </pc:sldChg>
      <pc:sldChg chg="del">
        <pc:chgData name="Weifeng Xu" userId="e7aed605-a3dd-4d5a-a692-a87037af107b" providerId="ADAL" clId="{E059AD0F-CDCE-41D5-9DE3-1C65298DA69B}" dt="2021-01-21T13:28:52.798" v="1" actId="47"/>
        <pc:sldMkLst>
          <pc:docMk/>
          <pc:sldMk cId="2340906702" sldId="383"/>
        </pc:sldMkLst>
      </pc:sldChg>
    </pc:docChg>
  </pc:docChgLst>
  <pc:docChgLst>
    <pc:chgData name="Weifeng Xu" userId="e7aed605-a3dd-4d5a-a692-a87037af107b" providerId="ADAL" clId="{310C6219-7379-406E-80AF-9AD950F5C093}"/>
    <pc:docChg chg="undo custSel modSld">
      <pc:chgData name="Weifeng Xu" userId="e7aed605-a3dd-4d5a-a692-a87037af107b" providerId="ADAL" clId="{310C6219-7379-406E-80AF-9AD950F5C093}" dt="2021-02-20T00:31:43.798" v="15" actId="20577"/>
      <pc:docMkLst>
        <pc:docMk/>
      </pc:docMkLst>
      <pc:sldChg chg="addSp modSp mod modNotesTx">
        <pc:chgData name="Weifeng Xu" userId="e7aed605-a3dd-4d5a-a692-a87037af107b" providerId="ADAL" clId="{310C6219-7379-406E-80AF-9AD950F5C093}" dt="2021-02-19T23:38:30.357" v="8" actId="20577"/>
        <pc:sldMkLst>
          <pc:docMk/>
          <pc:sldMk cId="368865955" sldId="335"/>
        </pc:sldMkLst>
        <pc:picChg chg="add mod">
          <ac:chgData name="Weifeng Xu" userId="e7aed605-a3dd-4d5a-a692-a87037af107b" providerId="ADAL" clId="{310C6219-7379-406E-80AF-9AD950F5C093}" dt="2021-02-19T23:38:12.823" v="6" actId="14100"/>
          <ac:picMkLst>
            <pc:docMk/>
            <pc:sldMk cId="368865955" sldId="335"/>
            <ac:picMk id="7" creationId="{58526C27-2308-42C7-BE03-8C6C9DD00D34}"/>
          </ac:picMkLst>
        </pc:picChg>
      </pc:sldChg>
      <pc:sldChg chg="modNotesTx">
        <pc:chgData name="Weifeng Xu" userId="e7aed605-a3dd-4d5a-a692-a87037af107b" providerId="ADAL" clId="{310C6219-7379-406E-80AF-9AD950F5C093}" dt="2021-02-19T15:32:08.310" v="1" actId="20577"/>
        <pc:sldMkLst>
          <pc:docMk/>
          <pc:sldMk cId="4149346305" sldId="339"/>
        </pc:sldMkLst>
      </pc:sldChg>
      <pc:sldChg chg="addSp modSp mod">
        <pc:chgData name="Weifeng Xu" userId="e7aed605-a3dd-4d5a-a692-a87037af107b" providerId="ADAL" clId="{310C6219-7379-406E-80AF-9AD950F5C093}" dt="2021-02-20T00:31:43.798" v="15" actId="20577"/>
        <pc:sldMkLst>
          <pc:docMk/>
          <pc:sldMk cId="340162030" sldId="356"/>
        </pc:sldMkLst>
        <pc:spChg chg="add mod">
          <ac:chgData name="Weifeng Xu" userId="e7aed605-a3dd-4d5a-a692-a87037af107b" providerId="ADAL" clId="{310C6219-7379-406E-80AF-9AD950F5C093}" dt="2021-02-20T00:31:43.798" v="15" actId="20577"/>
          <ac:spMkLst>
            <pc:docMk/>
            <pc:sldMk cId="340162030" sldId="356"/>
            <ac:spMk id="7" creationId="{DA4E2612-B8A8-46F0-BBAB-9B788103C00D}"/>
          </ac:spMkLst>
        </pc:spChg>
      </pc:sldChg>
    </pc:docChg>
  </pc:docChgLst>
  <pc:docChgLst>
    <pc:chgData name="Weifeng Xu" userId="e7aed605-a3dd-4d5a-a692-a87037af107b" providerId="ADAL" clId="{67412CBA-D5C4-40BC-A3B4-738E2E92F46C}"/>
    <pc:docChg chg="addSld modSld sldOrd">
      <pc:chgData name="Weifeng Xu" userId="e7aed605-a3dd-4d5a-a692-a87037af107b" providerId="ADAL" clId="{67412CBA-D5C4-40BC-A3B4-738E2E92F46C}" dt="2022-04-18T14:51:04.425" v="4"/>
      <pc:docMkLst>
        <pc:docMk/>
      </pc:docMkLst>
      <pc:sldChg chg="modSp mod">
        <pc:chgData name="Weifeng Xu" userId="e7aed605-a3dd-4d5a-a692-a87037af107b" providerId="ADAL" clId="{67412CBA-D5C4-40BC-A3B4-738E2E92F46C}" dt="2021-10-12T02:04:52.468" v="1" actId="20577"/>
        <pc:sldMkLst>
          <pc:docMk/>
          <pc:sldMk cId="20222469" sldId="373"/>
        </pc:sldMkLst>
        <pc:spChg chg="mod">
          <ac:chgData name="Weifeng Xu" userId="e7aed605-a3dd-4d5a-a692-a87037af107b" providerId="ADAL" clId="{67412CBA-D5C4-40BC-A3B4-738E2E92F46C}" dt="2021-10-12T02:04:52.468" v="1" actId="20577"/>
          <ac:spMkLst>
            <pc:docMk/>
            <pc:sldMk cId="20222469" sldId="373"/>
            <ac:spMk id="5" creationId="{00000000-0000-0000-0000-000000000000}"/>
          </ac:spMkLst>
        </pc:spChg>
      </pc:sldChg>
      <pc:sldChg chg="add ord">
        <pc:chgData name="Weifeng Xu" userId="e7aed605-a3dd-4d5a-a692-a87037af107b" providerId="ADAL" clId="{67412CBA-D5C4-40BC-A3B4-738E2E92F46C}" dt="2022-04-18T14:51:04.425" v="4"/>
        <pc:sldMkLst>
          <pc:docMk/>
          <pc:sldMk cId="1623851090" sldId="3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8AD54-EB38-4390-8FBF-EDA548EB36E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8B9E43E-0F66-456C-922C-AD73856D6C35}">
      <dgm:prSet/>
      <dgm:spPr/>
      <dgm:t>
        <a:bodyPr/>
        <a:lstStyle/>
        <a:p>
          <a:r>
            <a:rPr lang="en-US"/>
            <a:t>rhino2.log</a:t>
          </a:r>
        </a:p>
      </dgm:t>
    </dgm:pt>
    <dgm:pt modelId="{74700BF2-4044-48A4-B1BD-D4D15C720FD5}" type="parTrans" cxnId="{55CF905B-BB80-4DA9-A925-54BD67A63D10}">
      <dgm:prSet/>
      <dgm:spPr/>
      <dgm:t>
        <a:bodyPr/>
        <a:lstStyle/>
        <a:p>
          <a:endParaRPr lang="en-US"/>
        </a:p>
      </dgm:t>
    </dgm:pt>
    <dgm:pt modelId="{E59A7B8F-6DB3-4161-A351-CC650EFEFE12}" type="sibTrans" cxnId="{55CF905B-BB80-4DA9-A925-54BD67A63D10}">
      <dgm:prSet/>
      <dgm:spPr/>
      <dgm:t>
        <a:bodyPr/>
        <a:lstStyle/>
        <a:p>
          <a:endParaRPr lang="en-US"/>
        </a:p>
      </dgm:t>
    </dgm:pt>
    <dgm:pt modelId="{16BA62EE-F729-4A4E-A231-6862223DE690}">
      <dgm:prSet/>
      <dgm:spPr/>
      <dgm:t>
        <a:bodyPr/>
        <a:lstStyle/>
        <a:p>
          <a:r>
            <a:rPr lang="en-US"/>
            <a:t>Investigating http traffics contain .jpg</a:t>
          </a:r>
        </a:p>
      </dgm:t>
    </dgm:pt>
    <dgm:pt modelId="{250F3204-6962-46A7-A95F-0B410A4D85CF}" type="parTrans" cxnId="{AE3FFC20-8DDD-4315-BCAF-3B7D6E712AA6}">
      <dgm:prSet/>
      <dgm:spPr/>
      <dgm:t>
        <a:bodyPr/>
        <a:lstStyle/>
        <a:p>
          <a:endParaRPr lang="en-US"/>
        </a:p>
      </dgm:t>
    </dgm:pt>
    <dgm:pt modelId="{B9E3B5E4-2B41-4AAD-9173-83D009A26062}" type="sibTrans" cxnId="{AE3FFC20-8DDD-4315-BCAF-3B7D6E712AA6}">
      <dgm:prSet/>
      <dgm:spPr/>
      <dgm:t>
        <a:bodyPr/>
        <a:lstStyle/>
        <a:p>
          <a:endParaRPr lang="en-US"/>
        </a:p>
      </dgm:t>
    </dgm:pt>
    <dgm:pt modelId="{F06FD2D8-5067-49B1-A5B3-BFDFD8347C8D}">
      <dgm:prSet/>
      <dgm:spPr/>
      <dgm:t>
        <a:bodyPr/>
        <a:lstStyle/>
        <a:p>
          <a:r>
            <a:rPr lang="en-US"/>
            <a:t>Investigating http traffics contain .gif</a:t>
          </a:r>
        </a:p>
      </dgm:t>
    </dgm:pt>
    <dgm:pt modelId="{3FF166BD-EA29-4E67-B4FC-BF5A5B72976E}" type="parTrans" cxnId="{DAF4A70F-780C-4340-9567-EE191CEBBC3D}">
      <dgm:prSet/>
      <dgm:spPr/>
      <dgm:t>
        <a:bodyPr/>
        <a:lstStyle/>
        <a:p>
          <a:endParaRPr lang="en-US"/>
        </a:p>
      </dgm:t>
    </dgm:pt>
    <dgm:pt modelId="{8D1380D0-4601-45DE-967E-958230E9146C}" type="sibTrans" cxnId="{DAF4A70F-780C-4340-9567-EE191CEBBC3D}">
      <dgm:prSet/>
      <dgm:spPr/>
      <dgm:t>
        <a:bodyPr/>
        <a:lstStyle/>
        <a:p>
          <a:endParaRPr lang="en-US"/>
        </a:p>
      </dgm:t>
    </dgm:pt>
    <dgm:pt modelId="{3C1F9A57-51DA-42A0-95D2-CF0BB17343BD}">
      <dgm:prSet/>
      <dgm:spPr/>
      <dgm:t>
        <a:bodyPr/>
        <a:lstStyle/>
        <a:p>
          <a:r>
            <a:rPr lang="en-US"/>
            <a:t>Investigating email traffics </a:t>
          </a:r>
        </a:p>
      </dgm:t>
    </dgm:pt>
    <dgm:pt modelId="{B3F5D22D-C511-4842-977B-25E63726DBDB}" type="parTrans" cxnId="{336B8928-DB63-4CA0-B8C3-430FAE0776C3}">
      <dgm:prSet/>
      <dgm:spPr/>
      <dgm:t>
        <a:bodyPr/>
        <a:lstStyle/>
        <a:p>
          <a:endParaRPr lang="en-US"/>
        </a:p>
      </dgm:t>
    </dgm:pt>
    <dgm:pt modelId="{D9E4DB72-F681-4F5F-87E1-C24EB79EBE96}" type="sibTrans" cxnId="{336B8928-DB63-4CA0-B8C3-430FAE0776C3}">
      <dgm:prSet/>
      <dgm:spPr/>
      <dgm:t>
        <a:bodyPr/>
        <a:lstStyle/>
        <a:p>
          <a:endParaRPr lang="en-US"/>
        </a:p>
      </dgm:t>
    </dgm:pt>
    <dgm:pt modelId="{5096802D-04ED-4B59-B56D-3F96EA7AF605}">
      <dgm:prSet/>
      <dgm:spPr/>
      <dgm:t>
        <a:bodyPr/>
        <a:lstStyle/>
        <a:p>
          <a:r>
            <a:rPr lang="en-US"/>
            <a:t>rhino3.log</a:t>
          </a:r>
        </a:p>
      </dgm:t>
    </dgm:pt>
    <dgm:pt modelId="{A46CD1C3-E9D0-4BE3-9A09-5775D2CB4A04}" type="parTrans" cxnId="{10F02AC4-B90B-4B63-B41E-5FE09A807ED1}">
      <dgm:prSet/>
      <dgm:spPr/>
      <dgm:t>
        <a:bodyPr/>
        <a:lstStyle/>
        <a:p>
          <a:endParaRPr lang="en-US"/>
        </a:p>
      </dgm:t>
    </dgm:pt>
    <dgm:pt modelId="{1ED663D0-2A31-42E5-B320-9DA930499CF2}" type="sibTrans" cxnId="{10F02AC4-B90B-4B63-B41E-5FE09A807ED1}">
      <dgm:prSet/>
      <dgm:spPr/>
      <dgm:t>
        <a:bodyPr/>
        <a:lstStyle/>
        <a:p>
          <a:endParaRPr lang="en-US"/>
        </a:p>
      </dgm:t>
    </dgm:pt>
    <dgm:pt modelId="{F1AA8731-63E5-4BDD-B034-8CC493CEDF98}">
      <dgm:prSet/>
      <dgm:spPr/>
      <dgm:t>
        <a:bodyPr/>
        <a:lstStyle/>
        <a:p>
          <a:r>
            <a:rPr lang="en-US"/>
            <a:t>Investigating http traffics contain .exe</a:t>
          </a:r>
        </a:p>
      </dgm:t>
    </dgm:pt>
    <dgm:pt modelId="{1A6EDBA0-4DB5-409E-80BF-9005CD49B3FC}" type="parTrans" cxnId="{109CF8E9-54A6-43AC-A371-23869E95B183}">
      <dgm:prSet/>
      <dgm:spPr/>
      <dgm:t>
        <a:bodyPr/>
        <a:lstStyle/>
        <a:p>
          <a:endParaRPr lang="en-US"/>
        </a:p>
      </dgm:t>
    </dgm:pt>
    <dgm:pt modelId="{573CD350-6820-41D3-9B86-AB78923ECA14}" type="sibTrans" cxnId="{109CF8E9-54A6-43AC-A371-23869E95B183}">
      <dgm:prSet/>
      <dgm:spPr/>
      <dgm:t>
        <a:bodyPr/>
        <a:lstStyle/>
        <a:p>
          <a:endParaRPr lang="en-US"/>
        </a:p>
      </dgm:t>
    </dgm:pt>
    <dgm:pt modelId="{28BC888A-3068-49AF-9E19-7F8FDB3D9E03}" type="pres">
      <dgm:prSet presAssocID="{A048AD54-EB38-4390-8FBF-EDA548EB36E6}" presName="Name0" presStyleCnt="0">
        <dgm:presLayoutVars>
          <dgm:dir/>
          <dgm:animLvl val="lvl"/>
          <dgm:resizeHandles val="exact"/>
        </dgm:presLayoutVars>
      </dgm:prSet>
      <dgm:spPr/>
    </dgm:pt>
    <dgm:pt modelId="{7B3D33F9-C5E2-4AB1-AEE3-804671E567C6}" type="pres">
      <dgm:prSet presAssocID="{28B9E43E-0F66-456C-922C-AD73856D6C35}" presName="composite" presStyleCnt="0"/>
      <dgm:spPr/>
    </dgm:pt>
    <dgm:pt modelId="{A656E331-408C-4453-A1BE-7D98B03E043A}" type="pres">
      <dgm:prSet presAssocID="{28B9E43E-0F66-456C-922C-AD73856D6C3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830294B-3CE2-48EF-8521-DD4EB797F7B7}" type="pres">
      <dgm:prSet presAssocID="{28B9E43E-0F66-456C-922C-AD73856D6C35}" presName="desTx" presStyleLbl="alignAccFollowNode1" presStyleIdx="0" presStyleCnt="2">
        <dgm:presLayoutVars>
          <dgm:bulletEnabled val="1"/>
        </dgm:presLayoutVars>
      </dgm:prSet>
      <dgm:spPr/>
    </dgm:pt>
    <dgm:pt modelId="{1150BA67-C047-453B-8769-93CF19F4D751}" type="pres">
      <dgm:prSet presAssocID="{E59A7B8F-6DB3-4161-A351-CC650EFEFE12}" presName="space" presStyleCnt="0"/>
      <dgm:spPr/>
    </dgm:pt>
    <dgm:pt modelId="{FA14B064-365C-4F5F-BAD1-E897E8E665DD}" type="pres">
      <dgm:prSet presAssocID="{5096802D-04ED-4B59-B56D-3F96EA7AF605}" presName="composite" presStyleCnt="0"/>
      <dgm:spPr/>
    </dgm:pt>
    <dgm:pt modelId="{84CC16E2-73DA-4B66-870A-A8182181DF2F}" type="pres">
      <dgm:prSet presAssocID="{5096802D-04ED-4B59-B56D-3F96EA7AF60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0D8ADDE-7920-471A-BFED-35EF473C1135}" type="pres">
      <dgm:prSet presAssocID="{5096802D-04ED-4B59-B56D-3F96EA7AF60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F4B9A0C-07C3-4F67-A15D-E4FFB5757225}" type="presOf" srcId="{5096802D-04ED-4B59-B56D-3F96EA7AF605}" destId="{84CC16E2-73DA-4B66-870A-A8182181DF2F}" srcOrd="0" destOrd="0" presId="urn:microsoft.com/office/officeart/2005/8/layout/hList1"/>
    <dgm:cxn modelId="{DAF4A70F-780C-4340-9567-EE191CEBBC3D}" srcId="{28B9E43E-0F66-456C-922C-AD73856D6C35}" destId="{F06FD2D8-5067-49B1-A5B3-BFDFD8347C8D}" srcOrd="1" destOrd="0" parTransId="{3FF166BD-EA29-4E67-B4FC-BF5A5B72976E}" sibTransId="{8D1380D0-4601-45DE-967E-958230E9146C}"/>
    <dgm:cxn modelId="{B7CCD70F-C26B-48E9-AA72-553F390EF1F0}" type="presOf" srcId="{F1AA8731-63E5-4BDD-B034-8CC493CEDF98}" destId="{B0D8ADDE-7920-471A-BFED-35EF473C1135}" srcOrd="0" destOrd="0" presId="urn:microsoft.com/office/officeart/2005/8/layout/hList1"/>
    <dgm:cxn modelId="{AE3FFC20-8DDD-4315-BCAF-3B7D6E712AA6}" srcId="{28B9E43E-0F66-456C-922C-AD73856D6C35}" destId="{16BA62EE-F729-4A4E-A231-6862223DE690}" srcOrd="0" destOrd="0" parTransId="{250F3204-6962-46A7-A95F-0B410A4D85CF}" sibTransId="{B9E3B5E4-2B41-4AAD-9173-83D009A26062}"/>
    <dgm:cxn modelId="{336B8928-DB63-4CA0-B8C3-430FAE0776C3}" srcId="{28B9E43E-0F66-456C-922C-AD73856D6C35}" destId="{3C1F9A57-51DA-42A0-95D2-CF0BB17343BD}" srcOrd="2" destOrd="0" parTransId="{B3F5D22D-C511-4842-977B-25E63726DBDB}" sibTransId="{D9E4DB72-F681-4F5F-87E1-C24EB79EBE96}"/>
    <dgm:cxn modelId="{3F3B1F40-19AD-41C6-A14F-A0A5B9B34615}" type="presOf" srcId="{16BA62EE-F729-4A4E-A231-6862223DE690}" destId="{B830294B-3CE2-48EF-8521-DD4EB797F7B7}" srcOrd="0" destOrd="0" presId="urn:microsoft.com/office/officeart/2005/8/layout/hList1"/>
    <dgm:cxn modelId="{55CF905B-BB80-4DA9-A925-54BD67A63D10}" srcId="{A048AD54-EB38-4390-8FBF-EDA548EB36E6}" destId="{28B9E43E-0F66-456C-922C-AD73856D6C35}" srcOrd="0" destOrd="0" parTransId="{74700BF2-4044-48A4-B1BD-D4D15C720FD5}" sibTransId="{E59A7B8F-6DB3-4161-A351-CC650EFEFE12}"/>
    <dgm:cxn modelId="{36126CA7-2F8D-41FF-8051-4B8F3E2CC8D7}" type="presOf" srcId="{A048AD54-EB38-4390-8FBF-EDA548EB36E6}" destId="{28BC888A-3068-49AF-9E19-7F8FDB3D9E03}" srcOrd="0" destOrd="0" presId="urn:microsoft.com/office/officeart/2005/8/layout/hList1"/>
    <dgm:cxn modelId="{5433A4AB-4D19-487F-B013-4C292417AB6B}" type="presOf" srcId="{3C1F9A57-51DA-42A0-95D2-CF0BB17343BD}" destId="{B830294B-3CE2-48EF-8521-DD4EB797F7B7}" srcOrd="0" destOrd="2" presId="urn:microsoft.com/office/officeart/2005/8/layout/hList1"/>
    <dgm:cxn modelId="{824C19BE-30C9-4CFA-BB39-04B6B15D9CB3}" type="presOf" srcId="{28B9E43E-0F66-456C-922C-AD73856D6C35}" destId="{A656E331-408C-4453-A1BE-7D98B03E043A}" srcOrd="0" destOrd="0" presId="urn:microsoft.com/office/officeart/2005/8/layout/hList1"/>
    <dgm:cxn modelId="{10F02AC4-B90B-4B63-B41E-5FE09A807ED1}" srcId="{A048AD54-EB38-4390-8FBF-EDA548EB36E6}" destId="{5096802D-04ED-4B59-B56D-3F96EA7AF605}" srcOrd="1" destOrd="0" parTransId="{A46CD1C3-E9D0-4BE3-9A09-5775D2CB4A04}" sibTransId="{1ED663D0-2A31-42E5-B320-9DA930499CF2}"/>
    <dgm:cxn modelId="{6EB9DCC4-F354-4765-92B1-F66339372AB4}" type="presOf" srcId="{F06FD2D8-5067-49B1-A5B3-BFDFD8347C8D}" destId="{B830294B-3CE2-48EF-8521-DD4EB797F7B7}" srcOrd="0" destOrd="1" presId="urn:microsoft.com/office/officeart/2005/8/layout/hList1"/>
    <dgm:cxn modelId="{109CF8E9-54A6-43AC-A371-23869E95B183}" srcId="{5096802D-04ED-4B59-B56D-3F96EA7AF605}" destId="{F1AA8731-63E5-4BDD-B034-8CC493CEDF98}" srcOrd="0" destOrd="0" parTransId="{1A6EDBA0-4DB5-409E-80BF-9005CD49B3FC}" sibTransId="{573CD350-6820-41D3-9B86-AB78923ECA14}"/>
    <dgm:cxn modelId="{B7F13791-864C-4B8E-8F1E-9E44841C00F9}" type="presParOf" srcId="{28BC888A-3068-49AF-9E19-7F8FDB3D9E03}" destId="{7B3D33F9-C5E2-4AB1-AEE3-804671E567C6}" srcOrd="0" destOrd="0" presId="urn:microsoft.com/office/officeart/2005/8/layout/hList1"/>
    <dgm:cxn modelId="{EB560C0E-7131-420E-AA69-F9DB7F5DA530}" type="presParOf" srcId="{7B3D33F9-C5E2-4AB1-AEE3-804671E567C6}" destId="{A656E331-408C-4453-A1BE-7D98B03E043A}" srcOrd="0" destOrd="0" presId="urn:microsoft.com/office/officeart/2005/8/layout/hList1"/>
    <dgm:cxn modelId="{EA0C122F-7EAD-4636-9856-FE5954C5A2F0}" type="presParOf" srcId="{7B3D33F9-C5E2-4AB1-AEE3-804671E567C6}" destId="{B830294B-3CE2-48EF-8521-DD4EB797F7B7}" srcOrd="1" destOrd="0" presId="urn:microsoft.com/office/officeart/2005/8/layout/hList1"/>
    <dgm:cxn modelId="{06CAD8F7-F33E-4ED1-B417-F6C240FFE099}" type="presParOf" srcId="{28BC888A-3068-49AF-9E19-7F8FDB3D9E03}" destId="{1150BA67-C047-453B-8769-93CF19F4D751}" srcOrd="1" destOrd="0" presId="urn:microsoft.com/office/officeart/2005/8/layout/hList1"/>
    <dgm:cxn modelId="{A8A6E431-0095-4CAE-AA30-E40EEB4FBF31}" type="presParOf" srcId="{28BC888A-3068-49AF-9E19-7F8FDB3D9E03}" destId="{FA14B064-365C-4F5F-BAD1-E897E8E665DD}" srcOrd="2" destOrd="0" presId="urn:microsoft.com/office/officeart/2005/8/layout/hList1"/>
    <dgm:cxn modelId="{A1EA56B2-E5A1-4F88-A983-DF670C024736}" type="presParOf" srcId="{FA14B064-365C-4F5F-BAD1-E897E8E665DD}" destId="{84CC16E2-73DA-4B66-870A-A8182181DF2F}" srcOrd="0" destOrd="0" presId="urn:microsoft.com/office/officeart/2005/8/layout/hList1"/>
    <dgm:cxn modelId="{6FAC6382-B5EF-4D73-8BC6-C600570B8B23}" type="presParOf" srcId="{FA14B064-365C-4F5F-BAD1-E897E8E665DD}" destId="{B0D8ADDE-7920-471A-BFED-35EF473C11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6E331-408C-4453-A1BE-7D98B03E043A}">
      <dsp:nvSpPr>
        <dsp:cNvPr id="0" name=""/>
        <dsp:cNvSpPr/>
      </dsp:nvSpPr>
      <dsp:spPr>
        <a:xfrm>
          <a:off x="46" y="4821"/>
          <a:ext cx="4494410" cy="921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rhino2.log</a:t>
          </a:r>
        </a:p>
      </dsp:txBody>
      <dsp:txXfrm>
        <a:off x="46" y="4821"/>
        <a:ext cx="4494410" cy="921600"/>
      </dsp:txXfrm>
    </dsp:sp>
    <dsp:sp modelId="{B830294B-3CE2-48EF-8521-DD4EB797F7B7}">
      <dsp:nvSpPr>
        <dsp:cNvPr id="0" name=""/>
        <dsp:cNvSpPr/>
      </dsp:nvSpPr>
      <dsp:spPr>
        <a:xfrm>
          <a:off x="46" y="926421"/>
          <a:ext cx="4494410" cy="31622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Investigating http traffics contain .jpg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Investigating http traffics contain .gif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Investigating email traffics </a:t>
          </a:r>
        </a:p>
      </dsp:txBody>
      <dsp:txXfrm>
        <a:off x="46" y="926421"/>
        <a:ext cx="4494410" cy="3162240"/>
      </dsp:txXfrm>
    </dsp:sp>
    <dsp:sp modelId="{84CC16E2-73DA-4B66-870A-A8182181DF2F}">
      <dsp:nvSpPr>
        <dsp:cNvPr id="0" name=""/>
        <dsp:cNvSpPr/>
      </dsp:nvSpPr>
      <dsp:spPr>
        <a:xfrm>
          <a:off x="5123675" y="4821"/>
          <a:ext cx="4494410" cy="921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rhino3.log</a:t>
          </a:r>
        </a:p>
      </dsp:txBody>
      <dsp:txXfrm>
        <a:off x="5123675" y="4821"/>
        <a:ext cx="4494410" cy="921600"/>
      </dsp:txXfrm>
    </dsp:sp>
    <dsp:sp modelId="{B0D8ADDE-7920-471A-BFED-35EF473C1135}">
      <dsp:nvSpPr>
        <dsp:cNvPr id="0" name=""/>
        <dsp:cNvSpPr/>
      </dsp:nvSpPr>
      <dsp:spPr>
        <a:xfrm>
          <a:off x="5123675" y="926421"/>
          <a:ext cx="4494410" cy="31622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Investigating http traffics contain .exe</a:t>
          </a:r>
        </a:p>
      </dsp:txBody>
      <dsp:txXfrm>
        <a:off x="5123675" y="926421"/>
        <a:ext cx="4494410" cy="316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FCF4FA-0639-D169-6FF4-B5CE1B9774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CE404-D9EB-4D6A-E508-812ACF43D7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393A5-5ED9-43E7-B814-0C6A4C4E9AEB}" type="datetimeFigureOut">
              <a:rPr lang="en-AE" smtClean="0"/>
              <a:t>21/11/2022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A98CD-73AC-9799-982A-59B624661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D2CF9-BC1A-A8B3-1E83-7F829F565B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70F4-9A1E-4B46-A68D-E99FB579184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09868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/>
              <a:t>wget</a:t>
            </a:r>
            <a:r>
              <a:rPr lang="fr-FR" sz="1200" dirty="0"/>
              <a:t> -q https://raw.githubusercontent.com/frankwxu/digital-forensics-lab/main/Illegal_Possession_Images/USB_image/DFRWS2005-RODEO.zip</a:t>
            </a:r>
            <a:endParaRPr lang="en-US" sz="1200" dirty="0"/>
          </a:p>
          <a:p>
            <a:r>
              <a:rPr lang="en-US" dirty="0" err="1"/>
              <a:t>unuzp</a:t>
            </a:r>
            <a:r>
              <a:rPr lang="en-US" dirty="0"/>
              <a:t> </a:t>
            </a:r>
            <a:r>
              <a:rPr lang="en-US" sz="1200" dirty="0"/>
              <a:t>DFRWS2005-RODEO.zip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49	2004-04-28 21:08:38.073111	137.30.123.234	 137.30.120.37	HTTP	488	GET /~gnome/rhino4.jpg HTTP/1.1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217	2004-04-28 21:08:44.189294	137.30.123.234 	137.30.120.37	HTTP	488	GET /~gnome/rhino5.gif HTTP/1.1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https://www.atmail.com/blog/imap-commands/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2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https://www.nylas.com/blog/nylas-imap-therefore-i-am/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1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https://packetlife.net/media/library/13/Wireshark_Display_Filters.pdf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d62d9989535c4c8db14e50b58c9f25a0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9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5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9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22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495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7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0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4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7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5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7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175C1D72-B13E-C29B-5D54-0D497EE9AD7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784" y="6099057"/>
            <a:ext cx="759016" cy="7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9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510119"/>
            <a:ext cx="3602567" cy="1829292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Traffic Log Analysis: HTTP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898" y="1084583"/>
            <a:ext cx="8283658" cy="5243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2655" y="5671127"/>
            <a:ext cx="177612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End of the image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3353" y="715251"/>
            <a:ext cx="364478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end of the rhino4.jpg</a:t>
            </a:r>
          </a:p>
        </p:txBody>
      </p:sp>
    </p:spTree>
    <p:extLst>
      <p:ext uri="{BB962C8B-B14F-4D97-AF65-F5344CB8AC3E}">
        <p14:creationId xmlns:p14="http://schemas.microsoft.com/office/powerpoint/2010/main" val="96602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525"/>
          <a:stretch/>
        </p:blipFill>
        <p:spPr>
          <a:xfrm>
            <a:off x="1188710" y="885773"/>
            <a:ext cx="8207451" cy="4702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09" y="5588000"/>
            <a:ext cx="820745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How to select:  (1) shift + click the beginning of ffd8 (2) shift + click the end of ffd9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8708" y="516441"/>
            <a:ext cx="338329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Copy the raw data of rhino4.jpg</a:t>
            </a:r>
          </a:p>
        </p:txBody>
      </p:sp>
    </p:spTree>
    <p:extLst>
      <p:ext uri="{BB962C8B-B14F-4D97-AF65-F5344CB8AC3E}">
        <p14:creationId xmlns:p14="http://schemas.microsoft.com/office/powerpoint/2010/main" val="236765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75" y="1081620"/>
            <a:ext cx="9117190" cy="51667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5575" y="712288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Paste to a Hex Editor</a:t>
            </a:r>
          </a:p>
        </p:txBody>
      </p:sp>
    </p:spTree>
    <p:extLst>
      <p:ext uri="{BB962C8B-B14F-4D97-AF65-F5344CB8AC3E}">
        <p14:creationId xmlns:p14="http://schemas.microsoft.com/office/powerpoint/2010/main" val="415246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504" y="1136936"/>
            <a:ext cx="7905837" cy="5076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9504" y="767604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Save it as rhino4.jpg</a:t>
            </a:r>
          </a:p>
        </p:txBody>
      </p:sp>
    </p:spTree>
    <p:extLst>
      <p:ext uri="{BB962C8B-B14F-4D97-AF65-F5344CB8AC3E}">
        <p14:creationId xmlns:p14="http://schemas.microsoft.com/office/powerpoint/2010/main" val="384755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4" y="1977109"/>
            <a:ext cx="7797710" cy="2648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73" y="792978"/>
            <a:ext cx="609272" cy="788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1073" y="1604184"/>
            <a:ext cx="401873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You may have to stop the Hex Editor</a:t>
            </a:r>
          </a:p>
        </p:txBody>
      </p:sp>
    </p:spTree>
    <p:extLst>
      <p:ext uri="{BB962C8B-B14F-4D97-AF65-F5344CB8AC3E}">
        <p14:creationId xmlns:p14="http://schemas.microsoft.com/office/powerpoint/2010/main" val="336102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297" y="849558"/>
            <a:ext cx="7253644" cy="519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933" y="1220704"/>
            <a:ext cx="234736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rhino4.jpg magic number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73933" y="3633836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rhino4.jpg </a:t>
            </a:r>
            <a:r>
              <a:rPr lang="en-US" dirty="0" err="1"/>
              <a:t>trailor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65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59" y="1198861"/>
            <a:ext cx="5539930" cy="4796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63259" y="829529"/>
            <a:ext cx="212111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Display rhino4.jpg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912" y="1762272"/>
            <a:ext cx="567689" cy="567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1953" y="226784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906716" y="5468788"/>
            <a:ext cx="36752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aa64102afff71b93ed61fb100af8d52a</a:t>
            </a:r>
          </a:p>
        </p:txBody>
      </p:sp>
    </p:spTree>
    <p:extLst>
      <p:ext uri="{BB962C8B-B14F-4D97-AF65-F5344CB8AC3E}">
        <p14:creationId xmlns:p14="http://schemas.microsoft.com/office/powerpoint/2010/main" val="308357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activities of uploading or downloading images (.gif) using HTTP?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436093"/>
            <a:ext cx="9686441" cy="3345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17163" y="5375687"/>
            <a:ext cx="250747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 we have 5 .gif. Let’s double click rhino5.gif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2066761"/>
            <a:ext cx="25146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Search .gif HTTP traffic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526C27-2308-42C7-BE03-8C6C9DD0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204204"/>
            <a:ext cx="8481970" cy="2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28" y="1214962"/>
            <a:ext cx="8471991" cy="50017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7467" y="845630"/>
            <a:ext cx="415996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Rhino5.gif is </a:t>
            </a:r>
            <a:r>
              <a:rPr lang="en-US" dirty="0" err="1"/>
              <a:t>hoted</a:t>
            </a:r>
            <a:r>
              <a:rPr lang="en-US" dirty="0"/>
              <a:t> by cs.uno.edu</a:t>
            </a:r>
          </a:p>
        </p:txBody>
      </p:sp>
    </p:spTree>
    <p:extLst>
      <p:ext uri="{BB962C8B-B14F-4D97-AF65-F5344CB8AC3E}">
        <p14:creationId xmlns:p14="http://schemas.microsoft.com/office/powerpoint/2010/main" val="170161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55" y="1193231"/>
            <a:ext cx="7805259" cy="4876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4045" y="788617"/>
            <a:ext cx="346308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Follow HTTP traffic of rhino5.gif</a:t>
            </a:r>
          </a:p>
        </p:txBody>
      </p:sp>
    </p:spTree>
    <p:extLst>
      <p:ext uri="{BB962C8B-B14F-4D97-AF65-F5344CB8AC3E}">
        <p14:creationId xmlns:p14="http://schemas.microsoft.com/office/powerpoint/2010/main" val="379814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HTTP?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9287"/>
          </a:xfrm>
        </p:spPr>
        <p:txBody>
          <a:bodyPr/>
          <a:lstStyle/>
          <a:p>
            <a:r>
              <a:rPr lang="en-US" dirty="0"/>
              <a:t>HTTP stands for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yper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ext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ransfer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rotocol and is used to transfer data across the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4" y="3433369"/>
            <a:ext cx="1947024" cy="194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89" y="3341908"/>
            <a:ext cx="2466022" cy="196191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242816" y="3794760"/>
            <a:ext cx="1993392" cy="27432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02290" y="3254432"/>
            <a:ext cx="12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46396"/>
                </a:solidFill>
              </a:rPr>
              <a:t>Request </a:t>
            </a:r>
            <a:endParaRPr lang="en-US" dirty="0">
              <a:solidFill>
                <a:srgbClr val="34639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38523" y="4657929"/>
            <a:ext cx="1993391" cy="0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2290" y="4181777"/>
            <a:ext cx="137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Response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3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23" y="1751779"/>
            <a:ext cx="8024555" cy="4694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4581235"/>
            <a:ext cx="435956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You can click the magic number, which leads you to the packet. You can exit now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1902" y="1382447"/>
            <a:ext cx="38017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the packet contains rhino5.gif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73" y="1"/>
            <a:ext cx="3842327" cy="1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1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1662" y="1932031"/>
            <a:ext cx="2188097" cy="65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312 is the packet contains rhino5.gif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662" y="3346575"/>
            <a:ext cx="211638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to show how HTTP transfers images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042" y="1316773"/>
            <a:ext cx="8228312" cy="4545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75757" y="4240378"/>
            <a:ext cx="15684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GIF property</a:t>
            </a:r>
          </a:p>
        </p:txBody>
      </p:sp>
    </p:spTree>
    <p:extLst>
      <p:ext uri="{BB962C8B-B14F-4D97-AF65-F5344CB8AC3E}">
        <p14:creationId xmlns:p14="http://schemas.microsoft.com/office/powerpoint/2010/main" val="2219970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6210" y="899942"/>
            <a:ext cx="51958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Details of how HTTP transfers images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10" y="1269274"/>
            <a:ext cx="6701953" cy="46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11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83" y="3173693"/>
            <a:ext cx="5132426" cy="3296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83" y="414446"/>
            <a:ext cx="6518391" cy="2421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930" y="414446"/>
            <a:ext cx="2548153" cy="6702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Export traffic packet to a 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930" y="3173693"/>
            <a:ext cx="254815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Save the file as rhino5.gif</a:t>
            </a:r>
          </a:p>
        </p:txBody>
      </p:sp>
    </p:spTree>
    <p:extLst>
      <p:ext uri="{BB962C8B-B14F-4D97-AF65-F5344CB8AC3E}">
        <p14:creationId xmlns:p14="http://schemas.microsoft.com/office/powerpoint/2010/main" val="222518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744" y="746634"/>
            <a:ext cx="7202865" cy="5087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8590" y="1174563"/>
            <a:ext cx="2548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magic number of rhino5.gif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590" y="5188284"/>
            <a:ext cx="254815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trailer of rhino5.gif</a:t>
            </a:r>
          </a:p>
        </p:txBody>
      </p:sp>
    </p:spTree>
    <p:extLst>
      <p:ext uri="{BB962C8B-B14F-4D97-AF65-F5344CB8AC3E}">
        <p14:creationId xmlns:p14="http://schemas.microsoft.com/office/powerpoint/2010/main" val="3418906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34" y="1570163"/>
            <a:ext cx="6934513" cy="4542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734" y="1200831"/>
            <a:ext cx="19591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Display rhino5.gif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835" y="2518412"/>
            <a:ext cx="567689" cy="567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3876" y="302398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E2612-B8A8-46F0-BBAB-9B788103C00D}"/>
              </a:ext>
            </a:extLst>
          </p:cNvPr>
          <p:cNvSpPr txBox="1"/>
          <p:nvPr/>
        </p:nvSpPr>
        <p:spPr>
          <a:xfrm>
            <a:off x="2297776" y="6249332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md5: 1e90b7f70b2ecb605898524a88269029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photos in http?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841" y="1382033"/>
            <a:ext cx="7087214" cy="5410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443" y="1382033"/>
            <a:ext cx="340339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base"/>
            <a:r>
              <a:rPr lang="en-US" dirty="0"/>
              <a:t>Show all http with </a:t>
            </a:r>
            <a:r>
              <a:rPr lang="en-US" b="1" i="1" dirty="0"/>
              <a:t>content-type="image/(</a:t>
            </a:r>
            <a:r>
              <a:rPr lang="en-US" b="1" i="1" dirty="0" err="1"/>
              <a:t>gif|jpeg|png|etc</a:t>
            </a:r>
            <a:r>
              <a:rPr lang="en-US" b="1" i="1" dirty="0"/>
              <a:t>)"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71817" y="2707596"/>
            <a:ext cx="19476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 http packets. Are there 5 photos?</a:t>
            </a:r>
          </a:p>
        </p:txBody>
      </p:sp>
    </p:spTree>
    <p:extLst>
      <p:ext uri="{BB962C8B-B14F-4D97-AF65-F5344CB8AC3E}">
        <p14:creationId xmlns:p14="http://schemas.microsoft.com/office/powerpoint/2010/main" val="2153173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1" y="1856853"/>
            <a:ext cx="3747217" cy="2943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941" y="1864473"/>
            <a:ext cx="3677587" cy="2942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425" y="1891393"/>
            <a:ext cx="4092295" cy="2888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941" y="1544933"/>
            <a:ext cx="3174667" cy="246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0" y="1532177"/>
            <a:ext cx="3006270" cy="2723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4424" y="1586465"/>
            <a:ext cx="2884125" cy="270387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2231136" y="1668331"/>
            <a:ext cx="1744805" cy="2702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058666" y="1732863"/>
            <a:ext cx="1744805" cy="2702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57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loud Outline Library Icon PNG Transparent Background, Free Download #22300  - FreeIcons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5" b="16357"/>
          <a:stretch/>
        </p:blipFill>
        <p:spPr bwMode="auto">
          <a:xfrm>
            <a:off x="3109455" y="3349870"/>
            <a:ext cx="5018621" cy="28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Email traffics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336823" cy="1779221"/>
          </a:xfrm>
        </p:spPr>
        <p:txBody>
          <a:bodyPr/>
          <a:lstStyle/>
          <a:p>
            <a:r>
              <a:rPr lang="en-US" dirty="0"/>
              <a:t>Email protocol is a standard method for exchanging information between </a:t>
            </a:r>
          </a:p>
          <a:p>
            <a:pPr lvl="1"/>
            <a:r>
              <a:rPr lang="en-US" dirty="0"/>
              <a:t>email clients like Thunderbird, Apple Mail, or </a:t>
            </a:r>
            <a:r>
              <a:rPr lang="en-US" dirty="0" err="1"/>
              <a:t>Mailbird</a:t>
            </a:r>
            <a:r>
              <a:rPr lang="en-US" dirty="0"/>
              <a:t> and </a:t>
            </a:r>
          </a:p>
          <a:p>
            <a:pPr lvl="1"/>
            <a:r>
              <a:rPr lang="en-US" dirty="0"/>
              <a:t>email provider’s servers like Gmail, Outlook, Yahoo, and vice versa.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23" y="4431324"/>
            <a:ext cx="1424354" cy="1424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94" y="4431324"/>
            <a:ext cx="966264" cy="1373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56" y="4473864"/>
            <a:ext cx="966264" cy="1373022"/>
          </a:xfrm>
          <a:prstGeom prst="rect">
            <a:avLst/>
          </a:prstGeom>
        </p:spPr>
      </p:pic>
      <p:pic>
        <p:nvPicPr>
          <p:cNvPr id="1026" name="Picture 2" descr="EasyMail - Gmail and Hotmail - AppRe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36" y="4764479"/>
            <a:ext cx="565394" cy="5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638" y="4903255"/>
            <a:ext cx="395659" cy="2878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6018" y="4365381"/>
            <a:ext cx="1928868" cy="1470220"/>
          </a:xfrm>
          <a:prstGeom prst="rect">
            <a:avLst/>
          </a:prstGeom>
        </p:spPr>
      </p:pic>
      <p:pic>
        <p:nvPicPr>
          <p:cNvPr id="11" name="Picture 2" descr="EasyMail - Gmail and Hotmail - AppRe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03" y="4594981"/>
            <a:ext cx="565394" cy="5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Cloud icon PNG and SVG Vector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95954" y="4928089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124592" y="4928089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491738" y="4919297"/>
            <a:ext cx="1107830" cy="172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71387" y="4567549"/>
            <a:ext cx="7184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SMTP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13574" y="4504027"/>
            <a:ext cx="71846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SMTP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67336" y="4499603"/>
            <a:ext cx="69121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IMAP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5879" y="6260124"/>
            <a:ext cx="526219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SMTP (Simple Mail Transfer Protocol): sending emails</a:t>
            </a:r>
          </a:p>
          <a:p>
            <a:r>
              <a:rPr lang="en-US" sz="1600" dirty="0">
                <a:solidFill>
                  <a:srgbClr val="00B050"/>
                </a:solidFill>
              </a:rPr>
              <a:t>IMAP (Internet Access Message Protocol):  </a:t>
            </a:r>
            <a:r>
              <a:rPr lang="en-US" sz="1600" b="1" dirty="0">
                <a:solidFill>
                  <a:srgbClr val="FF0000"/>
                </a:solidFill>
              </a:rPr>
              <a:t>download</a:t>
            </a:r>
            <a:r>
              <a:rPr lang="en-US" sz="1600" dirty="0"/>
              <a:t> </a:t>
            </a:r>
            <a:r>
              <a:rPr lang="en-US" sz="1600" dirty="0">
                <a:solidFill>
                  <a:srgbClr val="00B050"/>
                </a:solidFill>
              </a:rPr>
              <a:t>emails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53" y="4603926"/>
            <a:ext cx="592197" cy="4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76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726" y="1580990"/>
            <a:ext cx="10234547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3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70CD58F-CDB0-4477-91CA-777EA229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Prepare lab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FB0E4-A16F-450C-B405-EAEEBE38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943" y="934222"/>
            <a:ext cx="5640083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1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314670"/>
            <a:ext cx="9941259" cy="42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11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637760"/>
            <a:ext cx="9941259" cy="35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7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519" y="1260961"/>
            <a:ext cx="7964604" cy="404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305" y="5461478"/>
            <a:ext cx="7984818" cy="26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7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433" y="1986432"/>
            <a:ext cx="6683319" cy="1005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433" y="3553464"/>
            <a:ext cx="7930752" cy="1430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46195" y="737354"/>
            <a:ext cx="35752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&lt;tag&gt; &lt;command&gt; [&lt;arg1&gt;&lt;arg2&gt;…]</a:t>
            </a:r>
          </a:p>
        </p:txBody>
      </p:sp>
    </p:spTree>
    <p:extLst>
      <p:ext uri="{BB962C8B-B14F-4D97-AF65-F5344CB8AC3E}">
        <p14:creationId xmlns:p14="http://schemas.microsoft.com/office/powerpoint/2010/main" val="1561923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836585"/>
            <a:ext cx="9941259" cy="31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8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799305"/>
            <a:ext cx="9941259" cy="32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52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15" y="1483212"/>
            <a:ext cx="6690940" cy="1165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015" y="3623543"/>
            <a:ext cx="6675698" cy="13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59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985" y="1249620"/>
            <a:ext cx="7221090" cy="1485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85" y="3108817"/>
            <a:ext cx="7686470" cy="300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997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576" y="1131994"/>
            <a:ext cx="8422725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1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781" y="1131994"/>
            <a:ext cx="778031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Plan of Investigation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87DD1A9F-D475-7E2A-DBA8-E30A1B000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83412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2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521" y="434112"/>
            <a:ext cx="8367079" cy="59888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4267" y="1173481"/>
            <a:ext cx="2196013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2F2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name</a:t>
            </a:r>
          </a:p>
          <a:p>
            <a:r>
              <a:rPr lang="en-US" sz="1050" dirty="0">
                <a:solidFill>
                  <a:srgbClr val="96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(base 64 =&gt; ASCII)</a:t>
            </a:r>
          </a:p>
          <a:p>
            <a:r>
              <a:rPr lang="en-US" sz="1050" dirty="0">
                <a:solidFill>
                  <a:srgbClr val="2F2F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r>
              <a:rPr lang="en-US" sz="1050" dirty="0" err="1">
                <a:solidFill>
                  <a:srgbClr val="96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kinky!tang</a:t>
            </a:r>
            <a:r>
              <a:rPr lang="en-US" sz="1050" dirty="0">
                <a:solidFill>
                  <a:srgbClr val="96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(base 64 =&gt; ASCII)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5120" y="4671060"/>
            <a:ext cx="16192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Nothing found!</a:t>
            </a:r>
          </a:p>
        </p:txBody>
      </p:sp>
    </p:spTree>
    <p:extLst>
      <p:ext uri="{BB962C8B-B14F-4D97-AF65-F5344CB8AC3E}">
        <p14:creationId xmlns:p14="http://schemas.microsoft.com/office/powerpoint/2010/main" val="3967667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933" y="1131994"/>
            <a:ext cx="4292011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8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Pin on a map">
            <a:extLst>
              <a:ext uri="{FF2B5EF4-FFF2-40B4-BE49-F238E27FC236}">
                <a16:creationId xmlns:a16="http://schemas.microsoft.com/office/drawing/2014/main" id="{46597030-D32C-DDB0-7EB2-25CFF2C93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31233" r="-2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97" y="2405320"/>
            <a:ext cx="5123515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Investigate rhino3.log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9127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10" y="1910025"/>
            <a:ext cx="9025753" cy="3541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7910" y="1540693"/>
            <a:ext cx="195910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Open rhino3.log</a:t>
            </a:r>
          </a:p>
        </p:txBody>
      </p:sp>
    </p:spTree>
    <p:extLst>
      <p:ext uri="{BB962C8B-B14F-4D97-AF65-F5344CB8AC3E}">
        <p14:creationId xmlns:p14="http://schemas.microsoft.com/office/powerpoint/2010/main" val="417354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63" y="2331471"/>
            <a:ext cx="10032432" cy="2416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463" y="1962139"/>
            <a:ext cx="46212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for http traffic with .exe</a:t>
            </a:r>
          </a:p>
        </p:txBody>
      </p:sp>
    </p:spTree>
    <p:extLst>
      <p:ext uri="{BB962C8B-B14F-4D97-AF65-F5344CB8AC3E}">
        <p14:creationId xmlns:p14="http://schemas.microsoft.com/office/powerpoint/2010/main" val="3593451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94" y="1420355"/>
            <a:ext cx="8413209" cy="4351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7894" y="1051023"/>
            <a:ext cx="462127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Follow HTTP stream of .exe</a:t>
            </a:r>
          </a:p>
        </p:txBody>
      </p:sp>
    </p:spTree>
    <p:extLst>
      <p:ext uri="{BB962C8B-B14F-4D97-AF65-F5344CB8AC3E}">
        <p14:creationId xmlns:p14="http://schemas.microsoft.com/office/powerpoint/2010/main" val="7874801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7" y="428153"/>
            <a:ext cx="10111981" cy="5914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869"/>
          <a:stretch/>
        </p:blipFill>
        <p:spPr>
          <a:xfrm>
            <a:off x="4941278" y="1151791"/>
            <a:ext cx="4422530" cy="274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1441938" y="1688123"/>
            <a:ext cx="3376247" cy="87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00851" y="1802422"/>
            <a:ext cx="293269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are we looking for? </a:t>
            </a:r>
            <a:r>
              <a:rPr lang="en-US" dirty="0">
                <a:solidFill>
                  <a:srgbClr val="FF0000"/>
                </a:solidFill>
              </a:rPr>
              <a:t>Click magic number to the .exe packets</a:t>
            </a:r>
          </a:p>
        </p:txBody>
      </p:sp>
    </p:spTree>
    <p:extLst>
      <p:ext uri="{BB962C8B-B14F-4D97-AF65-F5344CB8AC3E}">
        <p14:creationId xmlns:p14="http://schemas.microsoft.com/office/powerpoint/2010/main" val="22086553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10" y="321960"/>
            <a:ext cx="7239627" cy="6355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9949" y="1965422"/>
            <a:ext cx="2558561" cy="373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packets contain .exe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947" y="4138840"/>
            <a:ext cx="25585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the magic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947" y="5388973"/>
            <a:ext cx="2558560" cy="37626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Export packet byte</a:t>
            </a:r>
          </a:p>
        </p:txBody>
      </p:sp>
    </p:spTree>
    <p:extLst>
      <p:ext uri="{BB962C8B-B14F-4D97-AF65-F5344CB8AC3E}">
        <p14:creationId xmlns:p14="http://schemas.microsoft.com/office/powerpoint/2010/main" val="155200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791" y="1471916"/>
            <a:ext cx="6824348" cy="4449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791" y="1102584"/>
            <a:ext cx="52681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Save these traffic packets contains .exe to rhino.exe</a:t>
            </a:r>
          </a:p>
        </p:txBody>
      </p:sp>
    </p:spTree>
    <p:extLst>
      <p:ext uri="{BB962C8B-B14F-4D97-AF65-F5344CB8AC3E}">
        <p14:creationId xmlns:p14="http://schemas.microsoft.com/office/powerpoint/2010/main" val="3843865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40" y="899757"/>
            <a:ext cx="7538006" cy="4753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542" y="1754407"/>
            <a:ext cx="30242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rhino.exe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542" y="2475376"/>
            <a:ext cx="3024298" cy="373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Execute rhino.exe</a:t>
            </a:r>
          </a:p>
        </p:txBody>
      </p:sp>
    </p:spTree>
    <p:extLst>
      <p:ext uri="{BB962C8B-B14F-4D97-AF65-F5344CB8AC3E}">
        <p14:creationId xmlns:p14="http://schemas.microsoft.com/office/powerpoint/2010/main" val="97624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6BC9EB-F181-48AB-BCA2-3D1DB20D2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6" y="999460"/>
            <a:ext cx="5698067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Investigate rhino2.log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1971" y="999460"/>
            <a:ext cx="3123620" cy="4479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HTTP traffic forensics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33AAA80-39DC-4020-9BFF-0718F35C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5D90B-7EE3-4D26-AB7D-A5A3A6E11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39186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177F295-741F-4EFF-B0CA-BE69295AD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11349404" y="121775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5753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83" y="1568920"/>
            <a:ext cx="6913924" cy="13325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2436"/>
          <a:stretch/>
        </p:blipFill>
        <p:spPr>
          <a:xfrm>
            <a:off x="2095583" y="3991708"/>
            <a:ext cx="7033666" cy="120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95583" y="1199588"/>
            <a:ext cx="30242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Calculate rhino.exe md5 hash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583" y="3622376"/>
            <a:ext cx="302429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Search the md5 hash online</a:t>
            </a:r>
          </a:p>
        </p:txBody>
      </p:sp>
    </p:spTree>
    <p:extLst>
      <p:ext uri="{BB962C8B-B14F-4D97-AF65-F5344CB8AC3E}">
        <p14:creationId xmlns:p14="http://schemas.microsoft.com/office/powerpoint/2010/main" val="2879631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256"/>
          <a:stretch/>
        </p:blipFill>
        <p:spPr>
          <a:xfrm>
            <a:off x="3144938" y="1131994"/>
            <a:ext cx="5904001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364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2247482"/>
            <a:ext cx="4650004" cy="237150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67" y="2863607"/>
            <a:ext cx="4650004" cy="11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3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84" y="2140866"/>
            <a:ext cx="8583888" cy="346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948861" y="5809672"/>
            <a:ext cx="306647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GET is used to request data from a specified resource.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94584" y="1771534"/>
            <a:ext cx="462626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suspect’s http requests to download .jpg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activities of uploading or downloading images (.jpg) using HTTP?</a:t>
            </a:r>
          </a:p>
        </p:txBody>
      </p:sp>
    </p:spTree>
    <p:extLst>
      <p:ext uri="{BB962C8B-B14F-4D97-AF65-F5344CB8AC3E}">
        <p14:creationId xmlns:p14="http://schemas.microsoft.com/office/powerpoint/2010/main" val="194132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882" y="570262"/>
            <a:ext cx="6118979" cy="56960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4518" y="570262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who owns the IP</a:t>
            </a:r>
          </a:p>
        </p:txBody>
      </p:sp>
    </p:spTree>
    <p:extLst>
      <p:ext uri="{BB962C8B-B14F-4D97-AF65-F5344CB8AC3E}">
        <p14:creationId xmlns:p14="http://schemas.microsoft.com/office/powerpoint/2010/main" val="92619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612" y="1081620"/>
            <a:ext cx="7447789" cy="5377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0612" y="712288"/>
            <a:ext cx="331750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Follow rhino4.jpg HTTP traffic</a:t>
            </a:r>
          </a:p>
        </p:txBody>
      </p:sp>
    </p:spTree>
    <p:extLst>
      <p:ext uri="{BB962C8B-B14F-4D97-AF65-F5344CB8AC3E}">
        <p14:creationId xmlns:p14="http://schemas.microsoft.com/office/powerpoint/2010/main" val="414934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64" y="1046852"/>
            <a:ext cx="8215072" cy="5212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751" y="4848561"/>
            <a:ext cx="60883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Only care the packets from the server to the suspect’s machine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83664" y="677520"/>
            <a:ext cx="337243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rhino4.jpg magic number</a:t>
            </a:r>
          </a:p>
        </p:txBody>
      </p:sp>
    </p:spTree>
    <p:extLst>
      <p:ext uri="{BB962C8B-B14F-4D97-AF65-F5344CB8AC3E}">
        <p14:creationId xmlns:p14="http://schemas.microsoft.com/office/powerpoint/2010/main" val="42278444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22616</TotalTime>
  <Words>698</Words>
  <Application>Microsoft Office PowerPoint</Application>
  <PresentationFormat>Widescreen</PresentationFormat>
  <Paragraphs>101</Paragraphs>
  <Slides>52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Trebuchet MS</vt:lpstr>
      <vt:lpstr>Wingdings 3</vt:lpstr>
      <vt:lpstr>Facet</vt:lpstr>
      <vt:lpstr>Rhino Hunting – Illegal Possession Investigation</vt:lpstr>
      <vt:lpstr>What is HTTP?</vt:lpstr>
      <vt:lpstr>Prepare lab files</vt:lpstr>
      <vt:lpstr>Plan of Investigation</vt:lpstr>
      <vt:lpstr>Investigate rhino2.log </vt:lpstr>
      <vt:lpstr>Any activities of uploading or downloading images (.jpg) using HTTP?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activities of uploading or downloading images (.gif) using HTTP?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photos in http?</vt:lpstr>
      <vt:lpstr>PowerPoint Presentation</vt:lpstr>
      <vt:lpstr>Investigate Email traffics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Investigate rhino3.log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1736</cp:revision>
  <dcterms:created xsi:type="dcterms:W3CDTF">2020-09-14T14:43:27Z</dcterms:created>
  <dcterms:modified xsi:type="dcterms:W3CDTF">2022-11-21T10:28:47Z</dcterms:modified>
</cp:coreProperties>
</file>