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521" r:id="rId3"/>
    <p:sldId id="522" r:id="rId4"/>
    <p:sldId id="528" r:id="rId5"/>
    <p:sldId id="523" r:id="rId6"/>
    <p:sldId id="524" r:id="rId7"/>
    <p:sldId id="525" r:id="rId8"/>
    <p:sldId id="527" r:id="rId9"/>
    <p:sldId id="530" r:id="rId10"/>
    <p:sldId id="531" r:id="rId11"/>
    <p:sldId id="533" r:id="rId12"/>
    <p:sldId id="538" r:id="rId13"/>
    <p:sldId id="539" r:id="rId14"/>
    <p:sldId id="535" r:id="rId15"/>
    <p:sldId id="536" r:id="rId16"/>
    <p:sldId id="52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986A8-D257-46D5-A932-87F105AEF0C6}" v="28" dt="2021-08-15T20:03:03.2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21" autoAdjust="0"/>
  </p:normalViewPr>
  <p:slideViewPr>
    <p:cSldViewPr snapToGrid="0">
      <p:cViewPr varScale="1">
        <p:scale>
          <a:sx n="54" d="100"/>
          <a:sy n="54" d="100"/>
        </p:scale>
        <p:origin x="4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2:43.010" v="2543" actId="2057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modSp mod">
        <pc:chgData name="Weifeng Xu" userId="e7aed605-a3dd-4d5a-a692-a87037af107b" providerId="ADAL" clId="{A607ACB5-F40C-412A-A21E-8D57A08453C8}" dt="2021-07-28T00:41:29.132" v="1312" actId="2057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mod">
        <pc:chgData name="Weifeng Xu" userId="e7aed605-a3dd-4d5a-a692-a87037af107b" providerId="ADAL" clId="{A607ACB5-F40C-412A-A21E-8D57A08453C8}" dt="2021-07-28T01:12:20.345" v="1730" actId="403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mod">
        <pc:chgData name="Weifeng Xu" userId="e7aed605-a3dd-4d5a-a692-a87037af107b" providerId="ADAL" clId="{A607ACB5-F40C-412A-A21E-8D57A08453C8}" dt="2021-07-29T14:36:42.121" v="2350" actId="2057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modSp mod chgLayout">
        <pc:chgData name="Weifeng Xu" userId="e7aed605-a3dd-4d5a-a692-a87037af107b" providerId="ADAL" clId="{A607ACB5-F40C-412A-A21E-8D57A08453C8}" dt="2021-07-27T20:35:52.037" v="902" actId="114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mod">
        <pc:chgData name="Weifeng Xu" userId="e7aed605-a3dd-4d5a-a692-a87037af107b" providerId="ADAL" clId="{A607ACB5-F40C-412A-A21E-8D57A08453C8}" dt="2021-08-08T21:22:43.010" v="2543" actId="2057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mod">
        <pc:chgData name="Weifeng Xu" userId="e7aed605-a3dd-4d5a-a692-a87037af107b" providerId="ADAL" clId="{A607ACB5-F40C-412A-A21E-8D57A08453C8}" dt="2021-07-28T01:29:46.615" v="1976" actId="6549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150289545" sldId="46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410746691" sldId="46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10329521" sldId="46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mod ord chgLayout">
        <pc:chgData name="Weifeng Xu" userId="e7aed605-a3dd-4d5a-a692-a87037af107b" providerId="ADAL" clId="{A607ACB5-F40C-412A-A21E-8D57A08453C8}" dt="2021-07-28T01:33:23.105" v="2049" actId="2057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mod ord modNotesTx">
        <pc:chgData name="Weifeng Xu" userId="e7aed605-a3dd-4d5a-a692-a87037af107b" providerId="ADAL" clId="{A607ACB5-F40C-412A-A21E-8D57A08453C8}" dt="2021-07-29T14:41:02.299" v="2424" actId="2057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215545512" sldId="47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761505939" sldId="47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739720677" sldId="47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87904013" sldId="476"/>
        </pc:sldMkLst>
      </pc:sldChg>
      <pc:sldChg chg="modSp new mod">
        <pc:chgData name="Weifeng Xu" userId="e7aed605-a3dd-4d5a-a692-a87037af107b" providerId="ADAL" clId="{A607ACB5-F40C-412A-A21E-8D57A08453C8}" dt="2021-07-29T14:42:21.795" v="2452" actId="6549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mod modClrScheme chgLayout">
        <pc:chgData name="Weifeng Xu" userId="e7aed605-a3dd-4d5a-a692-a87037af107b" providerId="ADAL" clId="{A607ACB5-F40C-412A-A21E-8D57A08453C8}" dt="2021-07-28T02:07:21.459" v="2323" actId="1076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mod">
        <pc:chgData name="Weifeng Xu" userId="e7aed605-a3dd-4d5a-a692-a87037af107b" providerId="ADAL" clId="{A607ACB5-F40C-412A-A21E-8D57A08453C8}" dt="2021-07-28T03:07:26.418" v="2325" actId="22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mod">
        <pc:chgData name="Weifeng Xu" userId="e7aed605-a3dd-4d5a-a692-a87037af107b" providerId="ADAL" clId="{A607ACB5-F40C-412A-A21E-8D57A08453C8}" dt="2021-07-28T03:08:21.813" v="2329" actId="1076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mod">
        <pc:chgData name="Weifeng Xu" userId="e7aed605-a3dd-4d5a-a692-a87037af107b" providerId="ADAL" clId="{A607ACB5-F40C-412A-A21E-8D57A08453C8}" dt="2021-07-28T03:09:43.252" v="2331" actId="22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">
        <pc:chgData name="Weifeng Xu" userId="e7aed605-a3dd-4d5a-a692-a87037af107b" providerId="ADAL" clId="{A607ACB5-F40C-412A-A21E-8D57A08453C8}" dt="2021-07-29T14:42:11.702" v="2425" actId="680"/>
        <pc:sldMkLst>
          <pc:docMk/>
          <pc:sldMk cId="3111778466" sldId="482"/>
        </pc:sldMkLst>
      </pc:sldChg>
      <pc:sldChg chg="modSp new mod">
        <pc:chgData name="Weifeng Xu" userId="e7aed605-a3dd-4d5a-a692-a87037af107b" providerId="ADAL" clId="{A607ACB5-F40C-412A-A21E-8D57A08453C8}" dt="2021-07-29T14:42:57.417" v="2455" actId="2057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mod">
        <pc:chgData name="Weifeng Xu" userId="e7aed605-a3dd-4d5a-a692-a87037af107b" providerId="ADAL" clId="{A607ACB5-F40C-412A-A21E-8D57A08453C8}" dt="2021-08-08T21:13:04.441" v="2463" actId="6549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modSp mod">
        <pc:chgData name="Weifeng Xu" userId="e7aed605-a3dd-4d5a-a692-a87037af107b" providerId="ADAL" clId="{A607ACB5-F40C-412A-A21E-8D57A08453C8}" dt="2021-08-08T21:15:04.835" v="2472" actId="2057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modSp mod">
        <pc:chgData name="Weifeng Xu" userId="e7aed605-a3dd-4d5a-a692-a87037af107b" providerId="ADAL" clId="{A607ACB5-F40C-412A-A21E-8D57A08453C8}" dt="2021-08-08T21:16:37.159" v="2521" actId="14100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Weifeng Xu" userId="e7aed605-a3dd-4d5a-a692-a87037af107b" providerId="ADAL" clId="{C93986A8-D257-46D5-A932-87F105AEF0C6}"/>
    <pc:docChg chg="undo custSel addSld delSld modSld sldOrd">
      <pc:chgData name="Weifeng Xu" userId="e7aed605-a3dd-4d5a-a692-a87037af107b" providerId="ADAL" clId="{C93986A8-D257-46D5-A932-87F105AEF0C6}" dt="2021-08-15T20:04:10.858" v="1605" actId="47"/>
      <pc:docMkLst>
        <pc:docMk/>
      </pc:docMkLst>
      <pc:sldChg chg="addSp modSp mod modNotesTx">
        <pc:chgData name="Weifeng Xu" userId="e7aed605-a3dd-4d5a-a692-a87037af107b" providerId="ADAL" clId="{C93986A8-D257-46D5-A932-87F105AEF0C6}" dt="2021-08-14T18:58:41.335" v="184" actId="20577"/>
        <pc:sldMkLst>
          <pc:docMk/>
          <pc:sldMk cId="1323245308" sldId="256"/>
        </pc:sldMkLst>
        <pc:spChg chg="mod">
          <ac:chgData name="Weifeng Xu" userId="e7aed605-a3dd-4d5a-a692-a87037af107b" providerId="ADAL" clId="{C93986A8-D257-46D5-A932-87F105AEF0C6}" dt="2021-08-14T14:51:13.882" v="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C93986A8-D257-46D5-A932-87F105AEF0C6}" dt="2021-08-14T18:58:41.335" v="184" actId="20577"/>
          <ac:spMkLst>
            <pc:docMk/>
            <pc:sldMk cId="1323245308" sldId="256"/>
            <ac:spMk id="3" creationId="{58CD3106-2EE0-40F4-8C0B-042135FF9FB4}"/>
          </ac:spMkLst>
        </pc:spChg>
        <pc:picChg chg="add mod">
          <ac:chgData name="Weifeng Xu" userId="e7aed605-a3dd-4d5a-a692-a87037af107b" providerId="ADAL" clId="{C93986A8-D257-46D5-A932-87F105AEF0C6}" dt="2021-08-14T14:57:25.056" v="49" actId="1076"/>
          <ac:picMkLst>
            <pc:docMk/>
            <pc:sldMk cId="1323245308" sldId="256"/>
            <ac:picMk id="5" creationId="{B262B5C9-4EF0-4D9F-8C90-13FFFFC621C8}"/>
          </ac:picMkLst>
        </pc:picChg>
      </pc:sldChg>
      <pc:sldChg chg="del">
        <pc:chgData name="Weifeng Xu" userId="e7aed605-a3dd-4d5a-a692-a87037af107b" providerId="ADAL" clId="{C93986A8-D257-46D5-A932-87F105AEF0C6}" dt="2021-08-14T14:55:30.545" v="36" actId="47"/>
        <pc:sldMkLst>
          <pc:docMk/>
          <pc:sldMk cId="1915093242" sldId="387"/>
        </pc:sldMkLst>
      </pc:sldChg>
      <pc:sldChg chg="del">
        <pc:chgData name="Weifeng Xu" userId="e7aed605-a3dd-4d5a-a692-a87037af107b" providerId="ADAL" clId="{C93986A8-D257-46D5-A932-87F105AEF0C6}" dt="2021-08-14T14:52:22.666" v="31" actId="47"/>
        <pc:sldMkLst>
          <pc:docMk/>
          <pc:sldMk cId="3040878584" sldId="390"/>
        </pc:sldMkLst>
      </pc:sldChg>
      <pc:sldChg chg="del">
        <pc:chgData name="Weifeng Xu" userId="e7aed605-a3dd-4d5a-a692-a87037af107b" providerId="ADAL" clId="{C93986A8-D257-46D5-A932-87F105AEF0C6}" dt="2021-08-14T14:52:23.849" v="32" actId="47"/>
        <pc:sldMkLst>
          <pc:docMk/>
          <pc:sldMk cId="4104176517" sldId="391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1982119232" sldId="405"/>
        </pc:sldMkLst>
      </pc:sldChg>
      <pc:sldChg chg="del">
        <pc:chgData name="Weifeng Xu" userId="e7aed605-a3dd-4d5a-a692-a87037af107b" providerId="ADAL" clId="{C93986A8-D257-46D5-A932-87F105AEF0C6}" dt="2021-08-15T20:03:56.538" v="1600" actId="47"/>
        <pc:sldMkLst>
          <pc:docMk/>
          <pc:sldMk cId="2156609810" sldId="439"/>
        </pc:sldMkLst>
      </pc:sldChg>
      <pc:sldChg chg="del">
        <pc:chgData name="Weifeng Xu" userId="e7aed605-a3dd-4d5a-a692-a87037af107b" providerId="ADAL" clId="{C93986A8-D257-46D5-A932-87F105AEF0C6}" dt="2021-08-14T14:51:54.421" v="25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C93986A8-D257-46D5-A932-87F105AEF0C6}" dt="2021-08-15T20:03:55.692" v="1598" actId="47"/>
        <pc:sldMkLst>
          <pc:docMk/>
          <pc:sldMk cId="2270913000" sldId="447"/>
        </pc:sldMkLst>
      </pc:sldChg>
      <pc:sldChg chg="del">
        <pc:chgData name="Weifeng Xu" userId="e7aed605-a3dd-4d5a-a692-a87037af107b" providerId="ADAL" clId="{C93986A8-D257-46D5-A932-87F105AEF0C6}" dt="2021-08-15T20:03:56.067" v="1599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C93986A8-D257-46D5-A932-87F105AEF0C6}" dt="2021-08-15T20:03:53.816" v="1595" actId="47"/>
        <pc:sldMkLst>
          <pc:docMk/>
          <pc:sldMk cId="2698563990" sldId="454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119521946" sldId="455"/>
        </pc:sldMkLst>
      </pc:sldChg>
      <pc:sldChg chg="del">
        <pc:chgData name="Weifeng Xu" userId="e7aed605-a3dd-4d5a-a692-a87037af107b" providerId="ADAL" clId="{C93986A8-D257-46D5-A932-87F105AEF0C6}" dt="2021-08-15T20:03:55.202" v="1597" actId="47"/>
        <pc:sldMkLst>
          <pc:docMk/>
          <pc:sldMk cId="819406772" sldId="456"/>
        </pc:sldMkLst>
      </pc:sldChg>
      <pc:sldChg chg="del">
        <pc:chgData name="Weifeng Xu" userId="e7aed605-a3dd-4d5a-a692-a87037af107b" providerId="ADAL" clId="{C93986A8-D257-46D5-A932-87F105AEF0C6}" dt="2021-08-15T20:03:51.353" v="1588" actId="47"/>
        <pc:sldMkLst>
          <pc:docMk/>
          <pc:sldMk cId="2956765869" sldId="460"/>
        </pc:sldMkLst>
      </pc:sldChg>
      <pc:sldChg chg="del">
        <pc:chgData name="Weifeng Xu" userId="e7aed605-a3dd-4d5a-a692-a87037af107b" providerId="ADAL" clId="{C93986A8-D257-46D5-A932-87F105AEF0C6}" dt="2021-08-14T14:51:48.436" v="13" actId="47"/>
        <pc:sldMkLst>
          <pc:docMk/>
          <pc:sldMk cId="2236577641" sldId="461"/>
        </pc:sldMkLst>
      </pc:sldChg>
      <pc:sldChg chg="del">
        <pc:chgData name="Weifeng Xu" userId="e7aed605-a3dd-4d5a-a692-a87037af107b" providerId="ADAL" clId="{C93986A8-D257-46D5-A932-87F105AEF0C6}" dt="2021-08-14T14:51:53.988" v="24" actId="47"/>
        <pc:sldMkLst>
          <pc:docMk/>
          <pc:sldMk cId="3150289545" sldId="463"/>
        </pc:sldMkLst>
      </pc:sldChg>
      <pc:sldChg chg="del">
        <pc:chgData name="Weifeng Xu" userId="e7aed605-a3dd-4d5a-a692-a87037af107b" providerId="ADAL" clId="{C93986A8-D257-46D5-A932-87F105AEF0C6}" dt="2021-08-14T14:51:56.132" v="26" actId="47"/>
        <pc:sldMkLst>
          <pc:docMk/>
          <pc:sldMk cId="3410746691" sldId="464"/>
        </pc:sldMkLst>
      </pc:sldChg>
      <pc:sldChg chg="del">
        <pc:chgData name="Weifeng Xu" userId="e7aed605-a3dd-4d5a-a692-a87037af107b" providerId="ADAL" clId="{C93986A8-D257-46D5-A932-87F105AEF0C6}" dt="2021-08-14T14:51:56.994" v="27" actId="47"/>
        <pc:sldMkLst>
          <pc:docMk/>
          <pc:sldMk cId="2610329521" sldId="465"/>
        </pc:sldMkLst>
      </pc:sldChg>
      <pc:sldChg chg="del">
        <pc:chgData name="Weifeng Xu" userId="e7aed605-a3dd-4d5a-a692-a87037af107b" providerId="ADAL" clId="{C93986A8-D257-46D5-A932-87F105AEF0C6}" dt="2021-08-14T14:51:57.521" v="28" actId="47"/>
        <pc:sldMkLst>
          <pc:docMk/>
          <pc:sldMk cId="597032371" sldId="466"/>
        </pc:sldMkLst>
      </pc:sldChg>
      <pc:sldChg chg="del">
        <pc:chgData name="Weifeng Xu" userId="e7aed605-a3dd-4d5a-a692-a87037af107b" providerId="ADAL" clId="{C93986A8-D257-46D5-A932-87F105AEF0C6}" dt="2021-08-14T14:51:48.593" v="14" actId="47"/>
        <pc:sldMkLst>
          <pc:docMk/>
          <pc:sldMk cId="906975624" sldId="469"/>
        </pc:sldMkLst>
      </pc:sldChg>
      <pc:sldChg chg="del">
        <pc:chgData name="Weifeng Xu" userId="e7aed605-a3dd-4d5a-a692-a87037af107b" providerId="ADAL" clId="{C93986A8-D257-46D5-A932-87F105AEF0C6}" dt="2021-08-14T14:52:19.049" v="30" actId="47"/>
        <pc:sldMkLst>
          <pc:docMk/>
          <pc:sldMk cId="3905067354" sldId="477"/>
        </pc:sldMkLst>
      </pc:sldChg>
      <pc:sldChg chg="del">
        <pc:chgData name="Weifeng Xu" userId="e7aed605-a3dd-4d5a-a692-a87037af107b" providerId="ADAL" clId="{C93986A8-D257-46D5-A932-87F105AEF0C6}" dt="2021-08-14T14:51:48.767" v="15" actId="47"/>
        <pc:sldMkLst>
          <pc:docMk/>
          <pc:sldMk cId="702882773" sldId="478"/>
        </pc:sldMkLst>
      </pc:sldChg>
      <pc:sldChg chg="del">
        <pc:chgData name="Weifeng Xu" userId="e7aed605-a3dd-4d5a-a692-a87037af107b" providerId="ADAL" clId="{C93986A8-D257-46D5-A932-87F105AEF0C6}" dt="2021-08-14T14:51:48.975" v="16" actId="47"/>
        <pc:sldMkLst>
          <pc:docMk/>
          <pc:sldMk cId="2258451702" sldId="479"/>
        </pc:sldMkLst>
      </pc:sldChg>
      <pc:sldChg chg="del">
        <pc:chgData name="Weifeng Xu" userId="e7aed605-a3dd-4d5a-a692-a87037af107b" providerId="ADAL" clId="{C93986A8-D257-46D5-A932-87F105AEF0C6}" dt="2021-08-14T14:51:49.416" v="17" actId="47"/>
        <pc:sldMkLst>
          <pc:docMk/>
          <pc:sldMk cId="3353845145" sldId="480"/>
        </pc:sldMkLst>
      </pc:sldChg>
      <pc:sldChg chg="del">
        <pc:chgData name="Weifeng Xu" userId="e7aed605-a3dd-4d5a-a692-a87037af107b" providerId="ADAL" clId="{C93986A8-D257-46D5-A932-87F105AEF0C6}" dt="2021-08-14T14:51:49.833" v="18" actId="47"/>
        <pc:sldMkLst>
          <pc:docMk/>
          <pc:sldMk cId="2241082669" sldId="481"/>
        </pc:sldMkLst>
      </pc:sldChg>
      <pc:sldChg chg="del">
        <pc:chgData name="Weifeng Xu" userId="e7aed605-a3dd-4d5a-a692-a87037af107b" providerId="ADAL" clId="{C93986A8-D257-46D5-A932-87F105AEF0C6}" dt="2021-08-15T20:03:52.082" v="1590" actId="47"/>
        <pc:sldMkLst>
          <pc:docMk/>
          <pc:sldMk cId="111182765" sldId="483"/>
        </pc:sldMkLst>
      </pc:sldChg>
      <pc:sldChg chg="del">
        <pc:chgData name="Weifeng Xu" userId="e7aed605-a3dd-4d5a-a692-a87037af107b" providerId="ADAL" clId="{C93986A8-D257-46D5-A932-87F105AEF0C6}" dt="2021-08-14T14:52:24.652" v="33" actId="47"/>
        <pc:sldMkLst>
          <pc:docMk/>
          <pc:sldMk cId="1962938929" sldId="485"/>
        </pc:sldMkLst>
      </pc:sldChg>
      <pc:sldChg chg="del">
        <pc:chgData name="Weifeng Xu" userId="e7aed605-a3dd-4d5a-a692-a87037af107b" providerId="ADAL" clId="{C93986A8-D257-46D5-A932-87F105AEF0C6}" dt="2021-08-14T14:52:25.496" v="34" actId="47"/>
        <pc:sldMkLst>
          <pc:docMk/>
          <pc:sldMk cId="66603034" sldId="486"/>
        </pc:sldMkLst>
      </pc:sldChg>
      <pc:sldChg chg="del">
        <pc:chgData name="Weifeng Xu" userId="e7aed605-a3dd-4d5a-a692-a87037af107b" providerId="ADAL" clId="{C93986A8-D257-46D5-A932-87F105AEF0C6}" dt="2021-08-15T20:03:52.275" v="1591" actId="47"/>
        <pc:sldMkLst>
          <pc:docMk/>
          <pc:sldMk cId="145347310" sldId="489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C93986A8-D257-46D5-A932-87F105AEF0C6}" dt="2021-08-15T20:03:52.450" v="1592" actId="47"/>
        <pc:sldMkLst>
          <pc:docMk/>
          <pc:sldMk cId="48681424" sldId="494"/>
        </pc:sldMkLst>
      </pc:sldChg>
      <pc:sldChg chg="modSp del mod ord">
        <pc:chgData name="Weifeng Xu" userId="e7aed605-a3dd-4d5a-a692-a87037af107b" providerId="ADAL" clId="{C93986A8-D257-46D5-A932-87F105AEF0C6}" dt="2021-08-15T20:03:54.649" v="1596" actId="47"/>
        <pc:sldMkLst>
          <pc:docMk/>
          <pc:sldMk cId="3788700773" sldId="496"/>
        </pc:sldMkLst>
        <pc:spChg chg="mod">
          <ac:chgData name="Weifeng Xu" userId="e7aed605-a3dd-4d5a-a692-a87037af107b" providerId="ADAL" clId="{C93986A8-D257-46D5-A932-87F105AEF0C6}" dt="2021-08-14T15:13:45.901" v="159" actId="1076"/>
          <ac:spMkLst>
            <pc:docMk/>
            <pc:sldMk cId="3788700773" sldId="496"/>
            <ac:spMk id="8" creationId="{BAEEF6D1-7848-41E7-94EC-1D0BD119083E}"/>
          </ac:spMkLst>
        </pc:spChg>
        <pc:picChg chg="mod modCrop">
          <ac:chgData name="Weifeng Xu" userId="e7aed605-a3dd-4d5a-a692-a87037af107b" providerId="ADAL" clId="{C93986A8-D257-46D5-A932-87F105AEF0C6}" dt="2021-08-14T15:13:45.285" v="158" actId="732"/>
          <ac:picMkLst>
            <pc:docMk/>
            <pc:sldMk cId="3788700773" sldId="496"/>
            <ac:picMk id="17" creationId="{F30C0C71-7A7A-410B-A73E-5C76FE65FD95}"/>
          </ac:picMkLst>
        </pc:picChg>
      </pc:sldChg>
      <pc:sldChg chg="del">
        <pc:chgData name="Weifeng Xu" userId="e7aed605-a3dd-4d5a-a692-a87037af107b" providerId="ADAL" clId="{C93986A8-D257-46D5-A932-87F105AEF0C6}" dt="2021-08-15T20:03:53.321" v="1594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C93986A8-D257-46D5-A932-87F105AEF0C6}" dt="2021-08-15T20:03:53.060" v="1593" actId="47"/>
        <pc:sldMkLst>
          <pc:docMk/>
          <pc:sldMk cId="2180313746" sldId="499"/>
        </pc:sldMkLst>
      </pc:sldChg>
      <pc:sldChg chg="del">
        <pc:chgData name="Weifeng Xu" userId="e7aed605-a3dd-4d5a-a692-a87037af107b" providerId="ADAL" clId="{C93986A8-D257-46D5-A932-87F105AEF0C6}" dt="2021-08-14T14:55:29.712" v="35" actId="47"/>
        <pc:sldMkLst>
          <pc:docMk/>
          <pc:sldMk cId="1809719013" sldId="500"/>
        </pc:sldMkLst>
      </pc:sldChg>
      <pc:sldChg chg="del">
        <pc:chgData name="Weifeng Xu" userId="e7aed605-a3dd-4d5a-a692-a87037af107b" providerId="ADAL" clId="{C93986A8-D257-46D5-A932-87F105AEF0C6}" dt="2021-08-14T14:51:47.990" v="12" actId="47"/>
        <pc:sldMkLst>
          <pc:docMk/>
          <pc:sldMk cId="3161772717" sldId="501"/>
        </pc:sldMkLst>
      </pc:sldChg>
      <pc:sldChg chg="del">
        <pc:chgData name="Weifeng Xu" userId="e7aed605-a3dd-4d5a-a692-a87037af107b" providerId="ADAL" clId="{C93986A8-D257-46D5-A932-87F105AEF0C6}" dt="2021-08-14T14:51:50.408" v="19" actId="47"/>
        <pc:sldMkLst>
          <pc:docMk/>
          <pc:sldMk cId="2211084754" sldId="502"/>
        </pc:sldMkLst>
      </pc:sldChg>
      <pc:sldChg chg="del">
        <pc:chgData name="Weifeng Xu" userId="e7aed605-a3dd-4d5a-a692-a87037af107b" providerId="ADAL" clId="{C93986A8-D257-46D5-A932-87F105AEF0C6}" dt="2021-08-14T14:51:50.881" v="20" actId="47"/>
        <pc:sldMkLst>
          <pc:docMk/>
          <pc:sldMk cId="1088476594" sldId="503"/>
        </pc:sldMkLst>
      </pc:sldChg>
      <pc:sldChg chg="del">
        <pc:chgData name="Weifeng Xu" userId="e7aed605-a3dd-4d5a-a692-a87037af107b" providerId="ADAL" clId="{C93986A8-D257-46D5-A932-87F105AEF0C6}" dt="2021-08-14T14:52:18.331" v="29" actId="47"/>
        <pc:sldMkLst>
          <pc:docMk/>
          <pc:sldMk cId="1532375427" sldId="504"/>
        </pc:sldMkLst>
      </pc:sldChg>
      <pc:sldChg chg="del">
        <pc:chgData name="Weifeng Xu" userId="e7aed605-a3dd-4d5a-a692-a87037af107b" providerId="ADAL" clId="{C93986A8-D257-46D5-A932-87F105AEF0C6}" dt="2021-08-15T20:03:51.700" v="1589" actId="47"/>
        <pc:sldMkLst>
          <pc:docMk/>
          <pc:sldMk cId="230068636" sldId="505"/>
        </pc:sldMkLst>
      </pc:sldChg>
      <pc:sldChg chg="del">
        <pc:chgData name="Weifeng Xu" userId="e7aed605-a3dd-4d5a-a692-a87037af107b" providerId="ADAL" clId="{C93986A8-D257-46D5-A932-87F105AEF0C6}" dt="2021-08-14T14:51:51.400" v="21" actId="47"/>
        <pc:sldMkLst>
          <pc:docMk/>
          <pc:sldMk cId="1031330878" sldId="511"/>
        </pc:sldMkLst>
      </pc:sldChg>
      <pc:sldChg chg="del">
        <pc:chgData name="Weifeng Xu" userId="e7aed605-a3dd-4d5a-a692-a87037af107b" providerId="ADAL" clId="{C93986A8-D257-46D5-A932-87F105AEF0C6}" dt="2021-08-14T14:51:51.889" v="22" actId="47"/>
        <pc:sldMkLst>
          <pc:docMk/>
          <pc:sldMk cId="3178594375" sldId="512"/>
        </pc:sldMkLst>
      </pc:sldChg>
      <pc:sldChg chg="del">
        <pc:chgData name="Weifeng Xu" userId="e7aed605-a3dd-4d5a-a692-a87037af107b" providerId="ADAL" clId="{C93986A8-D257-46D5-A932-87F105AEF0C6}" dt="2021-08-14T14:51:52.395" v="23" actId="47"/>
        <pc:sldMkLst>
          <pc:docMk/>
          <pc:sldMk cId="3066833774" sldId="513"/>
        </pc:sldMkLst>
      </pc:sldChg>
      <pc:sldChg chg="del">
        <pc:chgData name="Weifeng Xu" userId="e7aed605-a3dd-4d5a-a692-a87037af107b" providerId="ADAL" clId="{C93986A8-D257-46D5-A932-87F105AEF0C6}" dt="2021-08-15T20:03:57.011" v="1601" actId="47"/>
        <pc:sldMkLst>
          <pc:docMk/>
          <pc:sldMk cId="2235685568" sldId="514"/>
        </pc:sldMkLst>
      </pc:sldChg>
      <pc:sldChg chg="del">
        <pc:chgData name="Weifeng Xu" userId="e7aed605-a3dd-4d5a-a692-a87037af107b" providerId="ADAL" clId="{C93986A8-D257-46D5-A932-87F105AEF0C6}" dt="2021-08-15T20:03:57.696" v="1602" actId="47"/>
        <pc:sldMkLst>
          <pc:docMk/>
          <pc:sldMk cId="489659975" sldId="516"/>
        </pc:sldMkLst>
      </pc:sldChg>
      <pc:sldChg chg="del">
        <pc:chgData name="Weifeng Xu" userId="e7aed605-a3dd-4d5a-a692-a87037af107b" providerId="ADAL" clId="{C93986A8-D257-46D5-A932-87F105AEF0C6}" dt="2021-08-15T20:03:58.313" v="1603" actId="47"/>
        <pc:sldMkLst>
          <pc:docMk/>
          <pc:sldMk cId="1333811493" sldId="517"/>
        </pc:sldMkLst>
      </pc:sldChg>
      <pc:sldChg chg="del">
        <pc:chgData name="Weifeng Xu" userId="e7aed605-a3dd-4d5a-a692-a87037af107b" providerId="ADAL" clId="{C93986A8-D257-46D5-A932-87F105AEF0C6}" dt="2021-08-15T20:03:59.097" v="1604" actId="47"/>
        <pc:sldMkLst>
          <pc:docMk/>
          <pc:sldMk cId="3403252044" sldId="518"/>
        </pc:sldMkLst>
      </pc:sldChg>
      <pc:sldChg chg="del">
        <pc:chgData name="Weifeng Xu" userId="e7aed605-a3dd-4d5a-a692-a87037af107b" providerId="ADAL" clId="{C93986A8-D257-46D5-A932-87F105AEF0C6}" dt="2021-08-15T20:04:10.858" v="1605" actId="47"/>
        <pc:sldMkLst>
          <pc:docMk/>
          <pc:sldMk cId="864418005" sldId="519"/>
        </pc:sldMkLst>
      </pc:sldChg>
      <pc:sldChg chg="new del">
        <pc:chgData name="Weifeng Xu" userId="e7aed605-a3dd-4d5a-a692-a87037af107b" providerId="ADAL" clId="{C93986A8-D257-46D5-A932-87F105AEF0C6}" dt="2021-08-15T01:49:29.098" v="768" actId="47"/>
        <pc:sldMkLst>
          <pc:docMk/>
          <pc:sldMk cId="66097205" sldId="520"/>
        </pc:sldMkLst>
      </pc:sldChg>
      <pc:sldChg chg="addSp delSp modSp new mod modClrScheme chgLayout">
        <pc:chgData name="Weifeng Xu" userId="e7aed605-a3dd-4d5a-a692-a87037af107b" providerId="ADAL" clId="{C93986A8-D257-46D5-A932-87F105AEF0C6}" dt="2021-08-14T15:01:45.103" v="119" actId="1076"/>
        <pc:sldMkLst>
          <pc:docMk/>
          <pc:sldMk cId="1798688075" sldId="521"/>
        </pc:sldMkLst>
        <pc:spChg chg="del mod ord">
          <ac:chgData name="Weifeng Xu" userId="e7aed605-a3dd-4d5a-a692-a87037af107b" providerId="ADAL" clId="{C93986A8-D257-46D5-A932-87F105AEF0C6}" dt="2021-08-14T14:56:55.050" v="45" actId="700"/>
          <ac:spMkLst>
            <pc:docMk/>
            <pc:sldMk cId="1798688075" sldId="521"/>
            <ac:spMk id="2" creationId="{0B9F23B5-4EB9-4EA0-8B63-E70AF3689803}"/>
          </ac:spMkLst>
        </pc:spChg>
        <pc:spChg chg="del">
          <ac:chgData name="Weifeng Xu" userId="e7aed605-a3dd-4d5a-a692-a87037af107b" providerId="ADAL" clId="{C93986A8-D257-46D5-A932-87F105AEF0C6}" dt="2021-08-14T14:56:55.050" v="45" actId="700"/>
          <ac:spMkLst>
            <pc:docMk/>
            <pc:sldMk cId="1798688075" sldId="521"/>
            <ac:spMk id="3" creationId="{CF421234-7C31-44F4-AA67-3358E06F8C4F}"/>
          </ac:spMkLst>
        </pc:spChg>
        <pc:spChg chg="add mod ord">
          <ac:chgData name="Weifeng Xu" userId="e7aed605-a3dd-4d5a-a692-a87037af107b" providerId="ADAL" clId="{C93986A8-D257-46D5-A932-87F105AEF0C6}" dt="2021-08-14T14:59:40.648" v="88" actId="207"/>
          <ac:spMkLst>
            <pc:docMk/>
            <pc:sldMk cId="1798688075" sldId="521"/>
            <ac:spMk id="4" creationId="{C56E7611-8511-43F9-B6DC-680747335AF4}"/>
          </ac:spMkLst>
        </pc:spChg>
        <pc:spChg chg="add del">
          <ac:chgData name="Weifeng Xu" userId="e7aed605-a3dd-4d5a-a692-a87037af107b" providerId="ADAL" clId="{C93986A8-D257-46D5-A932-87F105AEF0C6}" dt="2021-08-14T14:59:43.937" v="89" actId="478"/>
          <ac:spMkLst>
            <pc:docMk/>
            <pc:sldMk cId="1798688075" sldId="521"/>
            <ac:spMk id="6" creationId="{BBCEED65-B899-43D8-9FC6-917EDFB0BA74}"/>
          </ac:spMkLst>
        </pc:spChg>
        <pc:spChg chg="add del">
          <ac:chgData name="Weifeng Xu" userId="e7aed605-a3dd-4d5a-a692-a87037af107b" providerId="ADAL" clId="{C93986A8-D257-46D5-A932-87F105AEF0C6}" dt="2021-08-14T15:00:55.483" v="101"/>
          <ac:spMkLst>
            <pc:docMk/>
            <pc:sldMk cId="1798688075" sldId="521"/>
            <ac:spMk id="11" creationId="{137D7DC1-C88E-48A5-9B2C-6F6D7FFF7725}"/>
          </ac:spMkLst>
        </pc:spChg>
        <pc:picChg chg="add mod">
          <ac:chgData name="Weifeng Xu" userId="e7aed605-a3dd-4d5a-a692-a87037af107b" providerId="ADAL" clId="{C93986A8-D257-46D5-A932-87F105AEF0C6}" dt="2021-08-14T15:00:14.725" v="94" actId="1076"/>
          <ac:picMkLst>
            <pc:docMk/>
            <pc:sldMk cId="1798688075" sldId="521"/>
            <ac:picMk id="8" creationId="{F7A71BE9-17B4-4AEA-A0D5-196DEE53A18D}"/>
          </ac:picMkLst>
        </pc:picChg>
        <pc:picChg chg="add mod">
          <ac:chgData name="Weifeng Xu" userId="e7aed605-a3dd-4d5a-a692-a87037af107b" providerId="ADAL" clId="{C93986A8-D257-46D5-A932-87F105AEF0C6}" dt="2021-08-14T15:00:38.644" v="99" actId="1076"/>
          <ac:picMkLst>
            <pc:docMk/>
            <pc:sldMk cId="1798688075" sldId="521"/>
            <ac:picMk id="10" creationId="{951823AA-25C4-458E-B5BB-50993074C44A}"/>
          </ac:picMkLst>
        </pc:picChg>
        <pc:picChg chg="add mod">
          <ac:chgData name="Weifeng Xu" userId="e7aed605-a3dd-4d5a-a692-a87037af107b" providerId="ADAL" clId="{C93986A8-D257-46D5-A932-87F105AEF0C6}" dt="2021-08-14T15:01:41.135" v="117" actId="1076"/>
          <ac:picMkLst>
            <pc:docMk/>
            <pc:sldMk cId="1798688075" sldId="521"/>
            <ac:picMk id="13" creationId="{7A649AC0-1747-4D88-9E55-C4C85B54A67C}"/>
          </ac:picMkLst>
        </pc:picChg>
        <pc:picChg chg="add mod">
          <ac:chgData name="Weifeng Xu" userId="e7aed605-a3dd-4d5a-a692-a87037af107b" providerId="ADAL" clId="{C93986A8-D257-46D5-A932-87F105AEF0C6}" dt="2021-08-14T15:01:45.103" v="119" actId="1076"/>
          <ac:picMkLst>
            <pc:docMk/>
            <pc:sldMk cId="1798688075" sldId="521"/>
            <ac:picMk id="15" creationId="{336CA6AB-D86A-48EC-8321-33CBF151ABC5}"/>
          </ac:picMkLst>
        </pc:picChg>
      </pc:sldChg>
      <pc:sldChg chg="addSp delSp modSp new mod modClrScheme chgLayout">
        <pc:chgData name="Weifeng Xu" userId="e7aed605-a3dd-4d5a-a692-a87037af107b" providerId="ADAL" clId="{C93986A8-D257-46D5-A932-87F105AEF0C6}" dt="2021-08-14T15:04:19.794" v="151" actId="1076"/>
        <pc:sldMkLst>
          <pc:docMk/>
          <pc:sldMk cId="1527544531" sldId="522"/>
        </pc:sldMkLst>
        <pc:spChg chg="del">
          <ac:chgData name="Weifeng Xu" userId="e7aed605-a3dd-4d5a-a692-a87037af107b" providerId="ADAL" clId="{C93986A8-D257-46D5-A932-87F105AEF0C6}" dt="2021-08-14T15:02:34.190" v="121" actId="700"/>
          <ac:spMkLst>
            <pc:docMk/>
            <pc:sldMk cId="1527544531" sldId="522"/>
            <ac:spMk id="2" creationId="{F5CBE5C7-E239-4416-9384-3E5833930613}"/>
          </ac:spMkLst>
        </pc:spChg>
        <pc:picChg chg="add mod">
          <ac:chgData name="Weifeng Xu" userId="e7aed605-a3dd-4d5a-a692-a87037af107b" providerId="ADAL" clId="{C93986A8-D257-46D5-A932-87F105AEF0C6}" dt="2021-08-14T15:04:16.877" v="148" actId="1076"/>
          <ac:picMkLst>
            <pc:docMk/>
            <pc:sldMk cId="1527544531" sldId="522"/>
            <ac:picMk id="4" creationId="{9B8F3327-07A8-49FA-B852-37D0C25E442A}"/>
          </ac:picMkLst>
        </pc:picChg>
        <pc:picChg chg="add mod">
          <ac:chgData name="Weifeng Xu" userId="e7aed605-a3dd-4d5a-a692-a87037af107b" providerId="ADAL" clId="{C93986A8-D257-46D5-A932-87F105AEF0C6}" dt="2021-08-14T15:04:17.834" v="149" actId="1076"/>
          <ac:picMkLst>
            <pc:docMk/>
            <pc:sldMk cId="1527544531" sldId="522"/>
            <ac:picMk id="6" creationId="{A37DF157-3A8A-4F22-AABF-267A0A00CCD1}"/>
          </ac:picMkLst>
        </pc:picChg>
        <pc:picChg chg="add mod">
          <ac:chgData name="Weifeng Xu" userId="e7aed605-a3dd-4d5a-a692-a87037af107b" providerId="ADAL" clId="{C93986A8-D257-46D5-A932-87F105AEF0C6}" dt="2021-08-14T15:04:18.793" v="150" actId="1076"/>
          <ac:picMkLst>
            <pc:docMk/>
            <pc:sldMk cId="1527544531" sldId="522"/>
            <ac:picMk id="8" creationId="{71E22AC2-C962-40CB-9DD2-3A0381AAE4A7}"/>
          </ac:picMkLst>
        </pc:picChg>
        <pc:picChg chg="add mod">
          <ac:chgData name="Weifeng Xu" userId="e7aed605-a3dd-4d5a-a692-a87037af107b" providerId="ADAL" clId="{C93986A8-D257-46D5-A932-87F105AEF0C6}" dt="2021-08-14T15:04:19.794" v="151" actId="1076"/>
          <ac:picMkLst>
            <pc:docMk/>
            <pc:sldMk cId="1527544531" sldId="522"/>
            <ac:picMk id="10" creationId="{D43E33DB-651F-4A7E-B066-BAB60AE11252}"/>
          </ac:picMkLst>
        </pc:picChg>
      </pc:sldChg>
      <pc:sldChg chg="addSp delSp modSp new mod modNotesTx">
        <pc:chgData name="Weifeng Xu" userId="e7aed605-a3dd-4d5a-a692-a87037af107b" providerId="ADAL" clId="{C93986A8-D257-46D5-A932-87F105AEF0C6}" dt="2021-08-14T21:15:32.607" v="586" actId="14100"/>
        <pc:sldMkLst>
          <pc:docMk/>
          <pc:sldMk cId="3057585943" sldId="523"/>
        </pc:sldMkLst>
        <pc:spChg chg="add mod">
          <ac:chgData name="Weifeng Xu" userId="e7aed605-a3dd-4d5a-a692-a87037af107b" providerId="ADAL" clId="{C93986A8-D257-46D5-A932-87F105AEF0C6}" dt="2021-08-14T21:15:32.607" v="586" actId="14100"/>
          <ac:spMkLst>
            <pc:docMk/>
            <pc:sldMk cId="3057585943" sldId="523"/>
            <ac:spMk id="6" creationId="{BFB5C54F-7E34-42AD-9CBA-061E6E4D4A76}"/>
          </ac:spMkLst>
        </pc:spChg>
        <pc:picChg chg="add del mod">
          <ac:chgData name="Weifeng Xu" userId="e7aed605-a3dd-4d5a-a692-a87037af107b" providerId="ADAL" clId="{C93986A8-D257-46D5-A932-87F105AEF0C6}" dt="2021-08-14T15:14:30.276" v="166" actId="22"/>
          <ac:picMkLst>
            <pc:docMk/>
            <pc:sldMk cId="3057585943" sldId="523"/>
            <ac:picMk id="3" creationId="{009AA17A-867A-47C4-9CBF-60F983CAE186}"/>
          </ac:picMkLst>
        </pc:picChg>
        <pc:picChg chg="add mod">
          <ac:chgData name="Weifeng Xu" userId="e7aed605-a3dd-4d5a-a692-a87037af107b" providerId="ADAL" clId="{C93986A8-D257-46D5-A932-87F105AEF0C6}" dt="2021-08-14T21:15:25.576" v="584" actId="1076"/>
          <ac:picMkLst>
            <pc:docMk/>
            <pc:sldMk cId="3057585943" sldId="523"/>
            <ac:picMk id="5" creationId="{BA00B114-EB72-495B-88DF-D2D75B198CDF}"/>
          </ac:picMkLst>
        </pc:picChg>
      </pc:sldChg>
      <pc:sldChg chg="addSp modSp new mod modNotesTx">
        <pc:chgData name="Weifeng Xu" userId="e7aed605-a3dd-4d5a-a692-a87037af107b" providerId="ADAL" clId="{C93986A8-D257-46D5-A932-87F105AEF0C6}" dt="2021-08-14T19:03:30.821" v="209" actId="1076"/>
        <pc:sldMkLst>
          <pc:docMk/>
          <pc:sldMk cId="3611995831" sldId="524"/>
        </pc:sldMkLst>
        <pc:picChg chg="add mod">
          <ac:chgData name="Weifeng Xu" userId="e7aed605-a3dd-4d5a-a692-a87037af107b" providerId="ADAL" clId="{C93986A8-D257-46D5-A932-87F105AEF0C6}" dt="2021-08-14T19:01:21.825" v="187" actId="962"/>
          <ac:picMkLst>
            <pc:docMk/>
            <pc:sldMk cId="3611995831" sldId="524"/>
            <ac:picMk id="3" creationId="{36F87AEA-0D8B-4AA7-89DA-D39AD65D27F3}"/>
          </ac:picMkLst>
        </pc:picChg>
        <pc:picChg chg="add mod">
          <ac:chgData name="Weifeng Xu" userId="e7aed605-a3dd-4d5a-a692-a87037af107b" providerId="ADAL" clId="{C93986A8-D257-46D5-A932-87F105AEF0C6}" dt="2021-08-14T19:03:30.821" v="209" actId="1076"/>
          <ac:picMkLst>
            <pc:docMk/>
            <pc:sldMk cId="3611995831" sldId="524"/>
            <ac:picMk id="5" creationId="{4FAD0020-226C-4E2B-9A9C-7F569E71C88A}"/>
          </ac:picMkLst>
        </pc:picChg>
      </pc:sldChg>
      <pc:sldChg chg="addSp delSp modSp new mod modNotesTx">
        <pc:chgData name="Weifeng Xu" userId="e7aed605-a3dd-4d5a-a692-a87037af107b" providerId="ADAL" clId="{C93986A8-D257-46D5-A932-87F105AEF0C6}" dt="2021-08-15T01:27:02.028" v="646" actId="1076"/>
        <pc:sldMkLst>
          <pc:docMk/>
          <pc:sldMk cId="4120589217" sldId="525"/>
        </pc:sldMkLst>
        <pc:spChg chg="add mod">
          <ac:chgData name="Weifeng Xu" userId="e7aed605-a3dd-4d5a-a692-a87037af107b" providerId="ADAL" clId="{C93986A8-D257-46D5-A932-87F105AEF0C6}" dt="2021-08-14T20:17:20.682" v="351" actId="1076"/>
          <ac:spMkLst>
            <pc:docMk/>
            <pc:sldMk cId="4120589217" sldId="525"/>
            <ac:spMk id="10" creationId="{D70C465C-3261-40FF-8FD7-CD918CC664DF}"/>
          </ac:spMkLst>
        </pc:spChg>
        <pc:spChg chg="add mod">
          <ac:chgData name="Weifeng Xu" userId="e7aed605-a3dd-4d5a-a692-a87037af107b" providerId="ADAL" clId="{C93986A8-D257-46D5-A932-87F105AEF0C6}" dt="2021-08-14T20:17:25.163" v="353" actId="1076"/>
          <ac:spMkLst>
            <pc:docMk/>
            <pc:sldMk cId="4120589217" sldId="525"/>
            <ac:spMk id="12" creationId="{BBD1D9C4-A681-4CAB-8E69-06B6DBA4330C}"/>
          </ac:spMkLst>
        </pc:spChg>
        <pc:spChg chg="add mod">
          <ac:chgData name="Weifeng Xu" userId="e7aed605-a3dd-4d5a-a692-a87037af107b" providerId="ADAL" clId="{C93986A8-D257-46D5-A932-87F105AEF0C6}" dt="2021-08-14T21:29:34.929" v="632" actId="404"/>
          <ac:spMkLst>
            <pc:docMk/>
            <pc:sldMk cId="4120589217" sldId="525"/>
            <ac:spMk id="15" creationId="{30B79D08-80A5-4485-A31D-58DBB9B7DDCD}"/>
          </ac:spMkLst>
        </pc:spChg>
        <pc:spChg chg="add mod">
          <ac:chgData name="Weifeng Xu" userId="e7aed605-a3dd-4d5a-a692-a87037af107b" providerId="ADAL" clId="{C93986A8-D257-46D5-A932-87F105AEF0C6}" dt="2021-08-14T21:29:44.836" v="635" actId="1076"/>
          <ac:spMkLst>
            <pc:docMk/>
            <pc:sldMk cId="4120589217" sldId="525"/>
            <ac:spMk id="21" creationId="{01D0C155-49F2-46FA-A33A-194EFED6CB4A}"/>
          </ac:spMkLst>
        </pc:spChg>
        <pc:spChg chg="add mod">
          <ac:chgData name="Weifeng Xu" userId="e7aed605-a3dd-4d5a-a692-a87037af107b" providerId="ADAL" clId="{C93986A8-D257-46D5-A932-87F105AEF0C6}" dt="2021-08-14T21:29:42.329" v="634" actId="1076"/>
          <ac:spMkLst>
            <pc:docMk/>
            <pc:sldMk cId="4120589217" sldId="525"/>
            <ac:spMk id="24" creationId="{24B26475-4005-4212-9870-E00FE8DF3079}"/>
          </ac:spMkLst>
        </pc:spChg>
        <pc:spChg chg="add mod">
          <ac:chgData name="Weifeng Xu" userId="e7aed605-a3dd-4d5a-a692-a87037af107b" providerId="ADAL" clId="{C93986A8-D257-46D5-A932-87F105AEF0C6}" dt="2021-08-14T20:25:36.782" v="495" actId="1076"/>
          <ac:spMkLst>
            <pc:docMk/>
            <pc:sldMk cId="4120589217" sldId="525"/>
            <ac:spMk id="27" creationId="{AB366BEE-F7E4-4EB5-8D19-070D547CB6B1}"/>
          </ac:spMkLst>
        </pc:spChg>
        <pc:spChg chg="add mod">
          <ac:chgData name="Weifeng Xu" userId="e7aed605-a3dd-4d5a-a692-a87037af107b" providerId="ADAL" clId="{C93986A8-D257-46D5-A932-87F105AEF0C6}" dt="2021-08-14T20:25:31.865" v="494" actId="1076"/>
          <ac:spMkLst>
            <pc:docMk/>
            <pc:sldMk cId="4120589217" sldId="525"/>
            <ac:spMk id="28" creationId="{DD8D97C6-E794-403A-BFCF-B31537AF694E}"/>
          </ac:spMkLst>
        </pc:spChg>
        <pc:spChg chg="add mod">
          <ac:chgData name="Weifeng Xu" userId="e7aed605-a3dd-4d5a-a692-a87037af107b" providerId="ADAL" clId="{C93986A8-D257-46D5-A932-87F105AEF0C6}" dt="2021-08-14T21:27:24.402" v="625" actId="20577"/>
          <ac:spMkLst>
            <pc:docMk/>
            <pc:sldMk cId="4120589217" sldId="525"/>
            <ac:spMk id="34" creationId="{5199B20D-4246-4652-B9E5-2E69428D4A1E}"/>
          </ac:spMkLst>
        </pc:spChg>
        <pc:picChg chg="add del mod">
          <ac:chgData name="Weifeng Xu" userId="e7aed605-a3dd-4d5a-a692-a87037af107b" providerId="ADAL" clId="{C93986A8-D257-46D5-A932-87F105AEF0C6}" dt="2021-08-14T19:21:23.291" v="221" actId="22"/>
          <ac:picMkLst>
            <pc:docMk/>
            <pc:sldMk cId="4120589217" sldId="525"/>
            <ac:picMk id="3" creationId="{D69D7A34-34B8-4825-9B00-126A5B1BB48C}"/>
          </ac:picMkLst>
        </pc:picChg>
        <pc:picChg chg="add mod modCrop">
          <ac:chgData name="Weifeng Xu" userId="e7aed605-a3dd-4d5a-a692-a87037af107b" providerId="ADAL" clId="{C93986A8-D257-46D5-A932-87F105AEF0C6}" dt="2021-08-14T19:23:21.463" v="227" actId="1076"/>
          <ac:picMkLst>
            <pc:docMk/>
            <pc:sldMk cId="4120589217" sldId="525"/>
            <ac:picMk id="5" creationId="{041685F1-539E-44DF-A3C3-97263FAC77DF}"/>
          </ac:picMkLst>
        </pc:picChg>
        <pc:picChg chg="add mod">
          <ac:chgData name="Weifeng Xu" userId="e7aed605-a3dd-4d5a-a692-a87037af107b" providerId="ADAL" clId="{C93986A8-D257-46D5-A932-87F105AEF0C6}" dt="2021-08-14T20:17:20.682" v="351" actId="1076"/>
          <ac:picMkLst>
            <pc:docMk/>
            <pc:sldMk cId="4120589217" sldId="525"/>
            <ac:picMk id="7" creationId="{84DFF599-B16E-48F8-A188-0EE139E32F1D}"/>
          </ac:picMkLst>
        </pc:picChg>
        <pc:cxnChg chg="add mod">
          <ac:chgData name="Weifeng Xu" userId="e7aed605-a3dd-4d5a-a692-a87037af107b" providerId="ADAL" clId="{C93986A8-D257-46D5-A932-87F105AEF0C6}" dt="2021-08-14T20:17:23.490" v="352" actId="14100"/>
          <ac:cxnSpMkLst>
            <pc:docMk/>
            <pc:sldMk cId="4120589217" sldId="525"/>
            <ac:cxnSpMk id="9" creationId="{4D73B353-A21E-42AC-B885-1E102267C09F}"/>
          </ac:cxnSpMkLst>
        </pc:cxnChg>
        <pc:cxnChg chg="add mod">
          <ac:chgData name="Weifeng Xu" userId="e7aed605-a3dd-4d5a-a692-a87037af107b" providerId="ADAL" clId="{C93986A8-D257-46D5-A932-87F105AEF0C6}" dt="2021-08-14T20:17:27.942" v="354" actId="14100"/>
          <ac:cxnSpMkLst>
            <pc:docMk/>
            <pc:sldMk cId="4120589217" sldId="525"/>
            <ac:cxnSpMk id="13" creationId="{D603F9B7-1040-4CF9-8E5A-A2806F972466}"/>
          </ac:cxnSpMkLst>
        </pc:cxnChg>
        <pc:cxnChg chg="add mod">
          <ac:chgData name="Weifeng Xu" userId="e7aed605-a3dd-4d5a-a692-a87037af107b" providerId="ADAL" clId="{C93986A8-D257-46D5-A932-87F105AEF0C6}" dt="2021-08-15T01:27:02.028" v="646" actId="1076"/>
          <ac:cxnSpMkLst>
            <pc:docMk/>
            <pc:sldMk cId="4120589217" sldId="525"/>
            <ac:cxnSpMk id="16" creationId="{A02F7C2A-9891-40C6-A852-E53D6E881165}"/>
          </ac:cxnSpMkLst>
        </pc:cxnChg>
        <pc:cxnChg chg="add mod">
          <ac:chgData name="Weifeng Xu" userId="e7aed605-a3dd-4d5a-a692-a87037af107b" providerId="ADAL" clId="{C93986A8-D257-46D5-A932-87F105AEF0C6}" dt="2021-08-14T20:17:55.684" v="361" actId="1076"/>
          <ac:cxnSpMkLst>
            <pc:docMk/>
            <pc:sldMk cId="4120589217" sldId="525"/>
            <ac:cxnSpMk id="22" creationId="{96E48947-85CF-4A35-92BD-BD217C39E269}"/>
          </ac:cxnSpMkLst>
        </pc:cxnChg>
        <pc:cxnChg chg="add mod">
          <ac:chgData name="Weifeng Xu" userId="e7aed605-a3dd-4d5a-a692-a87037af107b" providerId="ADAL" clId="{C93986A8-D257-46D5-A932-87F105AEF0C6}" dt="2021-08-14T20:18:26.807" v="386" actId="1076"/>
          <ac:cxnSpMkLst>
            <pc:docMk/>
            <pc:sldMk cId="4120589217" sldId="525"/>
            <ac:cxnSpMk id="25" creationId="{7A8AF233-2D76-4174-85C8-153B83478728}"/>
          </ac:cxnSpMkLst>
        </pc:cxnChg>
        <pc:cxnChg chg="add del mod">
          <ac:chgData name="Weifeng Xu" userId="e7aed605-a3dd-4d5a-a692-a87037af107b" providerId="ADAL" clId="{C93986A8-D257-46D5-A932-87F105AEF0C6}" dt="2021-08-14T20:25:02.204" v="493" actId="478"/>
          <ac:cxnSpMkLst>
            <pc:docMk/>
            <pc:sldMk cId="4120589217" sldId="525"/>
            <ac:cxnSpMk id="30" creationId="{72699C21-66D1-49AC-951D-2448BAA72A53}"/>
          </ac:cxnSpMkLst>
        </pc:cxnChg>
        <pc:cxnChg chg="add mod">
          <ac:chgData name="Weifeng Xu" userId="e7aed605-a3dd-4d5a-a692-a87037af107b" providerId="ADAL" clId="{C93986A8-D257-46D5-A932-87F105AEF0C6}" dt="2021-08-14T20:25:39.454" v="496" actId="14100"/>
          <ac:cxnSpMkLst>
            <pc:docMk/>
            <pc:sldMk cId="4120589217" sldId="525"/>
            <ac:cxnSpMk id="31" creationId="{8B3DC9EA-284E-410E-8888-21D4FEA20671}"/>
          </ac:cxnSpMkLst>
        </pc:cxnChg>
        <pc:cxnChg chg="add mod">
          <ac:chgData name="Weifeng Xu" userId="e7aed605-a3dd-4d5a-a692-a87037af107b" providerId="ADAL" clId="{C93986A8-D257-46D5-A932-87F105AEF0C6}" dt="2021-08-14T20:25:50.170" v="498" actId="1076"/>
          <ac:cxnSpMkLst>
            <pc:docMk/>
            <pc:sldMk cId="4120589217" sldId="525"/>
            <ac:cxnSpMk id="35" creationId="{71E99F9B-C57D-4C65-B88A-C421CB8B2C24}"/>
          </ac:cxnSpMkLst>
        </pc:cxnChg>
      </pc:sldChg>
      <pc:sldChg chg="addSp delSp modSp new mod ord modClrScheme chgLayout">
        <pc:chgData name="Weifeng Xu" userId="e7aed605-a3dd-4d5a-a692-a87037af107b" providerId="ADAL" clId="{C93986A8-D257-46D5-A932-87F105AEF0C6}" dt="2021-08-15T19:53:04.215" v="1549" actId="14100"/>
        <pc:sldMkLst>
          <pc:docMk/>
          <pc:sldMk cId="1335316084" sldId="526"/>
        </pc:sldMkLst>
        <pc:spChg chg="add mod ord">
          <ac:chgData name="Weifeng Xu" userId="e7aed605-a3dd-4d5a-a692-a87037af107b" providerId="ADAL" clId="{C93986A8-D257-46D5-A932-87F105AEF0C6}" dt="2021-08-15T01:54:25.864" v="877" actId="700"/>
          <ac:spMkLst>
            <pc:docMk/>
            <pc:sldMk cId="1335316084" sldId="526"/>
            <ac:spMk id="2" creationId="{A981FA00-0A4C-4B33-ABBF-39EF68ED3853}"/>
          </ac:spMkLst>
        </pc:spChg>
        <pc:spChg chg="add del mod ord">
          <ac:chgData name="Weifeng Xu" userId="e7aed605-a3dd-4d5a-a692-a87037af107b" providerId="ADAL" clId="{C93986A8-D257-46D5-A932-87F105AEF0C6}" dt="2021-08-15T01:54:25.864" v="877" actId="700"/>
          <ac:spMkLst>
            <pc:docMk/>
            <pc:sldMk cId="1335316084" sldId="526"/>
            <ac:spMk id="5" creationId="{C4BA6B39-510F-4F24-BCA2-60E2AAC568CE}"/>
          </ac:spMkLst>
        </pc:spChg>
        <pc:spChg chg="add del mod">
          <ac:chgData name="Weifeng Xu" userId="e7aed605-a3dd-4d5a-a692-a87037af107b" providerId="ADAL" clId="{C93986A8-D257-46D5-A932-87F105AEF0C6}" dt="2021-08-15T02:07:18.277" v="1018" actId="478"/>
          <ac:spMkLst>
            <pc:docMk/>
            <pc:sldMk cId="1335316084" sldId="526"/>
            <ac:spMk id="6" creationId="{70DDB958-2CBA-499B-B89C-B1A32AB14A64}"/>
          </ac:spMkLst>
        </pc:spChg>
        <pc:spChg chg="add mod">
          <ac:chgData name="Weifeng Xu" userId="e7aed605-a3dd-4d5a-a692-a87037af107b" providerId="ADAL" clId="{C93986A8-D257-46D5-A932-87F105AEF0C6}" dt="2021-08-15T19:52:40.469" v="1544" actId="20577"/>
          <ac:spMkLst>
            <pc:docMk/>
            <pc:sldMk cId="1335316084" sldId="526"/>
            <ac:spMk id="7" creationId="{9D820783-1DC5-4602-9E36-878E3BF4ECA9}"/>
          </ac:spMkLst>
        </pc:spChg>
        <pc:picChg chg="add mod">
          <ac:chgData name="Weifeng Xu" userId="e7aed605-a3dd-4d5a-a692-a87037af107b" providerId="ADAL" clId="{C93986A8-D257-46D5-A932-87F105AEF0C6}" dt="2021-08-15T01:54:31.647" v="879" actId="1076"/>
          <ac:picMkLst>
            <pc:docMk/>
            <pc:sldMk cId="1335316084" sldId="526"/>
            <ac:picMk id="4" creationId="{FD267A1B-3ED7-4E12-9D94-E5AC8F5EBCC6}"/>
          </ac:picMkLst>
        </pc:picChg>
        <pc:cxnChg chg="add mod">
          <ac:chgData name="Weifeng Xu" userId="e7aed605-a3dd-4d5a-a692-a87037af107b" providerId="ADAL" clId="{C93986A8-D257-46D5-A932-87F105AEF0C6}" dt="2021-08-15T19:52:51.463" v="1546" actId="13822"/>
          <ac:cxnSpMkLst>
            <pc:docMk/>
            <pc:sldMk cId="1335316084" sldId="526"/>
            <ac:cxnSpMk id="9" creationId="{3402ED8B-0EE6-4BA9-88BB-7E9A16164462}"/>
          </ac:cxnSpMkLst>
        </pc:cxnChg>
        <pc:cxnChg chg="add mod">
          <ac:chgData name="Weifeng Xu" userId="e7aed605-a3dd-4d5a-a692-a87037af107b" providerId="ADAL" clId="{C93986A8-D257-46D5-A932-87F105AEF0C6}" dt="2021-08-15T19:53:04.215" v="1549" actId="14100"/>
          <ac:cxnSpMkLst>
            <pc:docMk/>
            <pc:sldMk cId="1335316084" sldId="526"/>
            <ac:cxnSpMk id="10" creationId="{BFCB8B6F-9909-4AD6-BA9D-4C254EC4CD4B}"/>
          </ac:cxnSpMkLst>
        </pc:cxnChg>
      </pc:sldChg>
      <pc:sldChg chg="addSp delSp modSp new mod modNotesTx">
        <pc:chgData name="Weifeng Xu" userId="e7aed605-a3dd-4d5a-a692-a87037af107b" providerId="ADAL" clId="{C93986A8-D257-46D5-A932-87F105AEF0C6}" dt="2021-08-15T20:01:20.547" v="1576" actId="20577"/>
        <pc:sldMkLst>
          <pc:docMk/>
          <pc:sldMk cId="3709013047" sldId="527"/>
        </pc:sldMkLst>
        <pc:spChg chg="add mod">
          <ac:chgData name="Weifeng Xu" userId="e7aed605-a3dd-4d5a-a692-a87037af107b" providerId="ADAL" clId="{C93986A8-D257-46D5-A932-87F105AEF0C6}" dt="2021-08-15T20:00:39.291" v="1550" actId="1076"/>
          <ac:spMkLst>
            <pc:docMk/>
            <pc:sldMk cId="3709013047" sldId="527"/>
            <ac:spMk id="6" creationId="{10ED4E29-9966-4EC5-9D18-35DA53AF83B9}"/>
          </ac:spMkLst>
        </pc:spChg>
        <pc:spChg chg="add mod">
          <ac:chgData name="Weifeng Xu" userId="e7aed605-a3dd-4d5a-a692-a87037af107b" providerId="ADAL" clId="{C93986A8-D257-46D5-A932-87F105AEF0C6}" dt="2021-08-15T20:00:39.291" v="1550" actId="1076"/>
          <ac:spMkLst>
            <pc:docMk/>
            <pc:sldMk cId="3709013047" sldId="527"/>
            <ac:spMk id="9" creationId="{6A043C6C-7BBB-4C2D-92E2-5D47F7729A3F}"/>
          </ac:spMkLst>
        </pc:spChg>
        <pc:spChg chg="add mod">
          <ac:chgData name="Weifeng Xu" userId="e7aed605-a3dd-4d5a-a692-a87037af107b" providerId="ADAL" clId="{C93986A8-D257-46D5-A932-87F105AEF0C6}" dt="2021-08-15T20:00:39.291" v="1550" actId="1076"/>
          <ac:spMkLst>
            <pc:docMk/>
            <pc:sldMk cId="3709013047" sldId="527"/>
            <ac:spMk id="11" creationId="{E44AB74A-8891-42CD-87A9-9DE1519C26F3}"/>
          </ac:spMkLst>
        </pc:spChg>
        <pc:spChg chg="add mod">
          <ac:chgData name="Weifeng Xu" userId="e7aed605-a3dd-4d5a-a692-a87037af107b" providerId="ADAL" clId="{C93986A8-D257-46D5-A932-87F105AEF0C6}" dt="2021-08-15T20:01:20.547" v="1576" actId="20577"/>
          <ac:spMkLst>
            <pc:docMk/>
            <pc:sldMk cId="3709013047" sldId="527"/>
            <ac:spMk id="16" creationId="{2FB35279-31C4-48F5-85E2-12B0562C4A34}"/>
          </ac:spMkLst>
        </pc:spChg>
        <pc:picChg chg="add del mod">
          <ac:chgData name="Weifeng Xu" userId="e7aed605-a3dd-4d5a-a692-a87037af107b" providerId="ADAL" clId="{C93986A8-D257-46D5-A932-87F105AEF0C6}" dt="2021-08-14T20:28:54.799" v="510" actId="478"/>
          <ac:picMkLst>
            <pc:docMk/>
            <pc:sldMk cId="3709013047" sldId="527"/>
            <ac:picMk id="3" creationId="{8746D220-B6BC-4EA8-97F7-B9F79EF4C45E}"/>
          </ac:picMkLst>
        </pc:picChg>
        <pc:picChg chg="add mod">
          <ac:chgData name="Weifeng Xu" userId="e7aed605-a3dd-4d5a-a692-a87037af107b" providerId="ADAL" clId="{C93986A8-D257-46D5-A932-87F105AEF0C6}" dt="2021-08-14T20:30:33.787" v="515" actId="1076"/>
          <ac:picMkLst>
            <pc:docMk/>
            <pc:sldMk cId="3709013047" sldId="527"/>
            <ac:picMk id="5" creationId="{81ADB842-E305-44B1-A6CA-AC73C813947E}"/>
          </ac:picMkLst>
        </pc:picChg>
        <pc:cxnChg chg="add mod">
          <ac:chgData name="Weifeng Xu" userId="e7aed605-a3dd-4d5a-a692-a87037af107b" providerId="ADAL" clId="{C93986A8-D257-46D5-A932-87F105AEF0C6}" dt="2021-08-15T20:00:48.692" v="1553" actId="14100"/>
          <ac:cxnSpMkLst>
            <pc:docMk/>
            <pc:sldMk cId="3709013047" sldId="527"/>
            <ac:cxnSpMk id="7" creationId="{1016F241-8028-4BDE-A77C-67601B67F77C}"/>
          </ac:cxnSpMkLst>
        </pc:cxnChg>
        <pc:cxnChg chg="add mod">
          <ac:chgData name="Weifeng Xu" userId="e7aed605-a3dd-4d5a-a692-a87037af107b" providerId="ADAL" clId="{C93986A8-D257-46D5-A932-87F105AEF0C6}" dt="2021-08-15T20:00:41.830" v="1551" actId="14100"/>
          <ac:cxnSpMkLst>
            <pc:docMk/>
            <pc:sldMk cId="3709013047" sldId="527"/>
            <ac:cxnSpMk id="10" creationId="{72E96038-3758-4B84-8B15-50BDBAC899B8}"/>
          </ac:cxnSpMkLst>
        </pc:cxnChg>
        <pc:cxnChg chg="add mod">
          <ac:chgData name="Weifeng Xu" userId="e7aed605-a3dd-4d5a-a692-a87037af107b" providerId="ADAL" clId="{C93986A8-D257-46D5-A932-87F105AEF0C6}" dt="2021-08-15T20:00:45.729" v="1552" actId="14100"/>
          <ac:cxnSpMkLst>
            <pc:docMk/>
            <pc:sldMk cId="3709013047" sldId="527"/>
            <ac:cxnSpMk id="12" creationId="{C52E17B2-7257-49C5-AAE4-635750C9015B}"/>
          </ac:cxnSpMkLst>
        </pc:cxnChg>
        <pc:cxnChg chg="add mod">
          <ac:chgData name="Weifeng Xu" userId="e7aed605-a3dd-4d5a-a692-a87037af107b" providerId="ADAL" clId="{C93986A8-D257-46D5-A932-87F105AEF0C6}" dt="2021-08-15T20:01:12.483" v="1559" actId="20577"/>
          <ac:cxnSpMkLst>
            <pc:docMk/>
            <pc:sldMk cId="3709013047" sldId="527"/>
            <ac:cxnSpMk id="17" creationId="{64AAEE42-EBEF-4539-88F4-1C807E23AA62}"/>
          </ac:cxnSpMkLst>
        </pc:cxnChg>
      </pc:sldChg>
      <pc:sldChg chg="addSp modSp new mod modClrScheme chgLayout">
        <pc:chgData name="Weifeng Xu" userId="e7aed605-a3dd-4d5a-a692-a87037af107b" providerId="ADAL" clId="{C93986A8-D257-46D5-A932-87F105AEF0C6}" dt="2021-08-15T01:33:56.657" v="729" actId="20577"/>
        <pc:sldMkLst>
          <pc:docMk/>
          <pc:sldMk cId="1311878670" sldId="528"/>
        </pc:sldMkLst>
        <pc:spChg chg="add mod">
          <ac:chgData name="Weifeng Xu" userId="e7aed605-a3dd-4d5a-a692-a87037af107b" providerId="ADAL" clId="{C93986A8-D257-46D5-A932-87F105AEF0C6}" dt="2021-08-14T21:13:51.264" v="548" actId="20577"/>
          <ac:spMkLst>
            <pc:docMk/>
            <pc:sldMk cId="1311878670" sldId="528"/>
            <ac:spMk id="2" creationId="{F7CE2EDE-E25A-4A70-8F62-F085450451DD}"/>
          </ac:spMkLst>
        </pc:spChg>
        <pc:spChg chg="add mod">
          <ac:chgData name="Weifeng Xu" userId="e7aed605-a3dd-4d5a-a692-a87037af107b" providerId="ADAL" clId="{C93986A8-D257-46D5-A932-87F105AEF0C6}" dt="2021-08-15T01:33:56.657" v="729" actId="20577"/>
          <ac:spMkLst>
            <pc:docMk/>
            <pc:sldMk cId="1311878670" sldId="528"/>
            <ac:spMk id="3" creationId="{9AEE3A0C-68A5-4030-881D-4851A929E20E}"/>
          </ac:spMkLst>
        </pc:spChg>
      </pc:sldChg>
      <pc:sldChg chg="new del">
        <pc:chgData name="Weifeng Xu" userId="e7aed605-a3dd-4d5a-a692-a87037af107b" providerId="ADAL" clId="{C93986A8-D257-46D5-A932-87F105AEF0C6}" dt="2021-08-15T20:03:51.144" v="1587" actId="47"/>
        <pc:sldMkLst>
          <pc:docMk/>
          <pc:sldMk cId="2211645334" sldId="529"/>
        </pc:sldMkLst>
      </pc:sldChg>
      <pc:sldChg chg="addSp delSp modSp add mod ord">
        <pc:chgData name="Weifeng Xu" userId="e7aed605-a3dd-4d5a-a692-a87037af107b" providerId="ADAL" clId="{C93986A8-D257-46D5-A932-87F105AEF0C6}" dt="2021-08-15T20:03:09.589" v="1583" actId="14100"/>
        <pc:sldMkLst>
          <pc:docMk/>
          <pc:sldMk cId="1311538801" sldId="530"/>
        </pc:sldMkLst>
        <pc:spChg chg="mod">
          <ac:chgData name="Weifeng Xu" userId="e7aed605-a3dd-4d5a-a692-a87037af107b" providerId="ADAL" clId="{C93986A8-D257-46D5-A932-87F105AEF0C6}" dt="2021-08-15T01:27:50.376" v="663" actId="20577"/>
          <ac:spMkLst>
            <pc:docMk/>
            <pc:sldMk cId="1311538801" sldId="530"/>
            <ac:spMk id="2" creationId="{F7CE2EDE-E25A-4A70-8F62-F085450451DD}"/>
          </ac:spMkLst>
        </pc:spChg>
        <pc:spChg chg="mod">
          <ac:chgData name="Weifeng Xu" userId="e7aed605-a3dd-4d5a-a692-a87037af107b" providerId="ADAL" clId="{C93986A8-D257-46D5-A932-87F105AEF0C6}" dt="2021-08-15T01:39:24.140" v="767" actId="20577"/>
          <ac:spMkLst>
            <pc:docMk/>
            <pc:sldMk cId="1311538801" sldId="530"/>
            <ac:spMk id="3" creationId="{9AEE3A0C-68A5-4030-881D-4851A929E20E}"/>
          </ac:spMkLst>
        </pc:spChg>
        <pc:picChg chg="add del mod modCrop">
          <ac:chgData name="Weifeng Xu" userId="e7aed605-a3dd-4d5a-a692-a87037af107b" providerId="ADAL" clId="{C93986A8-D257-46D5-A932-87F105AEF0C6}" dt="2021-08-15T01:34:49.440" v="736" actId="478"/>
          <ac:picMkLst>
            <pc:docMk/>
            <pc:sldMk cId="1311538801" sldId="530"/>
            <ac:picMk id="4" creationId="{BDB765D9-9858-476D-873A-C68D6B59CA94}"/>
          </ac:picMkLst>
        </pc:picChg>
        <pc:picChg chg="add mod">
          <ac:chgData name="Weifeng Xu" userId="e7aed605-a3dd-4d5a-a692-a87037af107b" providerId="ADAL" clId="{C93986A8-D257-46D5-A932-87F105AEF0C6}" dt="2021-08-15T01:37:37.530" v="740" actId="1076"/>
          <ac:picMkLst>
            <pc:docMk/>
            <pc:sldMk cId="1311538801" sldId="530"/>
            <ac:picMk id="12" creationId="{A4A30D0C-07CD-45C1-812B-2130942E66E1}"/>
          </ac:picMkLst>
        </pc:picChg>
        <pc:picChg chg="add mod">
          <ac:chgData name="Weifeng Xu" userId="e7aed605-a3dd-4d5a-a692-a87037af107b" providerId="ADAL" clId="{C93986A8-D257-46D5-A932-87F105AEF0C6}" dt="2021-08-15T01:38:59.691" v="753" actId="1076"/>
          <ac:picMkLst>
            <pc:docMk/>
            <pc:sldMk cId="1311538801" sldId="530"/>
            <ac:picMk id="14" creationId="{89BD017A-4B99-40BB-A5CB-41D74821B3DF}"/>
          </ac:picMkLst>
        </pc:picChg>
        <pc:picChg chg="add mod">
          <ac:chgData name="Weifeng Xu" userId="e7aed605-a3dd-4d5a-a692-a87037af107b" providerId="ADAL" clId="{C93986A8-D257-46D5-A932-87F105AEF0C6}" dt="2021-08-15T20:03:09.589" v="1583" actId="14100"/>
          <ac:picMkLst>
            <pc:docMk/>
            <pc:sldMk cId="1311538801" sldId="530"/>
            <ac:picMk id="18" creationId="{98C926AE-2129-4418-AFDC-9D7B66D4C496}"/>
          </ac:picMkLst>
        </pc:picChg>
        <pc:cxnChg chg="add mod">
          <ac:chgData name="Weifeng Xu" userId="e7aed605-a3dd-4d5a-a692-a87037af107b" providerId="ADAL" clId="{C93986A8-D257-46D5-A932-87F105AEF0C6}" dt="2021-08-15T01:37:55.260" v="746" actId="1076"/>
          <ac:cxnSpMkLst>
            <pc:docMk/>
            <pc:sldMk cId="1311538801" sldId="530"/>
            <ac:cxnSpMk id="6" creationId="{45AC563A-0C7A-4745-9EA8-00309E17868F}"/>
          </ac:cxnSpMkLst>
        </pc:cxnChg>
        <pc:cxnChg chg="add del mod">
          <ac:chgData name="Weifeng Xu" userId="e7aed605-a3dd-4d5a-a692-a87037af107b" providerId="ADAL" clId="{C93986A8-D257-46D5-A932-87F105AEF0C6}" dt="2021-08-15T01:37:39.645" v="741" actId="478"/>
          <ac:cxnSpMkLst>
            <pc:docMk/>
            <pc:sldMk cId="1311538801" sldId="530"/>
            <ac:cxnSpMk id="8" creationId="{A319CDCC-DCDE-43C8-A005-1857AB326813}"/>
          </ac:cxnSpMkLst>
        </pc:cxnChg>
        <pc:cxnChg chg="add mod">
          <ac:chgData name="Weifeng Xu" userId="e7aed605-a3dd-4d5a-a692-a87037af107b" providerId="ADAL" clId="{C93986A8-D257-46D5-A932-87F105AEF0C6}" dt="2021-08-15T01:39:05.405" v="756" actId="14100"/>
          <ac:cxnSpMkLst>
            <pc:docMk/>
            <pc:sldMk cId="1311538801" sldId="530"/>
            <ac:cxnSpMk id="15" creationId="{A31149FF-3D96-4005-A505-75D0D98A026F}"/>
          </ac:cxnSpMkLst>
        </pc:cxnChg>
        <pc:cxnChg chg="add mod">
          <ac:chgData name="Weifeng Xu" userId="e7aed605-a3dd-4d5a-a692-a87037af107b" providerId="ADAL" clId="{C93986A8-D257-46D5-A932-87F105AEF0C6}" dt="2021-08-15T20:03:09.589" v="1583" actId="14100"/>
          <ac:cxnSpMkLst>
            <pc:docMk/>
            <pc:sldMk cId="1311538801" sldId="530"/>
            <ac:cxnSpMk id="19" creationId="{3E238454-30F9-4597-8411-6A7D09635243}"/>
          </ac:cxnSpMkLst>
        </pc:cxnChg>
      </pc:sldChg>
      <pc:sldChg chg="addSp modSp new mod">
        <pc:chgData name="Weifeng Xu" userId="e7aed605-a3dd-4d5a-a692-a87037af107b" providerId="ADAL" clId="{C93986A8-D257-46D5-A932-87F105AEF0C6}" dt="2021-08-15T02:14:54.285" v="1060" actId="20577"/>
        <pc:sldMkLst>
          <pc:docMk/>
          <pc:sldMk cId="1903883902" sldId="531"/>
        </pc:sldMkLst>
        <pc:spChg chg="mod">
          <ac:chgData name="Weifeng Xu" userId="e7aed605-a3dd-4d5a-a692-a87037af107b" providerId="ADAL" clId="{C93986A8-D257-46D5-A932-87F105AEF0C6}" dt="2021-08-15T02:14:54.285" v="1060" actId="20577"/>
          <ac:spMkLst>
            <pc:docMk/>
            <pc:sldMk cId="1903883902" sldId="531"/>
            <ac:spMk id="2" creationId="{B487C63A-A947-476D-8037-F6FE72367F38}"/>
          </ac:spMkLst>
        </pc:spChg>
        <pc:spChg chg="mod">
          <ac:chgData name="Weifeng Xu" userId="e7aed605-a3dd-4d5a-a692-a87037af107b" providerId="ADAL" clId="{C93986A8-D257-46D5-A932-87F105AEF0C6}" dt="2021-08-15T02:10:22.245" v="1031" actId="14100"/>
          <ac:spMkLst>
            <pc:docMk/>
            <pc:sldMk cId="1903883902" sldId="531"/>
            <ac:spMk id="3" creationId="{46050840-3675-42B7-ABBF-DC64E0C8F5A6}"/>
          </ac:spMkLst>
        </pc:spChg>
        <pc:picChg chg="add mod">
          <ac:chgData name="Weifeng Xu" userId="e7aed605-a3dd-4d5a-a692-a87037af107b" providerId="ADAL" clId="{C93986A8-D257-46D5-A932-87F105AEF0C6}" dt="2021-08-15T02:10:26.640" v="1034" actId="1076"/>
          <ac:picMkLst>
            <pc:docMk/>
            <pc:sldMk cId="1903883902" sldId="531"/>
            <ac:picMk id="5" creationId="{197C3542-80BF-41D1-A7F9-4B93595EFC27}"/>
          </ac:picMkLst>
        </pc:picChg>
      </pc:sldChg>
      <pc:sldChg chg="new del ord">
        <pc:chgData name="Weifeng Xu" userId="e7aed605-a3dd-4d5a-a692-a87037af107b" providerId="ADAL" clId="{C93986A8-D257-46D5-A932-87F105AEF0C6}" dt="2021-08-15T20:03:50.489" v="1584" actId="47"/>
        <pc:sldMkLst>
          <pc:docMk/>
          <pc:sldMk cId="1459484918" sldId="532"/>
        </pc:sldMkLst>
      </pc:sldChg>
      <pc:sldChg chg="addSp delSp modSp new mod modClrScheme chgLayout">
        <pc:chgData name="Weifeng Xu" userId="e7aed605-a3dd-4d5a-a692-a87037af107b" providerId="ADAL" clId="{C93986A8-D257-46D5-A932-87F105AEF0C6}" dt="2021-08-15T02:16:36.772" v="1108" actId="14100"/>
        <pc:sldMkLst>
          <pc:docMk/>
          <pc:sldMk cId="76325081" sldId="533"/>
        </pc:sldMkLst>
        <pc:spChg chg="del">
          <ac:chgData name="Weifeng Xu" userId="e7aed605-a3dd-4d5a-a692-a87037af107b" providerId="ADAL" clId="{C93986A8-D257-46D5-A932-87F105AEF0C6}" dt="2021-08-15T02:10:56.706" v="1035" actId="700"/>
          <ac:spMkLst>
            <pc:docMk/>
            <pc:sldMk cId="76325081" sldId="533"/>
            <ac:spMk id="2" creationId="{F5D7EABF-D5AA-42D4-9728-78D87EC75143}"/>
          </ac:spMkLst>
        </pc:spChg>
        <pc:spChg chg="del">
          <ac:chgData name="Weifeng Xu" userId="e7aed605-a3dd-4d5a-a692-a87037af107b" providerId="ADAL" clId="{C93986A8-D257-46D5-A932-87F105AEF0C6}" dt="2021-08-15T02:10:56.706" v="1035" actId="700"/>
          <ac:spMkLst>
            <pc:docMk/>
            <pc:sldMk cId="76325081" sldId="533"/>
            <ac:spMk id="3" creationId="{91C9CEAE-90FE-409D-9091-34562F917000}"/>
          </ac:spMkLst>
        </pc:spChg>
        <pc:spChg chg="add mod">
          <ac:chgData name="Weifeng Xu" userId="e7aed605-a3dd-4d5a-a692-a87037af107b" providerId="ADAL" clId="{C93986A8-D257-46D5-A932-87F105AEF0C6}" dt="2021-08-15T02:15:57.570" v="1094" actId="207"/>
          <ac:spMkLst>
            <pc:docMk/>
            <pc:sldMk cId="76325081" sldId="533"/>
            <ac:spMk id="10" creationId="{7F7F070B-1F7C-4E84-8ECE-5AEC9881D33C}"/>
          </ac:spMkLst>
        </pc:spChg>
        <pc:spChg chg="add mod">
          <ac:chgData name="Weifeng Xu" userId="e7aed605-a3dd-4d5a-a692-a87037af107b" providerId="ADAL" clId="{C93986A8-D257-46D5-A932-87F105AEF0C6}" dt="2021-08-15T02:16:28.553" v="1107"/>
          <ac:spMkLst>
            <pc:docMk/>
            <pc:sldMk cId="76325081" sldId="533"/>
            <ac:spMk id="11" creationId="{0DB459A9-0ECB-4DD7-AF6C-9594EE7D9625}"/>
          </ac:spMkLst>
        </pc:spChg>
        <pc:picChg chg="add mod">
          <ac:chgData name="Weifeng Xu" userId="e7aed605-a3dd-4d5a-a692-a87037af107b" providerId="ADAL" clId="{C93986A8-D257-46D5-A932-87F105AEF0C6}" dt="2021-08-15T02:13:13.012" v="1044" actId="1076"/>
          <ac:picMkLst>
            <pc:docMk/>
            <pc:sldMk cId="76325081" sldId="533"/>
            <ac:picMk id="5" creationId="{B6E8D264-4C74-474A-A296-BB94A94F3701}"/>
          </ac:picMkLst>
        </pc:picChg>
        <pc:picChg chg="add mod">
          <ac:chgData name="Weifeng Xu" userId="e7aed605-a3dd-4d5a-a692-a87037af107b" providerId="ADAL" clId="{C93986A8-D257-46D5-A932-87F105AEF0C6}" dt="2021-08-15T02:13:13.012" v="1044" actId="1076"/>
          <ac:picMkLst>
            <pc:docMk/>
            <pc:sldMk cId="76325081" sldId="533"/>
            <ac:picMk id="7" creationId="{81948891-9473-453B-9BA1-3E792311A3A6}"/>
          </ac:picMkLst>
        </pc:picChg>
        <pc:picChg chg="add mod">
          <ac:chgData name="Weifeng Xu" userId="e7aed605-a3dd-4d5a-a692-a87037af107b" providerId="ADAL" clId="{C93986A8-D257-46D5-A932-87F105AEF0C6}" dt="2021-08-15T02:16:36.772" v="1108" actId="14100"/>
          <ac:picMkLst>
            <pc:docMk/>
            <pc:sldMk cId="76325081" sldId="533"/>
            <ac:picMk id="9" creationId="{6DD4813B-5125-4D6A-A084-E6DA8E69E478}"/>
          </ac:picMkLst>
        </pc:picChg>
      </pc:sldChg>
      <pc:sldChg chg="new del">
        <pc:chgData name="Weifeng Xu" userId="e7aed605-a3dd-4d5a-a692-a87037af107b" providerId="ADAL" clId="{C93986A8-D257-46D5-A932-87F105AEF0C6}" dt="2021-08-15T20:03:50.919" v="1586" actId="47"/>
        <pc:sldMkLst>
          <pc:docMk/>
          <pc:sldMk cId="2227930829" sldId="534"/>
        </pc:sldMkLst>
      </pc:sldChg>
      <pc:sldChg chg="addSp modSp new mod ord">
        <pc:chgData name="Weifeng Xu" userId="e7aed605-a3dd-4d5a-a692-a87037af107b" providerId="ADAL" clId="{C93986A8-D257-46D5-A932-87F105AEF0C6}" dt="2021-08-15T02:30:51.029" v="1294" actId="20577"/>
        <pc:sldMkLst>
          <pc:docMk/>
          <pc:sldMk cId="4195252170" sldId="535"/>
        </pc:sldMkLst>
        <pc:spChg chg="mod">
          <ac:chgData name="Weifeng Xu" userId="e7aed605-a3dd-4d5a-a692-a87037af107b" providerId="ADAL" clId="{C93986A8-D257-46D5-A932-87F105AEF0C6}" dt="2021-08-15T02:24:35.508" v="1139" actId="20577"/>
          <ac:spMkLst>
            <pc:docMk/>
            <pc:sldMk cId="4195252170" sldId="535"/>
            <ac:spMk id="2" creationId="{84AAD71E-1D63-4FE9-8A2D-A3C04021473A}"/>
          </ac:spMkLst>
        </pc:spChg>
        <pc:spChg chg="mod">
          <ac:chgData name="Weifeng Xu" userId="e7aed605-a3dd-4d5a-a692-a87037af107b" providerId="ADAL" clId="{C93986A8-D257-46D5-A932-87F105AEF0C6}" dt="2021-08-15T02:30:51.029" v="1294" actId="20577"/>
          <ac:spMkLst>
            <pc:docMk/>
            <pc:sldMk cId="4195252170" sldId="535"/>
            <ac:spMk id="3" creationId="{C7D96ACB-A16D-4162-A340-47BFCF3CAD6A}"/>
          </ac:spMkLst>
        </pc:spChg>
        <pc:picChg chg="add mod">
          <ac:chgData name="Weifeng Xu" userId="e7aed605-a3dd-4d5a-a692-a87037af107b" providerId="ADAL" clId="{C93986A8-D257-46D5-A932-87F105AEF0C6}" dt="2021-08-15T02:29:43.507" v="1211" actId="1076"/>
          <ac:picMkLst>
            <pc:docMk/>
            <pc:sldMk cId="4195252170" sldId="535"/>
            <ac:picMk id="5" creationId="{DE102491-6098-4C0F-8CDF-2ECB8C93DD1C}"/>
          </ac:picMkLst>
        </pc:picChg>
      </pc:sldChg>
      <pc:sldChg chg="addSp delSp modSp new mod ord modClrScheme chgLayout">
        <pc:chgData name="Weifeng Xu" userId="e7aed605-a3dd-4d5a-a692-a87037af107b" providerId="ADAL" clId="{C93986A8-D257-46D5-A932-87F105AEF0C6}" dt="2021-08-15T02:34:20.275" v="1321" actId="14100"/>
        <pc:sldMkLst>
          <pc:docMk/>
          <pc:sldMk cId="1721339908" sldId="536"/>
        </pc:sldMkLst>
        <pc:spChg chg="del">
          <ac:chgData name="Weifeng Xu" userId="e7aed605-a3dd-4d5a-a692-a87037af107b" providerId="ADAL" clId="{C93986A8-D257-46D5-A932-87F105AEF0C6}" dt="2021-08-15T02:26:44.600" v="1198" actId="700"/>
          <ac:spMkLst>
            <pc:docMk/>
            <pc:sldMk cId="1721339908" sldId="536"/>
            <ac:spMk id="2" creationId="{56664E79-B3B8-4B5F-A0F6-413148EF488D}"/>
          </ac:spMkLst>
        </pc:spChg>
        <pc:spChg chg="del">
          <ac:chgData name="Weifeng Xu" userId="e7aed605-a3dd-4d5a-a692-a87037af107b" providerId="ADAL" clId="{C93986A8-D257-46D5-A932-87F105AEF0C6}" dt="2021-08-15T02:26:44.600" v="1198" actId="700"/>
          <ac:spMkLst>
            <pc:docMk/>
            <pc:sldMk cId="1721339908" sldId="536"/>
            <ac:spMk id="3" creationId="{0023541E-EEDA-4FC6-BC30-6FB63B9666C3}"/>
          </ac:spMkLst>
        </pc:spChg>
        <pc:spChg chg="add mod">
          <ac:chgData name="Weifeng Xu" userId="e7aed605-a3dd-4d5a-a692-a87037af107b" providerId="ADAL" clId="{C93986A8-D257-46D5-A932-87F105AEF0C6}" dt="2021-08-15T02:31:59.156" v="1314" actId="20577"/>
          <ac:spMkLst>
            <pc:docMk/>
            <pc:sldMk cId="1721339908" sldId="536"/>
            <ac:spMk id="10" creationId="{2406A49F-3704-4C72-8AA0-D2C68E05B539}"/>
          </ac:spMkLst>
        </pc:spChg>
        <pc:spChg chg="add mod">
          <ac:chgData name="Weifeng Xu" userId="e7aed605-a3dd-4d5a-a692-a87037af107b" providerId="ADAL" clId="{C93986A8-D257-46D5-A932-87F105AEF0C6}" dt="2021-08-15T02:31:47.293" v="1300" actId="1076"/>
          <ac:spMkLst>
            <pc:docMk/>
            <pc:sldMk cId="1721339908" sldId="536"/>
            <ac:spMk id="11" creationId="{1DD41B2A-F30C-4E00-8119-B876095B7795}"/>
          </ac:spMkLst>
        </pc:spChg>
        <pc:picChg chg="add mod">
          <ac:chgData name="Weifeng Xu" userId="e7aed605-a3dd-4d5a-a692-a87037af107b" providerId="ADAL" clId="{C93986A8-D257-46D5-A932-87F105AEF0C6}" dt="2021-08-15T02:27:18.870" v="1201" actId="14100"/>
          <ac:picMkLst>
            <pc:docMk/>
            <pc:sldMk cId="1721339908" sldId="536"/>
            <ac:picMk id="5" creationId="{72EA8EB7-DDDE-4C16-931E-F9A7987D454E}"/>
          </ac:picMkLst>
        </pc:picChg>
        <pc:picChg chg="add mod">
          <ac:chgData name="Weifeng Xu" userId="e7aed605-a3dd-4d5a-a692-a87037af107b" providerId="ADAL" clId="{C93986A8-D257-46D5-A932-87F105AEF0C6}" dt="2021-08-15T02:28:17.426" v="1206" actId="14100"/>
          <ac:picMkLst>
            <pc:docMk/>
            <pc:sldMk cId="1721339908" sldId="536"/>
            <ac:picMk id="7" creationId="{80E4ABD7-D69C-4C99-9BE2-56C6B3508317}"/>
          </ac:picMkLst>
        </pc:picChg>
        <pc:picChg chg="add del mod">
          <ac:chgData name="Weifeng Xu" userId="e7aed605-a3dd-4d5a-a692-a87037af107b" providerId="ADAL" clId="{C93986A8-D257-46D5-A932-87F105AEF0C6}" dt="2021-08-15T02:34:14.009" v="1316" actId="478"/>
          <ac:picMkLst>
            <pc:docMk/>
            <pc:sldMk cId="1721339908" sldId="536"/>
            <ac:picMk id="9" creationId="{5E6DE4AB-4723-4311-ABEC-333421AF93DC}"/>
          </ac:picMkLst>
        </pc:picChg>
        <pc:picChg chg="add mod">
          <ac:chgData name="Weifeng Xu" userId="e7aed605-a3dd-4d5a-a692-a87037af107b" providerId="ADAL" clId="{C93986A8-D257-46D5-A932-87F105AEF0C6}" dt="2021-08-15T02:34:20.275" v="1321" actId="14100"/>
          <ac:picMkLst>
            <pc:docMk/>
            <pc:sldMk cId="1721339908" sldId="536"/>
            <ac:picMk id="13" creationId="{1F7066E2-440B-4F32-95D1-704B50D065F2}"/>
          </ac:picMkLst>
        </pc:picChg>
      </pc:sldChg>
      <pc:sldChg chg="new del">
        <pc:chgData name="Weifeng Xu" userId="e7aed605-a3dd-4d5a-a692-a87037af107b" providerId="ADAL" clId="{C93986A8-D257-46D5-A932-87F105AEF0C6}" dt="2021-08-15T20:03:50.672" v="1585" actId="47"/>
        <pc:sldMkLst>
          <pc:docMk/>
          <pc:sldMk cId="1414778705" sldId="537"/>
        </pc:sldMkLst>
      </pc:sldChg>
      <pc:sldChg chg="addSp modSp new mod modClrScheme chgLayout">
        <pc:chgData name="Weifeng Xu" userId="e7aed605-a3dd-4d5a-a692-a87037af107b" providerId="ADAL" clId="{C93986A8-D257-46D5-A932-87F105AEF0C6}" dt="2021-08-15T03:25:03.390" v="1439" actId="14100"/>
        <pc:sldMkLst>
          <pc:docMk/>
          <pc:sldMk cId="3578698584" sldId="538"/>
        </pc:sldMkLst>
        <pc:spChg chg="add mod">
          <ac:chgData name="Weifeng Xu" userId="e7aed605-a3dd-4d5a-a692-a87037af107b" providerId="ADAL" clId="{C93986A8-D257-46D5-A932-87F105AEF0C6}" dt="2021-08-15T03:20:59.408" v="1353" actId="20577"/>
          <ac:spMkLst>
            <pc:docMk/>
            <pc:sldMk cId="3578698584" sldId="538"/>
            <ac:spMk id="2" creationId="{6B49195F-7102-4A8A-9EB1-A1496331F1E0}"/>
          </ac:spMkLst>
        </pc:spChg>
        <pc:spChg chg="add mod">
          <ac:chgData name="Weifeng Xu" userId="e7aed605-a3dd-4d5a-a692-a87037af107b" providerId="ADAL" clId="{C93986A8-D257-46D5-A932-87F105AEF0C6}" dt="2021-08-15T03:24:57.236" v="1437" actId="14100"/>
          <ac:spMkLst>
            <pc:docMk/>
            <pc:sldMk cId="3578698584" sldId="538"/>
            <ac:spMk id="3" creationId="{C23843C1-37EF-48E2-BABB-BC35C0982C70}"/>
          </ac:spMkLst>
        </pc:spChg>
        <pc:picChg chg="add mod">
          <ac:chgData name="Weifeng Xu" userId="e7aed605-a3dd-4d5a-a692-a87037af107b" providerId="ADAL" clId="{C93986A8-D257-46D5-A932-87F105AEF0C6}" dt="2021-08-15T03:25:03.390" v="1439" actId="14100"/>
          <ac:picMkLst>
            <pc:docMk/>
            <pc:sldMk cId="3578698584" sldId="538"/>
            <ac:picMk id="5" creationId="{744FB812-8BF0-440C-B7DF-844E2376C7FE}"/>
          </ac:picMkLst>
        </pc:picChg>
      </pc:sldChg>
      <pc:sldChg chg="addSp delSp modSp new mod modClrScheme chgLayout">
        <pc:chgData name="Weifeng Xu" userId="e7aed605-a3dd-4d5a-a692-a87037af107b" providerId="ADAL" clId="{C93986A8-D257-46D5-A932-87F105AEF0C6}" dt="2021-08-15T03:28:20.644" v="1504" actId="20577"/>
        <pc:sldMkLst>
          <pc:docMk/>
          <pc:sldMk cId="1495699096" sldId="539"/>
        </pc:sldMkLst>
        <pc:spChg chg="del">
          <ac:chgData name="Weifeng Xu" userId="e7aed605-a3dd-4d5a-a692-a87037af107b" providerId="ADAL" clId="{C93986A8-D257-46D5-A932-87F105AEF0C6}" dt="2021-08-15T03:25:54.232" v="1441" actId="700"/>
          <ac:spMkLst>
            <pc:docMk/>
            <pc:sldMk cId="1495699096" sldId="539"/>
            <ac:spMk id="2" creationId="{E453BA50-BBDF-4EA7-81EE-29AE3284A555}"/>
          </ac:spMkLst>
        </pc:spChg>
        <pc:spChg chg="del">
          <ac:chgData name="Weifeng Xu" userId="e7aed605-a3dd-4d5a-a692-a87037af107b" providerId="ADAL" clId="{C93986A8-D257-46D5-A932-87F105AEF0C6}" dt="2021-08-15T03:25:54.232" v="1441" actId="700"/>
          <ac:spMkLst>
            <pc:docMk/>
            <pc:sldMk cId="1495699096" sldId="539"/>
            <ac:spMk id="3" creationId="{6C76780E-BC63-4F45-B8F9-68863A25DBAA}"/>
          </ac:spMkLst>
        </pc:spChg>
        <pc:spChg chg="add mod">
          <ac:chgData name="Weifeng Xu" userId="e7aed605-a3dd-4d5a-a692-a87037af107b" providerId="ADAL" clId="{C93986A8-D257-46D5-A932-87F105AEF0C6}" dt="2021-08-15T03:28:05.944" v="1482" actId="20577"/>
          <ac:spMkLst>
            <pc:docMk/>
            <pc:sldMk cId="1495699096" sldId="539"/>
            <ac:spMk id="10" creationId="{38963192-A564-4C49-BA1C-22C3F488DFF0}"/>
          </ac:spMkLst>
        </pc:spChg>
        <pc:spChg chg="add mod">
          <ac:chgData name="Weifeng Xu" userId="e7aed605-a3dd-4d5a-a692-a87037af107b" providerId="ADAL" clId="{C93986A8-D257-46D5-A932-87F105AEF0C6}" dt="2021-08-15T03:28:20.644" v="1504" actId="20577"/>
          <ac:spMkLst>
            <pc:docMk/>
            <pc:sldMk cId="1495699096" sldId="539"/>
            <ac:spMk id="11" creationId="{884103A9-E37C-4959-A633-0363560DA7CE}"/>
          </ac:spMkLst>
        </pc:spChg>
        <pc:picChg chg="add mod">
          <ac:chgData name="Weifeng Xu" userId="e7aed605-a3dd-4d5a-a692-a87037af107b" providerId="ADAL" clId="{C93986A8-D257-46D5-A932-87F105AEF0C6}" dt="2021-08-15T03:26:13.208" v="1444" actId="14100"/>
          <ac:picMkLst>
            <pc:docMk/>
            <pc:sldMk cId="1495699096" sldId="539"/>
            <ac:picMk id="5" creationId="{CDC9D4A2-1A29-419B-8CF3-FA31B4B46DC0}"/>
          </ac:picMkLst>
        </pc:picChg>
        <pc:picChg chg="add mod">
          <ac:chgData name="Weifeng Xu" userId="e7aed605-a3dd-4d5a-a692-a87037af107b" providerId="ADAL" clId="{C93986A8-D257-46D5-A932-87F105AEF0C6}" dt="2021-08-15T03:27:33.625" v="1454" actId="1076"/>
          <ac:picMkLst>
            <pc:docMk/>
            <pc:sldMk cId="1495699096" sldId="539"/>
            <ac:picMk id="7" creationId="{390BE3CF-794C-4B41-85D5-B314048A8AED}"/>
          </ac:picMkLst>
        </pc:picChg>
        <pc:picChg chg="add mod">
          <ac:chgData name="Weifeng Xu" userId="e7aed605-a3dd-4d5a-a692-a87037af107b" providerId="ADAL" clId="{C93986A8-D257-46D5-A932-87F105AEF0C6}" dt="2021-08-15T03:27:31.833" v="1453" actId="1076"/>
          <ac:picMkLst>
            <pc:docMk/>
            <pc:sldMk cId="1495699096" sldId="539"/>
            <ac:picMk id="9" creationId="{B6516974-8E35-4D9E-8B52-0F9861769110}"/>
          </ac:picMkLst>
        </pc:pic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Harleen Kaur" userId="S::id65ns02@ubalt.edu::9f7fc1d6-ab67-473f-ba46-e98f6ce2049b" providerId="AD" clId="Web-{20765C8F-3BE5-BE6D-28D9-D347E3C37782}"/>
    <pc:docChg chg="addSld delSld modSld">
      <pc:chgData name="Harleen Kaur" userId="S::id65ns02@ubalt.edu::9f7fc1d6-ab67-473f-ba46-e98f6ce2049b" providerId="AD" clId="Web-{20765C8F-3BE5-BE6D-28D9-D347E3C37782}" dt="2021-08-09T19:43:31.010" v="908"/>
      <pc:docMkLst>
        <pc:docMk/>
      </pc:docMkLst>
      <pc:sldChg chg="modSp">
        <pc:chgData name="Harleen Kaur" userId="S::id65ns02@ubalt.edu::9f7fc1d6-ab67-473f-ba46-e98f6ce2049b" providerId="AD" clId="Web-{20765C8F-3BE5-BE6D-28D9-D347E3C37782}" dt="2021-08-09T18:18:35.956" v="332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20765C8F-3BE5-BE6D-28D9-D347E3C37782}" dt="2021-08-09T18:18:35.956" v="332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11.055" v="894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20765C8F-3BE5-BE6D-28D9-D347E3C37782}" dt="2021-08-09T19:42:11.055" v="894" actId="20577"/>
          <ac:spMkLst>
            <pc:docMk/>
            <pc:sldMk cId="138071100" sldId="453"/>
            <ac:spMk id="2" creationId="{A5E08799-80A3-43F0-9883-06D6979A7B2F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7:39:09.590" v="155" actId="20577"/>
        <pc:sldMkLst>
          <pc:docMk/>
          <pc:sldMk cId="2956765869" sldId="460"/>
        </pc:sldMkLst>
        <pc:spChg chg="mod">
          <ac:chgData name="Harleen Kaur" userId="S::id65ns02@ubalt.edu::9f7fc1d6-ab67-473f-ba46-e98f6ce2049b" providerId="AD" clId="Web-{20765C8F-3BE5-BE6D-28D9-D347E3C37782}" dt="2021-08-09T17:39:09.590" v="155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8:33:06.741" v="389" actId="20577"/>
        <pc:sldMkLst>
          <pc:docMk/>
          <pc:sldMk cId="3150289545" sldId="463"/>
        </pc:sldMkLst>
        <pc:spChg chg="mod">
          <ac:chgData name="Harleen Kaur" userId="S::id65ns02@ubalt.edu::9f7fc1d6-ab67-473f-ba46-e98f6ce2049b" providerId="AD" clId="Web-{20765C8F-3BE5-BE6D-28D9-D347E3C37782}" dt="2021-08-09T18:13:51.074" v="327" actId="20577"/>
          <ac:spMkLst>
            <pc:docMk/>
            <pc:sldMk cId="3150289545" sldId="463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20765C8F-3BE5-BE6D-28D9-D347E3C37782}" dt="2021-08-09T18:33:06.741" v="389" actId="20577"/>
          <ac:spMkLst>
            <pc:docMk/>
            <pc:sldMk cId="3150289545" sldId="463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54.025" v="903" actId="20577"/>
        <pc:sldMkLst>
          <pc:docMk/>
          <pc:sldMk cId="597032371" sldId="466"/>
        </pc:sldMkLst>
        <pc:spChg chg="mod">
          <ac:chgData name="Harleen Kaur" userId="S::id65ns02@ubalt.edu::9f7fc1d6-ab67-473f-ba46-e98f6ce2049b" providerId="AD" clId="Web-{20765C8F-3BE5-BE6D-28D9-D347E3C37782}" dt="2021-08-09T19:42:54.025" v="903" actId="20577"/>
          <ac:spMkLst>
            <pc:docMk/>
            <pc:sldMk cId="597032371" sldId="466"/>
            <ac:spMk id="3" creationId="{1742428D-8C1A-4CC0-8997-956D8EDB4B84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8:20:30.974" v="336"/>
        <pc:sldMkLst>
          <pc:docMk/>
          <pc:sldMk cId="1215545512" sldId="473"/>
        </pc:sldMkLst>
      </pc:sldChg>
      <pc:sldChg chg="del">
        <pc:chgData name="Harleen Kaur" userId="S::id65ns02@ubalt.edu::9f7fc1d6-ab67-473f-ba46-e98f6ce2049b" providerId="AD" clId="Web-{20765C8F-3BE5-BE6D-28D9-D347E3C37782}" dt="2021-08-09T18:20:33.130" v="337"/>
        <pc:sldMkLst>
          <pc:docMk/>
          <pc:sldMk cId="761505939" sldId="474"/>
        </pc:sldMkLst>
      </pc:sldChg>
      <pc:sldChg chg="del">
        <pc:chgData name="Harleen Kaur" userId="S::id65ns02@ubalt.edu::9f7fc1d6-ab67-473f-ba46-e98f6ce2049b" providerId="AD" clId="Web-{20765C8F-3BE5-BE6D-28D9-D347E3C37782}" dt="2021-08-09T18:20:37.396" v="338"/>
        <pc:sldMkLst>
          <pc:docMk/>
          <pc:sldMk cId="3739720677" sldId="475"/>
        </pc:sldMkLst>
      </pc:sldChg>
      <pc:sldChg chg="del">
        <pc:chgData name="Harleen Kaur" userId="S::id65ns02@ubalt.edu::9f7fc1d6-ab67-473f-ba46-e98f6ce2049b" providerId="AD" clId="Web-{20765C8F-3BE5-BE6D-28D9-D347E3C37782}" dt="2021-08-09T18:20:38.740" v="339"/>
        <pc:sldMkLst>
          <pc:docMk/>
          <pc:sldMk cId="2687904013" sldId="476"/>
        </pc:sldMkLst>
      </pc:sldChg>
      <pc:sldChg chg="modSp">
        <pc:chgData name="Harleen Kaur" userId="S::id65ns02@ubalt.edu::9f7fc1d6-ab67-473f-ba46-e98f6ce2049b" providerId="AD" clId="Web-{20765C8F-3BE5-BE6D-28D9-D347E3C37782}" dt="2021-08-09T18:38:23.217" v="415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0765C8F-3BE5-BE6D-28D9-D347E3C37782}" dt="2021-08-09T18:38:23.217" v="415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9:43:22.994" v="904"/>
        <pc:sldMkLst>
          <pc:docMk/>
          <pc:sldMk cId="1802302037" sldId="495"/>
        </pc:sldMkLst>
      </pc:sldChg>
      <pc:sldChg chg="addSp modSp">
        <pc:chgData name="Harleen Kaur" userId="S::id65ns02@ubalt.edu::9f7fc1d6-ab67-473f-ba46-e98f6ce2049b" providerId="AD" clId="Web-{20765C8F-3BE5-BE6D-28D9-D347E3C37782}" dt="2021-08-09T18:06:55.143" v="199" actId="14100"/>
        <pc:sldMkLst>
          <pc:docMk/>
          <pc:sldMk cId="2211084754" sldId="502"/>
        </pc:sldMkLst>
        <pc:spChg chg="mod">
          <ac:chgData name="Harleen Kaur" userId="S::id65ns02@ubalt.edu::9f7fc1d6-ab67-473f-ba46-e98f6ce2049b" providerId="AD" clId="Web-{20765C8F-3BE5-BE6D-28D9-D347E3C37782}" dt="2021-08-09T18:06:49.659" v="197" actId="20577"/>
          <ac:spMkLst>
            <pc:docMk/>
            <pc:sldMk cId="2211084754" sldId="502"/>
            <ac:spMk id="3" creationId="{53EA649B-FB80-4F52-91B8-4C68FF964B4D}"/>
          </ac:spMkLst>
        </pc:spChg>
        <pc:picChg chg="add mod">
          <ac:chgData name="Harleen Kaur" userId="S::id65ns02@ubalt.edu::9f7fc1d6-ab67-473f-ba46-e98f6ce2049b" providerId="AD" clId="Web-{20765C8F-3BE5-BE6D-28D9-D347E3C37782}" dt="2021-08-09T18:06:55.143" v="199" actId="14100"/>
          <ac:picMkLst>
            <pc:docMk/>
            <pc:sldMk cId="2211084754" sldId="502"/>
            <ac:picMk id="4" creationId="{B52399DD-8C7C-41FC-95B3-24CA8451C723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07:52.519" v="216" actId="20577"/>
        <pc:sldMkLst>
          <pc:docMk/>
          <pc:sldMk cId="1088476594" sldId="503"/>
        </pc:sldMkLst>
        <pc:spChg chg="mod">
          <ac:chgData name="Harleen Kaur" userId="S::id65ns02@ubalt.edu::9f7fc1d6-ab67-473f-ba46-e98f6ce2049b" providerId="AD" clId="Web-{20765C8F-3BE5-BE6D-28D9-D347E3C37782}" dt="2021-08-09T18:07:52.519" v="216" actId="20577"/>
          <ac:spMkLst>
            <pc:docMk/>
            <pc:sldMk cId="1088476594" sldId="503"/>
            <ac:spMk id="3" creationId="{7C1593B3-4412-47DF-94C3-51E8E6E66CD8}"/>
          </ac:spMkLst>
        </pc:spChg>
        <pc:picChg chg="add mod">
          <ac:chgData name="Harleen Kaur" userId="S::id65ns02@ubalt.edu::9f7fc1d6-ab67-473f-ba46-e98f6ce2049b" providerId="AD" clId="Web-{20765C8F-3BE5-BE6D-28D9-D347E3C37782}" dt="2021-08-09T18:07:45.504" v="214" actId="14100"/>
          <ac:picMkLst>
            <pc:docMk/>
            <pc:sldMk cId="1088476594" sldId="503"/>
            <ac:picMk id="5" creationId="{CB710ECC-AD62-4B6D-A9CC-912ECD6F0A30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7.871" v="391"/>
        <pc:sldMkLst>
          <pc:docMk/>
          <pc:sldMk cId="3162725820" sldId="506"/>
        </pc:sldMkLst>
      </pc:sldChg>
      <pc:sldChg chg="del">
        <pc:chgData name="Harleen Kaur" userId="S::id65ns02@ubalt.edu::9f7fc1d6-ab67-473f-ba46-e98f6ce2049b" providerId="AD" clId="Web-{20765C8F-3BE5-BE6D-28D9-D347E3C37782}" dt="2021-08-09T19:43:28.276" v="905"/>
        <pc:sldMkLst>
          <pc:docMk/>
          <pc:sldMk cId="3742663125" sldId="507"/>
        </pc:sldMkLst>
      </pc:sldChg>
      <pc:sldChg chg="del">
        <pc:chgData name="Harleen Kaur" userId="S::id65ns02@ubalt.edu::9f7fc1d6-ab67-473f-ba46-e98f6ce2049b" providerId="AD" clId="Web-{20765C8F-3BE5-BE6D-28D9-D347E3C37782}" dt="2021-08-09T19:43:29.698" v="906"/>
        <pc:sldMkLst>
          <pc:docMk/>
          <pc:sldMk cId="1194385043" sldId="508"/>
        </pc:sldMkLst>
      </pc:sldChg>
      <pc:sldChg chg="del">
        <pc:chgData name="Harleen Kaur" userId="S::id65ns02@ubalt.edu::9f7fc1d6-ab67-473f-ba46-e98f6ce2049b" providerId="AD" clId="Web-{20765C8F-3BE5-BE6D-28D9-D347E3C37782}" dt="2021-08-09T19:43:30.619" v="907"/>
        <pc:sldMkLst>
          <pc:docMk/>
          <pc:sldMk cId="331422791" sldId="509"/>
        </pc:sldMkLst>
      </pc:sldChg>
      <pc:sldChg chg="del">
        <pc:chgData name="Harleen Kaur" userId="S::id65ns02@ubalt.edu::9f7fc1d6-ab67-473f-ba46-e98f6ce2049b" providerId="AD" clId="Web-{20765C8F-3BE5-BE6D-28D9-D347E3C37782}" dt="2021-08-09T19:43:31.010" v="908"/>
        <pc:sldMkLst>
          <pc:docMk/>
          <pc:sldMk cId="3651348866" sldId="510"/>
        </pc:sldMkLst>
      </pc:sldChg>
      <pc:sldChg chg="addSp modSp">
        <pc:chgData name="Harleen Kaur" userId="S::id65ns02@ubalt.edu::9f7fc1d6-ab67-473f-ba46-e98f6ce2049b" providerId="AD" clId="Web-{20765C8F-3BE5-BE6D-28D9-D347E3C37782}" dt="2021-08-09T18:08:38.302" v="239" actId="14100"/>
        <pc:sldMkLst>
          <pc:docMk/>
          <pc:sldMk cId="1031330878" sldId="511"/>
        </pc:sldMkLst>
        <pc:spChg chg="mod">
          <ac:chgData name="Harleen Kaur" userId="S::id65ns02@ubalt.edu::9f7fc1d6-ab67-473f-ba46-e98f6ce2049b" providerId="AD" clId="Web-{20765C8F-3BE5-BE6D-28D9-D347E3C37782}" dt="2021-08-09T18:08:09.504" v="232" actId="14100"/>
          <ac:spMkLst>
            <pc:docMk/>
            <pc:sldMk cId="1031330878" sldId="511"/>
            <ac:spMk id="3" creationId="{D698A883-FD4E-4828-B580-7B8BAEF156ED}"/>
          </ac:spMkLst>
        </pc:spChg>
        <pc:spChg chg="add mod">
          <ac:chgData name="Harleen Kaur" userId="S::id65ns02@ubalt.edu::9f7fc1d6-ab67-473f-ba46-e98f6ce2049b" providerId="AD" clId="Web-{20765C8F-3BE5-BE6D-28D9-D347E3C37782}" dt="2021-08-09T18:08:38.302" v="239" actId="14100"/>
          <ac:spMkLst>
            <pc:docMk/>
            <pc:sldMk cId="1031330878" sldId="511"/>
            <ac:spMk id="6" creationId="{DF6EAD48-490F-4076-96B0-3B261CC69031}"/>
          </ac:spMkLst>
        </pc:spChg>
        <pc:picChg chg="add">
          <ac:chgData name="Harleen Kaur" userId="S::id65ns02@ubalt.edu::9f7fc1d6-ab67-473f-ba46-e98f6ce2049b" providerId="AD" clId="Web-{20765C8F-3BE5-BE6D-28D9-D347E3C37782}" dt="2021-08-09T18:08:10.582" v="233"/>
          <ac:picMkLst>
            <pc:docMk/>
            <pc:sldMk cId="1031330878" sldId="511"/>
            <ac:picMk id="5" creationId="{0F40948D-84CB-4A19-B439-6E7435508920}"/>
          </ac:picMkLst>
        </pc:picChg>
      </pc:sldChg>
      <pc:sldChg chg="addSp delSp modSp">
        <pc:chgData name="Harleen Kaur" userId="S::id65ns02@ubalt.edu::9f7fc1d6-ab67-473f-ba46-e98f6ce2049b" providerId="AD" clId="Web-{20765C8F-3BE5-BE6D-28D9-D347E3C37782}" dt="2021-08-09T18:10:59.383" v="279" actId="1076"/>
        <pc:sldMkLst>
          <pc:docMk/>
          <pc:sldMk cId="3178594375" sldId="512"/>
        </pc:sldMkLst>
        <pc:spChg chg="mod">
          <ac:chgData name="Harleen Kaur" userId="S::id65ns02@ubalt.edu::9f7fc1d6-ab67-473f-ba46-e98f6ce2049b" providerId="AD" clId="Web-{20765C8F-3BE5-BE6D-28D9-D347E3C37782}" dt="2021-08-09T18:09:59.366" v="263" actId="14100"/>
          <ac:spMkLst>
            <pc:docMk/>
            <pc:sldMk cId="3178594375" sldId="512"/>
            <ac:spMk id="3" creationId="{747A50CD-FB52-4546-A4F8-FDFFED9ABC94}"/>
          </ac:spMkLst>
        </pc:spChg>
        <pc:spChg chg="add del">
          <ac:chgData name="Harleen Kaur" userId="S::id65ns02@ubalt.edu::9f7fc1d6-ab67-473f-ba46-e98f6ce2049b" providerId="AD" clId="Web-{20765C8F-3BE5-BE6D-28D9-D347E3C37782}" dt="2021-08-09T18:09:50.897" v="261"/>
          <ac:spMkLst>
            <pc:docMk/>
            <pc:sldMk cId="3178594375" sldId="512"/>
            <ac:spMk id="4" creationId="{3B46BE20-5A5B-4E75-932A-35361B6D8410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6.571" v="278" actId="1076"/>
          <ac:spMkLst>
            <pc:docMk/>
            <pc:sldMk cId="3178594375" sldId="512"/>
            <ac:spMk id="6" creationId="{5E61FCB3-5C29-489A-92AC-6E5E8841FF39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9.383" v="279" actId="1076"/>
          <ac:spMkLst>
            <pc:docMk/>
            <pc:sldMk cId="3178594375" sldId="512"/>
            <ac:spMk id="8" creationId="{BA2D89A8-942D-4F09-B90F-54D6577DC6C6}"/>
          </ac:spMkLst>
        </pc:spChg>
        <pc:picChg chg="add mod">
          <ac:chgData name="Harleen Kaur" userId="S::id65ns02@ubalt.edu::9f7fc1d6-ab67-473f-ba46-e98f6ce2049b" providerId="AD" clId="Web-{20765C8F-3BE5-BE6D-28D9-D347E3C37782}" dt="2021-08-09T18:10:09.851" v="266" actId="14100"/>
          <ac:picMkLst>
            <pc:docMk/>
            <pc:sldMk cId="3178594375" sldId="512"/>
            <ac:picMk id="5" creationId="{7F057F44-2061-4ECF-BA6C-6362753C8B36}"/>
          </ac:picMkLst>
        </pc:picChg>
        <pc:picChg chg="add del mod">
          <ac:chgData name="Harleen Kaur" userId="S::id65ns02@ubalt.edu::9f7fc1d6-ab67-473f-ba46-e98f6ce2049b" providerId="AD" clId="Web-{20765C8F-3BE5-BE6D-28D9-D347E3C37782}" dt="2021-08-09T18:10:46.914" v="276"/>
          <ac:picMkLst>
            <pc:docMk/>
            <pc:sldMk cId="3178594375" sldId="512"/>
            <ac:picMk id="7" creationId="{2D49DC9B-7DAF-4489-834E-AF9DAA3CEB44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11:53.916" v="306" actId="14100"/>
        <pc:sldMkLst>
          <pc:docMk/>
          <pc:sldMk cId="3066833774" sldId="513"/>
        </pc:sldMkLst>
        <pc:spChg chg="mod">
          <ac:chgData name="Harleen Kaur" userId="S::id65ns02@ubalt.edu::9f7fc1d6-ab67-473f-ba46-e98f6ce2049b" providerId="AD" clId="Web-{20765C8F-3BE5-BE6D-28D9-D347E3C37782}" dt="2021-08-09T18:11:33.743" v="301" actId="14100"/>
          <ac:spMkLst>
            <pc:docMk/>
            <pc:sldMk cId="3066833774" sldId="513"/>
            <ac:spMk id="3" creationId="{698AC01D-F5CC-4E76-A3A2-E0B50B245AEB}"/>
          </ac:spMkLst>
        </pc:spChg>
        <pc:spChg chg="add mod">
          <ac:chgData name="Harleen Kaur" userId="S::id65ns02@ubalt.edu::9f7fc1d6-ab67-473f-ba46-e98f6ce2049b" providerId="AD" clId="Web-{20765C8F-3BE5-BE6D-28D9-D347E3C37782}" dt="2021-08-09T18:11:53.916" v="306" actId="14100"/>
          <ac:spMkLst>
            <pc:docMk/>
            <pc:sldMk cId="3066833774" sldId="513"/>
            <ac:spMk id="7" creationId="{6B1E5DB4-8C5A-474D-AC4B-D2C8A4F754AC}"/>
          </ac:spMkLst>
        </pc:spChg>
        <pc:picChg chg="add">
          <ac:chgData name="Harleen Kaur" userId="S::id65ns02@ubalt.edu::9f7fc1d6-ab67-473f-ba46-e98f6ce2049b" providerId="AD" clId="Web-{20765C8F-3BE5-BE6D-28D9-D347E3C37782}" dt="2021-08-09T18:11:34.743" v="302"/>
          <ac:picMkLst>
            <pc:docMk/>
            <pc:sldMk cId="3066833774" sldId="513"/>
            <ac:picMk id="5" creationId="{9956246B-6EE4-4EDC-97AA-3C7FABBAB7CC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6.668" v="390"/>
        <pc:sldMkLst>
          <pc:docMk/>
          <pc:sldMk cId="1670037232" sldId="514"/>
        </pc:sldMkLst>
      </pc:sldChg>
      <pc:sldChg chg="addSp modSp new">
        <pc:chgData name="Harleen Kaur" userId="S::id65ns02@ubalt.edu::9f7fc1d6-ab67-473f-ba46-e98f6ce2049b" providerId="AD" clId="Web-{20765C8F-3BE5-BE6D-28D9-D347E3C37782}" dt="2021-08-09T18:56:14.586" v="426" actId="1076"/>
        <pc:sldMkLst>
          <pc:docMk/>
          <pc:sldMk cId="2235685568" sldId="514"/>
        </pc:sldMkLst>
        <pc:spChg chg="mod">
          <ac:chgData name="Harleen Kaur" userId="S::id65ns02@ubalt.edu::9f7fc1d6-ab67-473f-ba46-e98f6ce2049b" providerId="AD" clId="Web-{20765C8F-3BE5-BE6D-28D9-D347E3C37782}" dt="2021-08-09T18:56:14.258" v="421" actId="20577"/>
          <ac:spMkLst>
            <pc:docMk/>
            <pc:sldMk cId="2235685568" sldId="514"/>
            <ac:spMk id="2" creationId="{591E69D7-B3E7-4C43-B53F-DDA56095B444}"/>
          </ac:spMkLst>
        </pc:spChg>
        <pc:spChg chg="mod">
          <ac:chgData name="Harleen Kaur" userId="S::id65ns02@ubalt.edu::9f7fc1d6-ab67-473f-ba46-e98f6ce2049b" providerId="AD" clId="Web-{20765C8F-3BE5-BE6D-28D9-D347E3C37782}" dt="2021-08-09T18:56:14.445" v="424" actId="14100"/>
          <ac:spMkLst>
            <pc:docMk/>
            <pc:sldMk cId="2235685568" sldId="514"/>
            <ac:spMk id="3" creationId="{9F7BF891-53D8-42E6-A817-650614F37248}"/>
          </ac:spMkLst>
        </pc:spChg>
        <pc:picChg chg="add mod">
          <ac:chgData name="Harleen Kaur" userId="S::id65ns02@ubalt.edu::9f7fc1d6-ab67-473f-ba46-e98f6ce2049b" providerId="AD" clId="Web-{20765C8F-3BE5-BE6D-28D9-D347E3C37782}" dt="2021-08-09T18:56:14.586" v="426" actId="1076"/>
          <ac:picMkLst>
            <pc:docMk/>
            <pc:sldMk cId="2235685568" sldId="514"/>
            <ac:picMk id="5" creationId="{4A7C522B-67CC-468A-A8F3-877464734E51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090" v="393"/>
        <pc:sldMkLst>
          <pc:docMk/>
          <pc:sldMk cId="1215493837" sldId="515"/>
        </pc:sldMkLst>
      </pc:sldChg>
      <pc:sldChg chg="addSp delSp modSp new del modNotes">
        <pc:chgData name="Harleen Kaur" userId="S::id65ns02@ubalt.edu::9f7fc1d6-ab67-473f-ba46-e98f6ce2049b" providerId="AD" clId="Web-{20765C8F-3BE5-BE6D-28D9-D347E3C37782}" dt="2021-08-09T19:15:46.347" v="657"/>
        <pc:sldMkLst>
          <pc:docMk/>
          <pc:sldMk cId="1876559592" sldId="515"/>
        </pc:sldMkLst>
        <pc:spChg chg="mod">
          <ac:chgData name="Harleen Kaur" userId="S::id65ns02@ubalt.edu::9f7fc1d6-ab67-473f-ba46-e98f6ce2049b" providerId="AD" clId="Web-{20765C8F-3BE5-BE6D-28D9-D347E3C37782}" dt="2021-08-09T19:00:37.045" v="437" actId="20577"/>
          <ac:spMkLst>
            <pc:docMk/>
            <pc:sldMk cId="1876559592" sldId="515"/>
            <ac:spMk id="2" creationId="{E210897C-3C52-406E-BB0C-CA981EF133AB}"/>
          </ac:spMkLst>
        </pc:spChg>
        <pc:spChg chg="mod">
          <ac:chgData name="Harleen Kaur" userId="S::id65ns02@ubalt.edu::9f7fc1d6-ab67-473f-ba46-e98f6ce2049b" providerId="AD" clId="Web-{20765C8F-3BE5-BE6D-28D9-D347E3C37782}" dt="2021-08-09T19:09:55.823" v="481" actId="14100"/>
          <ac:spMkLst>
            <pc:docMk/>
            <pc:sldMk cId="1876559592" sldId="515"/>
            <ac:spMk id="3" creationId="{E6E68A8B-9564-49B3-8EF4-4055A99795DD}"/>
          </ac:spMkLst>
        </pc:spChg>
        <pc:spChg chg="add del">
          <ac:chgData name="Harleen Kaur" userId="S::id65ns02@ubalt.edu::9f7fc1d6-ab67-473f-ba46-e98f6ce2049b" providerId="AD" clId="Web-{20765C8F-3BE5-BE6D-28D9-D347E3C37782}" dt="2021-08-09T19:09:49.089" v="480"/>
          <ac:spMkLst>
            <pc:docMk/>
            <pc:sldMk cId="1876559592" sldId="515"/>
            <ac:spMk id="4" creationId="{7B571A6C-15E5-4334-828B-04423F7E3B17}"/>
          </ac:spMkLst>
        </pc:spChg>
        <pc:picChg chg="add mod">
          <ac:chgData name="Harleen Kaur" userId="S::id65ns02@ubalt.edu::9f7fc1d6-ab67-473f-ba46-e98f6ce2049b" providerId="AD" clId="Web-{20765C8F-3BE5-BE6D-28D9-D347E3C37782}" dt="2021-08-09T19:10:13.667" v="483" actId="1076"/>
          <ac:picMkLst>
            <pc:docMk/>
            <pc:sldMk cId="1876559592" sldId="515"/>
            <ac:picMk id="6" creationId="{9BEBB17F-1C82-41A1-964F-02585F46580C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20:23.870" v="674" actId="14100"/>
        <pc:sldMkLst>
          <pc:docMk/>
          <pc:sldMk cId="489659975" sldId="516"/>
        </pc:sldMkLst>
        <pc:spChg chg="mod">
          <ac:chgData name="Harleen Kaur" userId="S::id65ns02@ubalt.edu::9f7fc1d6-ab67-473f-ba46-e98f6ce2049b" providerId="AD" clId="Web-{20765C8F-3BE5-BE6D-28D9-D347E3C37782}" dt="2021-08-09T19:15:59.160" v="664" actId="20577"/>
          <ac:spMkLst>
            <pc:docMk/>
            <pc:sldMk cId="489659975" sldId="516"/>
            <ac:spMk id="2" creationId="{A3128987-94DD-4351-ABB3-FDB8C645456E}"/>
          </ac:spMkLst>
        </pc:spChg>
        <pc:spChg chg="mod">
          <ac:chgData name="Harleen Kaur" userId="S::id65ns02@ubalt.edu::9f7fc1d6-ab67-473f-ba46-e98f6ce2049b" providerId="AD" clId="Web-{20765C8F-3BE5-BE6D-28D9-D347E3C37782}" dt="2021-08-09T19:16:17.473" v="670" actId="20577"/>
          <ac:spMkLst>
            <pc:docMk/>
            <pc:sldMk cId="489659975" sldId="516"/>
            <ac:spMk id="3" creationId="{7F8FE99F-6AFE-4EE5-A137-2885220C8706}"/>
          </ac:spMkLst>
        </pc:spChg>
        <pc:spChg chg="add del">
          <ac:chgData name="Harleen Kaur" userId="S::id65ns02@ubalt.edu::9f7fc1d6-ab67-473f-ba46-e98f6ce2049b" providerId="AD" clId="Web-{20765C8F-3BE5-BE6D-28D9-D347E3C37782}" dt="2021-08-09T19:14:38.720" v="634"/>
          <ac:spMkLst>
            <pc:docMk/>
            <pc:sldMk cId="489659975" sldId="516"/>
            <ac:spMk id="6" creationId="{D33FF724-B480-4DDB-870D-3DF1C5C105B7}"/>
          </ac:spMkLst>
        </pc:spChg>
        <pc:spChg chg="add mod">
          <ac:chgData name="Harleen Kaur" userId="S::id65ns02@ubalt.edu::9f7fc1d6-ab67-473f-ba46-e98f6ce2049b" providerId="AD" clId="Web-{20765C8F-3BE5-BE6D-28D9-D347E3C37782}" dt="2021-08-09T19:17:21.099" v="671" actId="1076"/>
          <ac:spMkLst>
            <pc:docMk/>
            <pc:sldMk cId="489659975" sldId="516"/>
            <ac:spMk id="7" creationId="{A9571AF2-E629-41A0-B16F-223B3BCD5433}"/>
          </ac:spMkLst>
        </pc:spChg>
        <pc:spChg chg="add mod">
          <ac:chgData name="Harleen Kaur" userId="S::id65ns02@ubalt.edu::9f7fc1d6-ab67-473f-ba46-e98f6ce2049b" providerId="AD" clId="Web-{20765C8F-3BE5-BE6D-28D9-D347E3C37782}" dt="2021-08-09T19:20:23.870" v="674" actId="14100"/>
          <ac:spMkLst>
            <pc:docMk/>
            <pc:sldMk cId="489659975" sldId="516"/>
            <ac:spMk id="8" creationId="{D4CF2741-8C00-41AB-A5DC-049B2B97E9A9}"/>
          </ac:spMkLst>
        </pc:spChg>
        <pc:picChg chg="add mod">
          <ac:chgData name="Harleen Kaur" userId="S::id65ns02@ubalt.edu::9f7fc1d6-ab67-473f-ba46-e98f6ce2049b" providerId="AD" clId="Web-{20765C8F-3BE5-BE6D-28D9-D347E3C37782}" dt="2021-08-09T19:16:11.597" v="668" actId="1076"/>
          <ac:picMkLst>
            <pc:docMk/>
            <pc:sldMk cId="489659975" sldId="516"/>
            <ac:picMk id="5" creationId="{EDCBBC2B-975E-4482-ABB7-CD77B340F2B5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793" v="394"/>
        <pc:sldMkLst>
          <pc:docMk/>
          <pc:sldMk cId="4140856681" sldId="516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0:35.133" v="729" actId="14100"/>
        <pc:sldMkLst>
          <pc:docMk/>
          <pc:sldMk cId="1333811493" sldId="517"/>
        </pc:sldMkLst>
        <pc:spChg chg="mod">
          <ac:chgData name="Harleen Kaur" userId="S::id65ns02@ubalt.edu::9f7fc1d6-ab67-473f-ba46-e98f6ce2049b" providerId="AD" clId="Web-{20765C8F-3BE5-BE6D-28D9-D347E3C37782}" dt="2021-08-09T19:22:54.263" v="691" actId="20577"/>
          <ac:spMkLst>
            <pc:docMk/>
            <pc:sldMk cId="1333811493" sldId="517"/>
            <ac:spMk id="2" creationId="{27739F35-C282-4BB4-AE7F-C4981B502218}"/>
          </ac:spMkLst>
        </pc:spChg>
        <pc:spChg chg="mod">
          <ac:chgData name="Harleen Kaur" userId="S::id65ns02@ubalt.edu::9f7fc1d6-ab67-473f-ba46-e98f6ce2049b" providerId="AD" clId="Web-{20765C8F-3BE5-BE6D-28D9-D347E3C37782}" dt="2021-08-09T19:27:23.316" v="721" actId="14100"/>
          <ac:spMkLst>
            <pc:docMk/>
            <pc:sldMk cId="1333811493" sldId="517"/>
            <ac:spMk id="3" creationId="{39D1D0D9-E905-4DBC-8359-11482C148747}"/>
          </ac:spMkLst>
        </pc:spChg>
        <pc:spChg chg="add mod">
          <ac:chgData name="Harleen Kaur" userId="S::id65ns02@ubalt.edu::9f7fc1d6-ab67-473f-ba46-e98f6ce2049b" providerId="AD" clId="Web-{20765C8F-3BE5-BE6D-28D9-D347E3C37782}" dt="2021-08-09T19:27:51.348" v="726" actId="14100"/>
          <ac:spMkLst>
            <pc:docMk/>
            <pc:sldMk cId="1333811493" sldId="517"/>
            <ac:spMk id="7" creationId="{4EBBABDB-289F-471F-87BE-74F81AEF44CD}"/>
          </ac:spMkLst>
        </pc:spChg>
        <pc:spChg chg="add mod">
          <ac:chgData name="Harleen Kaur" userId="S::id65ns02@ubalt.edu::9f7fc1d6-ab67-473f-ba46-e98f6ce2049b" providerId="AD" clId="Web-{20765C8F-3BE5-BE6D-28D9-D347E3C37782}" dt="2021-08-09T19:30:35.133" v="729" actId="14100"/>
          <ac:spMkLst>
            <pc:docMk/>
            <pc:sldMk cId="1333811493" sldId="517"/>
            <ac:spMk id="8" creationId="{AF46C590-E388-493C-B9FA-91965FB9B01C}"/>
          </ac:spMkLst>
        </pc:spChg>
        <pc:picChg chg="add mod">
          <ac:chgData name="Harleen Kaur" userId="S::id65ns02@ubalt.edu::9f7fc1d6-ab67-473f-ba46-e98f6ce2049b" providerId="AD" clId="Web-{20765C8F-3BE5-BE6D-28D9-D347E3C37782}" dt="2021-08-09T19:27:27.722" v="723" actId="1076"/>
          <ac:picMkLst>
            <pc:docMk/>
            <pc:sldMk cId="1333811493" sldId="517"/>
            <ac:picMk id="5" creationId="{74EAF509-07AD-4874-8B17-714323A8E853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7.496" v="395"/>
        <pc:sldMkLst>
          <pc:docMk/>
          <pc:sldMk cId="3805296242" sldId="517"/>
        </pc:sldMkLst>
      </pc:sldChg>
      <pc:sldChg chg="del">
        <pc:chgData name="Harleen Kaur" userId="S::id65ns02@ubalt.edu::9f7fc1d6-ab67-473f-ba46-e98f6ce2049b" providerId="AD" clId="Web-{20765C8F-3BE5-BE6D-28D9-D347E3C37782}" dt="2021-08-09T18:36:38.028" v="396"/>
        <pc:sldMkLst>
          <pc:docMk/>
          <pc:sldMk cId="2090499751" sldId="518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4:03.950" v="799" actId="14100"/>
        <pc:sldMkLst>
          <pc:docMk/>
          <pc:sldMk cId="3403252044" sldId="518"/>
        </pc:sldMkLst>
        <pc:spChg chg="mod">
          <ac:chgData name="Harleen Kaur" userId="S::id65ns02@ubalt.edu::9f7fc1d6-ab67-473f-ba46-e98f6ce2049b" providerId="AD" clId="Web-{20765C8F-3BE5-BE6D-28D9-D347E3C37782}" dt="2021-08-09T19:31:31.353" v="746" actId="20577"/>
          <ac:spMkLst>
            <pc:docMk/>
            <pc:sldMk cId="3403252044" sldId="518"/>
            <ac:spMk id="2" creationId="{691B3126-CB01-4D98-9C42-DDE6E8517DA1}"/>
          </ac:spMkLst>
        </pc:spChg>
        <pc:spChg chg="mod">
          <ac:chgData name="Harleen Kaur" userId="S::id65ns02@ubalt.edu::9f7fc1d6-ab67-473f-ba46-e98f6ce2049b" providerId="AD" clId="Web-{20765C8F-3BE5-BE6D-28D9-D347E3C37782}" dt="2021-08-09T19:32:16.291" v="791" actId="14100"/>
          <ac:spMkLst>
            <pc:docMk/>
            <pc:sldMk cId="3403252044" sldId="518"/>
            <ac:spMk id="3" creationId="{CF521547-2FE4-4198-BD28-A2A7027804AF}"/>
          </ac:spMkLst>
        </pc:spChg>
        <pc:spChg chg="add mod">
          <ac:chgData name="Harleen Kaur" userId="S::id65ns02@ubalt.edu::9f7fc1d6-ab67-473f-ba46-e98f6ce2049b" providerId="AD" clId="Web-{20765C8F-3BE5-BE6D-28D9-D347E3C37782}" dt="2021-08-09T19:33:52.106" v="796" actId="14100"/>
          <ac:spMkLst>
            <pc:docMk/>
            <pc:sldMk cId="3403252044" sldId="518"/>
            <ac:spMk id="7" creationId="{21B63954-15E6-4169-A899-E7804241B37C}"/>
          </ac:spMkLst>
        </pc:spChg>
        <pc:spChg chg="add mod">
          <ac:chgData name="Harleen Kaur" userId="S::id65ns02@ubalt.edu::9f7fc1d6-ab67-473f-ba46-e98f6ce2049b" providerId="AD" clId="Web-{20765C8F-3BE5-BE6D-28D9-D347E3C37782}" dt="2021-08-09T19:34:03.950" v="799" actId="14100"/>
          <ac:spMkLst>
            <pc:docMk/>
            <pc:sldMk cId="3403252044" sldId="518"/>
            <ac:spMk id="8" creationId="{A79F2EFB-E584-408A-A2E8-C3EE40BE6926}"/>
          </ac:spMkLst>
        </pc:spChg>
        <pc:picChg chg="add mod">
          <ac:chgData name="Harleen Kaur" userId="S::id65ns02@ubalt.edu::9f7fc1d6-ab67-473f-ba46-e98f6ce2049b" providerId="AD" clId="Web-{20765C8F-3BE5-BE6D-28D9-D347E3C37782}" dt="2021-08-09T19:32:25.432" v="793" actId="1076"/>
          <ac:picMkLst>
            <pc:docMk/>
            <pc:sldMk cId="3403252044" sldId="518"/>
            <ac:picMk id="5" creationId="{63707A4E-1F09-424E-AC28-AD70A3FCE2AD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41:44.851" v="888" actId="14100"/>
        <pc:sldMkLst>
          <pc:docMk/>
          <pc:sldMk cId="864418005" sldId="519"/>
        </pc:sldMkLst>
        <pc:spChg chg="mod">
          <ac:chgData name="Harleen Kaur" userId="S::id65ns02@ubalt.edu::9f7fc1d6-ab67-473f-ba46-e98f6ce2049b" providerId="AD" clId="Web-{20765C8F-3BE5-BE6D-28D9-D347E3C37782}" dt="2021-08-09T19:39:50.552" v="823" actId="20577"/>
          <ac:spMkLst>
            <pc:docMk/>
            <pc:sldMk cId="864418005" sldId="519"/>
            <ac:spMk id="2" creationId="{22BAC6E5-477A-4D76-8E88-4017E3B9FCFB}"/>
          </ac:spMkLst>
        </pc:spChg>
        <pc:spChg chg="mod">
          <ac:chgData name="Harleen Kaur" userId="S::id65ns02@ubalt.edu::9f7fc1d6-ab67-473f-ba46-e98f6ce2049b" providerId="AD" clId="Web-{20765C8F-3BE5-BE6D-28D9-D347E3C37782}" dt="2021-08-09T19:40:44.287" v="878" actId="1076"/>
          <ac:spMkLst>
            <pc:docMk/>
            <pc:sldMk cId="864418005" sldId="519"/>
            <ac:spMk id="3" creationId="{9B4746B7-BB88-434C-BB82-94CDBC5DFDC3}"/>
          </ac:spMkLst>
        </pc:spChg>
        <pc:spChg chg="add del">
          <ac:chgData name="Harleen Kaur" userId="S::id65ns02@ubalt.edu::9f7fc1d6-ab67-473f-ba46-e98f6ce2049b" providerId="AD" clId="Web-{20765C8F-3BE5-BE6D-28D9-D347E3C37782}" dt="2021-08-09T19:40:21.256" v="866"/>
          <ac:spMkLst>
            <pc:docMk/>
            <pc:sldMk cId="864418005" sldId="519"/>
            <ac:spMk id="4" creationId="{15F18B4C-38CC-4F98-BCE6-2351749EF30F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25.929" v="885" actId="14100"/>
          <ac:spMkLst>
            <pc:docMk/>
            <pc:sldMk cId="864418005" sldId="519"/>
            <ac:spMk id="8" creationId="{7C01DBC5-DDF8-4B6B-A5EC-831489083E03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44.851" v="888" actId="14100"/>
          <ac:spMkLst>
            <pc:docMk/>
            <pc:sldMk cId="864418005" sldId="519"/>
            <ac:spMk id="9" creationId="{92BE21C4-A657-4F18-9D96-3BBF82D7E3C7}"/>
          </ac:spMkLst>
        </pc:spChg>
        <pc:picChg chg="add mod">
          <ac:chgData name="Harleen Kaur" userId="S::id65ns02@ubalt.edu::9f7fc1d6-ab67-473f-ba46-e98f6ce2049b" providerId="AD" clId="Web-{20765C8F-3BE5-BE6D-28D9-D347E3C37782}" dt="2021-08-09T19:40:48.741" v="879" actId="1076"/>
          <ac:picMkLst>
            <pc:docMk/>
            <pc:sldMk cId="864418005" sldId="519"/>
            <ac:picMk id="6" creationId="{0AC87899-D34E-4B09-8996-3B6E8AF84504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8.793" v="392"/>
        <pc:sldMkLst>
          <pc:docMk/>
          <pc:sldMk cId="2885594168" sldId="519"/>
        </pc:sldMkLst>
      </pc:sldChg>
      <pc:sldChg chg="add del replId">
        <pc:chgData name="Harleen Kaur" userId="S::id65ns02@ubalt.edu::9f7fc1d6-ab67-473f-ba46-e98f6ce2049b" providerId="AD" clId="Web-{20765C8F-3BE5-BE6D-28D9-D347E3C37782}" dt="2021-08-09T19:41:02.335" v="881"/>
        <pc:sldMkLst>
          <pc:docMk/>
          <pc:sldMk cId="753647424" sldId="520"/>
        </pc:sldMkLst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6241A617-B809-41F6-88F4-E387E9626168}"/>
    <pc:docChg chg="undo custSel addSld delSld modSld sldOrd">
      <pc:chgData name="Weifeng Xu" userId="e7aed605-a3dd-4d5a-a692-a87037af107b" providerId="ADAL" clId="{6241A617-B809-41F6-88F4-E387E9626168}" dt="2021-08-10T19:37:38.122" v="824" actId="15"/>
      <pc:docMkLst>
        <pc:docMk/>
      </pc:docMkLst>
      <pc:sldChg chg="addSp delSp modSp mod modNotesTx">
        <pc:chgData name="Weifeng Xu" userId="e7aed605-a3dd-4d5a-a692-a87037af107b" providerId="ADAL" clId="{6241A617-B809-41F6-88F4-E387E9626168}" dt="2021-08-08T21:30:38.190" v="57" actId="478"/>
        <pc:sldMkLst>
          <pc:docMk/>
          <pc:sldMk cId="1323245308" sldId="256"/>
        </pc:sldMkLst>
        <pc:spChg chg="mod">
          <ac:chgData name="Weifeng Xu" userId="e7aed605-a3dd-4d5a-a692-a87037af107b" providerId="ADAL" clId="{6241A617-B809-41F6-88F4-E387E9626168}" dt="2021-08-08T21:29:19.944" v="44"/>
          <ac:spMkLst>
            <pc:docMk/>
            <pc:sldMk cId="1323245308" sldId="256"/>
            <ac:spMk id="3" creationId="{58CD3106-2EE0-40F4-8C0B-042135FF9FB4}"/>
          </ac:spMkLst>
        </pc:spChg>
        <pc:spChg chg="add del mod">
          <ac:chgData name="Weifeng Xu" userId="e7aed605-a3dd-4d5a-a692-a87037af107b" providerId="ADAL" clId="{6241A617-B809-41F6-88F4-E387E9626168}" dt="2021-08-08T21:30:38.190" v="57" actId="478"/>
          <ac:spMkLst>
            <pc:docMk/>
            <pc:sldMk cId="1323245308" sldId="256"/>
            <ac:spMk id="5" creationId="{2A915F6A-2162-42B0-922A-24DEC1296580}"/>
          </ac:spMkLst>
        </pc:spChg>
      </pc:sldChg>
      <pc:sldChg chg="del">
        <pc:chgData name="Weifeng Xu" userId="e7aed605-a3dd-4d5a-a692-a87037af107b" providerId="ADAL" clId="{6241A617-B809-41F6-88F4-E387E9626168}" dt="2021-08-08T21:28:50.805" v="18" actId="47"/>
        <pc:sldMkLst>
          <pc:docMk/>
          <pc:sldMk cId="1681695341" sldId="257"/>
        </pc:sldMkLst>
      </pc:sldChg>
      <pc:sldChg chg="del">
        <pc:chgData name="Weifeng Xu" userId="e7aed605-a3dd-4d5a-a692-a87037af107b" providerId="ADAL" clId="{6241A617-B809-41F6-88F4-E387E9626168}" dt="2021-08-08T21:28:51.044" v="19" actId="47"/>
        <pc:sldMkLst>
          <pc:docMk/>
          <pc:sldMk cId="1408481161" sldId="346"/>
        </pc:sldMkLst>
      </pc:sldChg>
      <pc:sldChg chg="del">
        <pc:chgData name="Weifeng Xu" userId="e7aed605-a3dd-4d5a-a692-a87037af107b" providerId="ADAL" clId="{6241A617-B809-41F6-88F4-E387E9626168}" dt="2021-08-08T21:28:51.232" v="20" actId="47"/>
        <pc:sldMkLst>
          <pc:docMk/>
          <pc:sldMk cId="3077270470" sldId="375"/>
        </pc:sldMkLst>
      </pc:sldChg>
      <pc:sldChg chg="del">
        <pc:chgData name="Weifeng Xu" userId="e7aed605-a3dd-4d5a-a692-a87037af107b" providerId="ADAL" clId="{6241A617-B809-41F6-88F4-E387E9626168}" dt="2021-08-08T21:28:53.296" v="30" actId="47"/>
        <pc:sldMkLst>
          <pc:docMk/>
          <pc:sldMk cId="979769990" sldId="377"/>
        </pc:sldMkLst>
      </pc:sldChg>
      <pc:sldChg chg="del">
        <pc:chgData name="Weifeng Xu" userId="e7aed605-a3dd-4d5a-a692-a87037af107b" providerId="ADAL" clId="{6241A617-B809-41F6-88F4-E387E9626168}" dt="2021-08-08T21:28:53.485" v="31" actId="47"/>
        <pc:sldMkLst>
          <pc:docMk/>
          <pc:sldMk cId="4293835923" sldId="378"/>
        </pc:sldMkLst>
      </pc:sldChg>
      <pc:sldChg chg="del">
        <pc:chgData name="Weifeng Xu" userId="e7aed605-a3dd-4d5a-a692-a87037af107b" providerId="ADAL" clId="{6241A617-B809-41F6-88F4-E387E9626168}" dt="2021-08-08T21:28:54.081" v="32" actId="47"/>
        <pc:sldMkLst>
          <pc:docMk/>
          <pc:sldMk cId="4148899360" sldId="379"/>
        </pc:sldMkLst>
      </pc:sldChg>
      <pc:sldChg chg="del">
        <pc:chgData name="Weifeng Xu" userId="e7aed605-a3dd-4d5a-a692-a87037af107b" providerId="ADAL" clId="{6241A617-B809-41F6-88F4-E387E9626168}" dt="2021-08-08T21:28:52.591" v="29" actId="47"/>
        <pc:sldMkLst>
          <pc:docMk/>
          <pc:sldMk cId="3268356748" sldId="380"/>
        </pc:sldMkLst>
      </pc:sldChg>
      <pc:sldChg chg="del">
        <pc:chgData name="Weifeng Xu" userId="e7aed605-a3dd-4d5a-a692-a87037af107b" providerId="ADAL" clId="{6241A617-B809-41F6-88F4-E387E9626168}" dt="2021-08-08T21:28:54.220" v="33" actId="47"/>
        <pc:sldMkLst>
          <pc:docMk/>
          <pc:sldMk cId="2679643070" sldId="381"/>
        </pc:sldMkLst>
      </pc:sldChg>
      <pc:sldChg chg="del">
        <pc:chgData name="Weifeng Xu" userId="e7aed605-a3dd-4d5a-a692-a87037af107b" providerId="ADAL" clId="{6241A617-B809-41F6-88F4-E387E9626168}" dt="2021-08-08T21:28:55.323" v="36" actId="47"/>
        <pc:sldMkLst>
          <pc:docMk/>
          <pc:sldMk cId="4046926907" sldId="384"/>
        </pc:sldMkLst>
      </pc:sldChg>
      <pc:sldChg chg="del">
        <pc:chgData name="Weifeng Xu" userId="e7aed605-a3dd-4d5a-a692-a87037af107b" providerId="ADAL" clId="{6241A617-B809-41F6-88F4-E387E9626168}" dt="2021-08-08T21:28:57.504" v="41" actId="47"/>
        <pc:sldMkLst>
          <pc:docMk/>
          <pc:sldMk cId="3188243652" sldId="386"/>
        </pc:sldMkLst>
      </pc:sldChg>
      <pc:sldChg chg="addSp delSp modSp mod">
        <pc:chgData name="Weifeng Xu" userId="e7aed605-a3dd-4d5a-a692-a87037af107b" providerId="ADAL" clId="{6241A617-B809-41F6-88F4-E387E9626168}" dt="2021-08-08T23:24:50.564" v="522" actId="14100"/>
        <pc:sldMkLst>
          <pc:docMk/>
          <pc:sldMk cId="1915093242" sldId="387"/>
        </pc:sldMkLst>
        <pc:spChg chg="mod">
          <ac:chgData name="Weifeng Xu" userId="e7aed605-a3dd-4d5a-a692-a87037af107b" providerId="ADAL" clId="{6241A617-B809-41F6-88F4-E387E9626168}" dt="2021-08-08T23:24:50.564" v="522" actId="14100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Weifeng Xu" userId="e7aed605-a3dd-4d5a-a692-a87037af107b" providerId="ADAL" clId="{6241A617-B809-41F6-88F4-E387E9626168}" dt="2021-08-08T23:24:49.813" v="521" actId="22"/>
          <ac:picMkLst>
            <pc:docMk/>
            <pc:sldMk cId="1915093242" sldId="387"/>
            <ac:picMk id="6" creationId="{252C64E0-5D65-4690-9549-09C9E14B41F7}"/>
          </ac:picMkLst>
        </pc:picChg>
      </pc:sldChg>
      <pc:sldChg chg="modSp del mod">
        <pc:chgData name="Weifeng Xu" userId="e7aed605-a3dd-4d5a-a692-a87037af107b" providerId="ADAL" clId="{6241A617-B809-41F6-88F4-E387E9626168}" dt="2021-08-09T01:20:47.743" v="735" actId="47"/>
        <pc:sldMkLst>
          <pc:docMk/>
          <pc:sldMk cId="2008758297" sldId="389"/>
        </pc:sldMkLst>
        <pc:spChg chg="mod">
          <ac:chgData name="Weifeng Xu" userId="e7aed605-a3dd-4d5a-a692-a87037af107b" providerId="ADAL" clId="{6241A617-B809-41F6-88F4-E387E9626168}" dt="2021-08-08T21:40:59.657" v="147" actId="20577"/>
          <ac:spMkLst>
            <pc:docMk/>
            <pc:sldMk cId="2008758297" sldId="389"/>
            <ac:spMk id="2" creationId="{086B3CAD-FFBA-4623-B6BD-344FE6D42ACE}"/>
          </ac:spMkLst>
        </pc:spChg>
      </pc:sldChg>
      <pc:sldChg chg="delSp modSp mod modClrScheme chgLayout">
        <pc:chgData name="Weifeng Xu" userId="e7aed605-a3dd-4d5a-a692-a87037af107b" providerId="ADAL" clId="{6241A617-B809-41F6-88F4-E387E9626168}" dt="2021-08-09T01:22:54.044" v="763" actId="1076"/>
        <pc:sldMkLst>
          <pc:docMk/>
          <pc:sldMk cId="3040878584" sldId="390"/>
        </pc:sldMkLst>
        <pc:spChg chg="del mod">
          <ac:chgData name="Weifeng Xu" userId="e7aed605-a3dd-4d5a-a692-a87037af107b" providerId="ADAL" clId="{6241A617-B809-41F6-88F4-E387E9626168}" dt="2021-08-09T01:21:49.086" v="738" actId="700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6" creationId="{44F6FCDF-A1EC-4A8D-9C64-039E95008FC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7" creationId="{F68639A8-BD3C-45A8-872F-BC3D2964384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Weifeng Xu" userId="e7aed605-a3dd-4d5a-a692-a87037af107b" providerId="ADAL" clId="{6241A617-B809-41F6-88F4-E387E9626168}" dt="2021-08-09T01:22:54.044" v="763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delSp modSp mod modClrScheme chgLayout">
        <pc:chgData name="Weifeng Xu" userId="e7aed605-a3dd-4d5a-a692-a87037af107b" providerId="ADAL" clId="{6241A617-B809-41F6-88F4-E387E9626168}" dt="2021-08-09T01:23:03.920" v="764" actId="1076"/>
        <pc:sldMkLst>
          <pc:docMk/>
          <pc:sldMk cId="4104176517" sldId="391"/>
        </pc:sldMkLst>
        <pc:spChg chg="del mod">
          <ac:chgData name="Weifeng Xu" userId="e7aed605-a3dd-4d5a-a692-a87037af107b" providerId="ADAL" clId="{6241A617-B809-41F6-88F4-E387E9626168}" dt="2021-08-09T01:22:00.321" v="740" actId="700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4" creationId="{6D5B9BEB-C762-4CA7-A8E7-C65019261760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8" creationId="{DBE4E5D3-9AD2-4E56-8D4E-D72B99256625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9" creationId="{1A18C9E0-22FA-465F-990C-3C900F664DF7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11" creationId="{23EEDA85-C5B8-4BFD-B15A-00C9F40DCE6F}"/>
          </ac:spMkLst>
        </pc:sp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5" creationId="{54928BE9-AA51-4119-B38F-CB666B16C13B}"/>
          </ac:picMkLst>
        </pc:pic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7" creationId="{50BCB4BD-3A2E-4F38-A06B-2D8BEA6F649D}"/>
          </ac:picMkLst>
        </pc:picChg>
        <pc:cxnChg chg="mod">
          <ac:chgData name="Weifeng Xu" userId="e7aed605-a3dd-4d5a-a692-a87037af107b" providerId="ADAL" clId="{6241A617-B809-41F6-88F4-E387E9626168}" dt="2021-08-09T01:23:03.920" v="764" actId="1076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Weifeng Xu" userId="e7aed605-a3dd-4d5a-a692-a87037af107b" providerId="ADAL" clId="{6241A617-B809-41F6-88F4-E387E9626168}" dt="2021-08-08T21:45:43.973" v="207" actId="47"/>
        <pc:sldMkLst>
          <pc:docMk/>
          <pc:sldMk cId="2622453785" sldId="408"/>
        </pc:sldMkLst>
      </pc:sldChg>
      <pc:sldChg chg="del">
        <pc:chgData name="Weifeng Xu" userId="e7aed605-a3dd-4d5a-a692-a87037af107b" providerId="ADAL" clId="{6241A617-B809-41F6-88F4-E387E9626168}" dt="2021-08-08T21:45:48.290" v="212" actId="47"/>
        <pc:sldMkLst>
          <pc:docMk/>
          <pc:sldMk cId="1888804979" sldId="409"/>
        </pc:sldMkLst>
      </pc:sldChg>
      <pc:sldChg chg="del">
        <pc:chgData name="Weifeng Xu" userId="e7aed605-a3dd-4d5a-a692-a87037af107b" providerId="ADAL" clId="{6241A617-B809-41F6-88F4-E387E9626168}" dt="2021-08-08T21:45:49.283" v="213" actId="47"/>
        <pc:sldMkLst>
          <pc:docMk/>
          <pc:sldMk cId="1839150834" sldId="410"/>
        </pc:sldMkLst>
      </pc:sldChg>
      <pc:sldChg chg="del">
        <pc:chgData name="Weifeng Xu" userId="e7aed605-a3dd-4d5a-a692-a87037af107b" providerId="ADAL" clId="{6241A617-B809-41F6-88F4-E387E9626168}" dt="2021-08-08T21:45:49.988" v="214" actId="47"/>
        <pc:sldMkLst>
          <pc:docMk/>
          <pc:sldMk cId="46822973" sldId="411"/>
        </pc:sldMkLst>
      </pc:sldChg>
      <pc:sldChg chg="del">
        <pc:chgData name="Weifeng Xu" userId="e7aed605-a3dd-4d5a-a692-a87037af107b" providerId="ADAL" clId="{6241A617-B809-41F6-88F4-E387E9626168}" dt="2021-08-08T21:45:51.116" v="215" actId="47"/>
        <pc:sldMkLst>
          <pc:docMk/>
          <pc:sldMk cId="3735861723" sldId="412"/>
        </pc:sldMkLst>
      </pc:sldChg>
      <pc:sldChg chg="del">
        <pc:chgData name="Weifeng Xu" userId="e7aed605-a3dd-4d5a-a692-a87037af107b" providerId="ADAL" clId="{6241A617-B809-41F6-88F4-E387E9626168}" dt="2021-08-08T21:45:58.653" v="217" actId="47"/>
        <pc:sldMkLst>
          <pc:docMk/>
          <pc:sldMk cId="3552793750" sldId="413"/>
        </pc:sldMkLst>
      </pc:sldChg>
      <pc:sldChg chg="del">
        <pc:chgData name="Weifeng Xu" userId="e7aed605-a3dd-4d5a-a692-a87037af107b" providerId="ADAL" clId="{6241A617-B809-41F6-88F4-E387E9626168}" dt="2021-08-08T21:28:52.298" v="27" actId="47"/>
        <pc:sldMkLst>
          <pc:docMk/>
          <pc:sldMk cId="3831362944" sldId="414"/>
        </pc:sldMkLst>
      </pc:sldChg>
      <pc:sldChg chg="del">
        <pc:chgData name="Weifeng Xu" userId="e7aed605-a3dd-4d5a-a692-a87037af107b" providerId="ADAL" clId="{6241A617-B809-41F6-88F4-E387E9626168}" dt="2021-08-08T21:28:55.456" v="37" actId="47"/>
        <pc:sldMkLst>
          <pc:docMk/>
          <pc:sldMk cId="3442401094" sldId="418"/>
        </pc:sldMkLst>
      </pc:sldChg>
      <pc:sldChg chg="del">
        <pc:chgData name="Weifeng Xu" userId="e7aed605-a3dd-4d5a-a692-a87037af107b" providerId="ADAL" clId="{6241A617-B809-41F6-88F4-E387E9626168}" dt="2021-08-08T21:28:51.402" v="21" actId="47"/>
        <pc:sldMkLst>
          <pc:docMk/>
          <pc:sldMk cId="1084032121" sldId="422"/>
        </pc:sldMkLst>
      </pc:sldChg>
      <pc:sldChg chg="del">
        <pc:chgData name="Weifeng Xu" userId="e7aed605-a3dd-4d5a-a692-a87037af107b" providerId="ADAL" clId="{6241A617-B809-41F6-88F4-E387E9626168}" dt="2021-08-08T21:30:42.209" v="58" actId="47"/>
        <pc:sldMkLst>
          <pc:docMk/>
          <pc:sldMk cId="3517446545" sldId="423"/>
        </pc:sldMkLst>
      </pc:sldChg>
      <pc:sldChg chg="del">
        <pc:chgData name="Weifeng Xu" userId="e7aed605-a3dd-4d5a-a692-a87037af107b" providerId="ADAL" clId="{6241A617-B809-41F6-88F4-E387E9626168}" dt="2021-08-08T21:28:51.560" v="22" actId="47"/>
        <pc:sldMkLst>
          <pc:docMk/>
          <pc:sldMk cId="4252957880" sldId="424"/>
        </pc:sldMkLst>
      </pc:sldChg>
      <pc:sldChg chg="del">
        <pc:chgData name="Weifeng Xu" userId="e7aed605-a3dd-4d5a-a692-a87037af107b" providerId="ADAL" clId="{6241A617-B809-41F6-88F4-E387E9626168}" dt="2021-08-08T21:28:52.164" v="26" actId="47"/>
        <pc:sldMkLst>
          <pc:docMk/>
          <pc:sldMk cId="2916530060" sldId="425"/>
        </pc:sldMkLst>
      </pc:sldChg>
      <pc:sldChg chg="del">
        <pc:chgData name="Weifeng Xu" userId="e7aed605-a3dd-4d5a-a692-a87037af107b" providerId="ADAL" clId="{6241A617-B809-41F6-88F4-E387E9626168}" dt="2021-08-08T21:28:51.848" v="24" actId="47"/>
        <pc:sldMkLst>
          <pc:docMk/>
          <pc:sldMk cId="2406771835" sldId="426"/>
        </pc:sldMkLst>
      </pc:sldChg>
      <pc:sldChg chg="del">
        <pc:chgData name="Weifeng Xu" userId="e7aed605-a3dd-4d5a-a692-a87037af107b" providerId="ADAL" clId="{6241A617-B809-41F6-88F4-E387E9626168}" dt="2021-08-08T21:28:52.015" v="25" actId="47"/>
        <pc:sldMkLst>
          <pc:docMk/>
          <pc:sldMk cId="2117915220" sldId="427"/>
        </pc:sldMkLst>
      </pc:sldChg>
      <pc:sldChg chg="del">
        <pc:chgData name="Weifeng Xu" userId="e7aed605-a3dd-4d5a-a692-a87037af107b" providerId="ADAL" clId="{6241A617-B809-41F6-88F4-E387E9626168}" dt="2021-08-08T21:28:52.437" v="28" actId="47"/>
        <pc:sldMkLst>
          <pc:docMk/>
          <pc:sldMk cId="844759815" sldId="428"/>
        </pc:sldMkLst>
      </pc:sldChg>
      <pc:sldChg chg="del">
        <pc:chgData name="Weifeng Xu" userId="e7aed605-a3dd-4d5a-a692-a87037af107b" providerId="ADAL" clId="{6241A617-B809-41F6-88F4-E387E9626168}" dt="2021-08-08T21:28:54.737" v="34" actId="47"/>
        <pc:sldMkLst>
          <pc:docMk/>
          <pc:sldMk cId="587065400" sldId="429"/>
        </pc:sldMkLst>
      </pc:sldChg>
      <pc:sldChg chg="del">
        <pc:chgData name="Weifeng Xu" userId="e7aed605-a3dd-4d5a-a692-a87037af107b" providerId="ADAL" clId="{6241A617-B809-41F6-88F4-E387E9626168}" dt="2021-08-08T21:28:51.704" v="23" actId="47"/>
        <pc:sldMkLst>
          <pc:docMk/>
          <pc:sldMk cId="819562653" sldId="431"/>
        </pc:sldMkLst>
      </pc:sldChg>
      <pc:sldChg chg="del">
        <pc:chgData name="Weifeng Xu" userId="e7aed605-a3dd-4d5a-a692-a87037af107b" providerId="ADAL" clId="{6241A617-B809-41F6-88F4-E387E9626168}" dt="2021-08-08T21:45:43.244" v="206" actId="47"/>
        <pc:sldMkLst>
          <pc:docMk/>
          <pc:sldMk cId="1526221910" sldId="433"/>
        </pc:sldMkLst>
      </pc:sldChg>
      <pc:sldChg chg="del">
        <pc:chgData name="Weifeng Xu" userId="e7aed605-a3dd-4d5a-a692-a87037af107b" providerId="ADAL" clId="{6241A617-B809-41F6-88F4-E387E9626168}" dt="2021-08-08T21:28:50.317" v="17" actId="47"/>
        <pc:sldMkLst>
          <pc:docMk/>
          <pc:sldMk cId="611713567" sldId="434"/>
        </pc:sldMkLst>
      </pc:sldChg>
      <pc:sldChg chg="del">
        <pc:chgData name="Weifeng Xu" userId="e7aed605-a3dd-4d5a-a692-a87037af107b" providerId="ADAL" clId="{6241A617-B809-41F6-88F4-E387E9626168}" dt="2021-08-08T21:28:55.970" v="38" actId="47"/>
        <pc:sldMkLst>
          <pc:docMk/>
          <pc:sldMk cId="3123541736" sldId="435"/>
        </pc:sldMkLst>
      </pc:sldChg>
      <pc:sldChg chg="del">
        <pc:chgData name="Weifeng Xu" userId="e7aed605-a3dd-4d5a-a692-a87037af107b" providerId="ADAL" clId="{6241A617-B809-41F6-88F4-E387E9626168}" dt="2021-08-08T21:28:56.107" v="39" actId="47"/>
        <pc:sldMkLst>
          <pc:docMk/>
          <pc:sldMk cId="2780548155" sldId="436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097308220" sldId="445"/>
        </pc:sldMkLst>
      </pc:sldChg>
      <pc:sldChg chg="del">
        <pc:chgData name="Weifeng Xu" userId="e7aed605-a3dd-4d5a-a692-a87037af107b" providerId="ADAL" clId="{6241A617-B809-41F6-88F4-E387E9626168}" dt="2021-08-08T21:45:46.893" v="210" actId="47"/>
        <pc:sldMkLst>
          <pc:docMk/>
          <pc:sldMk cId="2349952390" sldId="448"/>
        </pc:sldMkLst>
      </pc:sldChg>
      <pc:sldChg chg="del">
        <pc:chgData name="Weifeng Xu" userId="e7aed605-a3dd-4d5a-a692-a87037af107b" providerId="ADAL" clId="{6241A617-B809-41F6-88F4-E387E9626168}" dt="2021-08-08T21:45:53.204" v="216" actId="47"/>
        <pc:sldMkLst>
          <pc:docMk/>
          <pc:sldMk cId="2217854660" sldId="449"/>
        </pc:sldMkLst>
      </pc:sldChg>
      <pc:sldChg chg="del">
        <pc:chgData name="Weifeng Xu" userId="e7aed605-a3dd-4d5a-a692-a87037af107b" providerId="ADAL" clId="{6241A617-B809-41F6-88F4-E387E9626168}" dt="2021-08-08T21:45:44.643" v="208" actId="47"/>
        <pc:sldMkLst>
          <pc:docMk/>
          <pc:sldMk cId="1438349411" sldId="451"/>
        </pc:sldMkLst>
      </pc:sldChg>
      <pc:sldChg chg="modSp mod">
        <pc:chgData name="Weifeng Xu" userId="e7aed605-a3dd-4d5a-a692-a87037af107b" providerId="ADAL" clId="{6241A617-B809-41F6-88F4-E387E9626168}" dt="2021-08-09T01:03:34.176" v="654" actId="1076"/>
        <pc:sldMkLst>
          <pc:docMk/>
          <pc:sldMk cId="119521946" sldId="455"/>
        </pc:sldMkLst>
        <pc:spChg chg="mod">
          <ac:chgData name="Weifeng Xu" userId="e7aed605-a3dd-4d5a-a692-a87037af107b" providerId="ADAL" clId="{6241A617-B809-41F6-88F4-E387E9626168}" dt="2021-08-09T01:03:34.176" v="654" actId="1076"/>
          <ac:spMkLst>
            <pc:docMk/>
            <pc:sldMk cId="119521946" sldId="455"/>
            <ac:spMk id="5" creationId="{B11AAA7E-8961-426E-AFC0-A502E23C7346}"/>
          </ac:spMkLst>
        </pc:spChg>
        <pc:spChg chg="mod">
          <ac:chgData name="Weifeng Xu" userId="e7aed605-a3dd-4d5a-a692-a87037af107b" providerId="ADAL" clId="{6241A617-B809-41F6-88F4-E387E9626168}" dt="2021-08-09T01:03:31.809" v="653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modSp mod">
        <pc:chgData name="Weifeng Xu" userId="e7aed605-a3dd-4d5a-a692-a87037af107b" providerId="ADAL" clId="{6241A617-B809-41F6-88F4-E387E9626168}" dt="2021-08-08T21:53:35.068" v="319" actId="1076"/>
        <pc:sldMkLst>
          <pc:docMk/>
          <pc:sldMk cId="819406772" sldId="456"/>
        </pc:sldMkLst>
        <pc:spChg chg="mod">
          <ac:chgData name="Weifeng Xu" userId="e7aed605-a3dd-4d5a-a692-a87037af107b" providerId="ADAL" clId="{6241A617-B809-41F6-88F4-E387E9626168}" dt="2021-08-08T21:53:01.415" v="318" actId="1076"/>
          <ac:spMkLst>
            <pc:docMk/>
            <pc:sldMk cId="819406772" sldId="456"/>
            <ac:spMk id="6" creationId="{82C829EF-61F7-43E1-BC3A-025952CBD61C}"/>
          </ac:spMkLst>
        </pc:spChg>
        <pc:spChg chg="mod">
          <ac:chgData name="Weifeng Xu" userId="e7aed605-a3dd-4d5a-a692-a87037af107b" providerId="ADAL" clId="{6241A617-B809-41F6-88F4-E387E9626168}" dt="2021-08-08T21:53:35.068" v="319" actId="1076"/>
          <ac:spMkLst>
            <pc:docMk/>
            <pc:sldMk cId="819406772" sldId="456"/>
            <ac:spMk id="8" creationId="{C740477B-ADB9-4BF0-B87B-905B4146B5B8}"/>
          </ac:spMkLst>
        </pc:spChg>
      </pc:sldChg>
      <pc:sldChg chg="del">
        <pc:chgData name="Weifeng Xu" userId="e7aed605-a3dd-4d5a-a692-a87037af107b" providerId="ADAL" clId="{6241A617-B809-41F6-88F4-E387E9626168}" dt="2021-08-08T21:45:46.037" v="209" actId="47"/>
        <pc:sldMkLst>
          <pc:docMk/>
          <pc:sldMk cId="1981201839" sldId="457"/>
        </pc:sldMkLst>
      </pc:sldChg>
      <pc:sldChg chg="del">
        <pc:chgData name="Weifeng Xu" userId="e7aed605-a3dd-4d5a-a692-a87037af107b" providerId="ADAL" clId="{6241A617-B809-41F6-88F4-E387E9626168}" dt="2021-08-08T21:28:56.955" v="40" actId="47"/>
        <pc:sldMkLst>
          <pc:docMk/>
          <pc:sldMk cId="1651626828" sldId="458"/>
        </pc:sldMkLst>
      </pc:sldChg>
      <pc:sldChg chg="del">
        <pc:chgData name="Weifeng Xu" userId="e7aed605-a3dd-4d5a-a692-a87037af107b" providerId="ADAL" clId="{6241A617-B809-41F6-88F4-E387E9626168}" dt="2021-08-08T21:28:54.882" v="35" actId="47"/>
        <pc:sldMkLst>
          <pc:docMk/>
          <pc:sldMk cId="3663679911" sldId="459"/>
        </pc:sldMkLst>
      </pc:sldChg>
      <pc:sldChg chg="modSp mod">
        <pc:chgData name="Weifeng Xu" userId="e7aed605-a3dd-4d5a-a692-a87037af107b" providerId="ADAL" clId="{6241A617-B809-41F6-88F4-E387E9626168}" dt="2021-08-08T23:28:10.878" v="539" actId="20577"/>
        <pc:sldMkLst>
          <pc:docMk/>
          <pc:sldMk cId="2956765869" sldId="460"/>
        </pc:sldMkLst>
        <pc:spChg chg="mod">
          <ac:chgData name="Weifeng Xu" userId="e7aed605-a3dd-4d5a-a692-a87037af107b" providerId="ADAL" clId="{6241A617-B809-41F6-88F4-E387E9626168}" dt="2021-08-08T23:28:10.878" v="539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addSp modSp mod ord">
        <pc:chgData name="Weifeng Xu" userId="e7aed605-a3dd-4d5a-a692-a87037af107b" providerId="ADAL" clId="{6241A617-B809-41F6-88F4-E387E9626168}" dt="2021-08-10T19:33:44.753" v="816" actId="27636"/>
        <pc:sldMkLst>
          <pc:docMk/>
          <pc:sldMk cId="2236577641" sldId="461"/>
        </pc:sldMkLst>
        <pc:spChg chg="mod">
          <ac:chgData name="Weifeng Xu" userId="e7aed605-a3dd-4d5a-a692-a87037af107b" providerId="ADAL" clId="{6241A617-B809-41F6-88F4-E387E9626168}" dt="2021-08-08T21:35:04.156" v="102" actId="6549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6241A617-B809-41F6-88F4-E387E9626168}" dt="2021-08-10T19:33:44.753" v="816" actId="27636"/>
          <ac:spMkLst>
            <pc:docMk/>
            <pc:sldMk cId="2236577641" sldId="461"/>
            <ac:spMk id="3" creationId="{81D7C072-6EBA-4325-9637-2FB7FBBE1357}"/>
          </ac:spMkLst>
        </pc:spChg>
        <pc:picChg chg="add mod">
          <ac:chgData name="Weifeng Xu" userId="e7aed605-a3dd-4d5a-a692-a87037af107b" providerId="ADAL" clId="{6241A617-B809-41F6-88F4-E387E9626168}" dt="2021-08-08T23:25:38.814" v="532"/>
          <ac:picMkLst>
            <pc:docMk/>
            <pc:sldMk cId="2236577641" sldId="461"/>
            <ac:picMk id="4" creationId="{50609E72-1467-4394-9D57-4B1A0897100B}"/>
          </ac:picMkLst>
        </pc:picChg>
      </pc:sldChg>
      <pc:sldChg chg="modSp mod ord">
        <pc:chgData name="Weifeng Xu" userId="e7aed605-a3dd-4d5a-a692-a87037af107b" providerId="ADAL" clId="{6241A617-B809-41F6-88F4-E387E9626168}" dt="2021-08-10T19:37:38.122" v="824" actId="15"/>
        <pc:sldMkLst>
          <pc:docMk/>
          <pc:sldMk cId="3150289545" sldId="463"/>
        </pc:sldMkLst>
        <pc:spChg chg="mod">
          <ac:chgData name="Weifeng Xu" userId="e7aed605-a3dd-4d5a-a692-a87037af107b" providerId="ADAL" clId="{6241A617-B809-41F6-88F4-E387E9626168}" dt="2021-08-10T19:37:38.122" v="824" actId="15"/>
          <ac:spMkLst>
            <pc:docMk/>
            <pc:sldMk cId="3150289545" sldId="463"/>
            <ac:spMk id="3" creationId="{816ABCE9-6940-4ADA-A116-4B2918366C7A}"/>
          </ac:spMkLst>
        </pc:sp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410746691" sldId="46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2610329521" sldId="465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597032371" sldId="466"/>
        </pc:sldMkLst>
      </pc:sldChg>
      <pc:sldChg chg="del ord">
        <pc:chgData name="Weifeng Xu" userId="e7aed605-a3dd-4d5a-a692-a87037af107b" providerId="ADAL" clId="{6241A617-B809-41F6-88F4-E387E9626168}" dt="2021-08-08T21:36:23.801" v="106" actId="47"/>
        <pc:sldMkLst>
          <pc:docMk/>
          <pc:sldMk cId="1018680074" sldId="468"/>
        </pc:sldMkLst>
      </pc:sldChg>
      <pc:sldChg chg="addSp delSp modSp mod">
        <pc:chgData name="Weifeng Xu" userId="e7aed605-a3dd-4d5a-a692-a87037af107b" providerId="ADAL" clId="{6241A617-B809-41F6-88F4-E387E9626168}" dt="2021-08-09T01:05:49.666" v="718" actId="404"/>
        <pc:sldMkLst>
          <pc:docMk/>
          <pc:sldMk cId="906975624" sldId="469"/>
        </pc:sldMkLst>
        <pc:spChg chg="mod">
          <ac:chgData name="Weifeng Xu" userId="e7aed605-a3dd-4d5a-a692-a87037af107b" providerId="ADAL" clId="{6241A617-B809-41F6-88F4-E387E9626168}" dt="2021-08-09T01:05:49.666" v="718" actId="404"/>
          <ac:spMkLst>
            <pc:docMk/>
            <pc:sldMk cId="906975624" sldId="469"/>
            <ac:spMk id="2" creationId="{04846115-D091-423E-AE4E-04BCA058EA6F}"/>
          </ac:spMkLst>
        </pc:spChg>
        <pc:spChg chg="add del mod">
          <ac:chgData name="Weifeng Xu" userId="e7aed605-a3dd-4d5a-a692-a87037af107b" providerId="ADAL" clId="{6241A617-B809-41F6-88F4-E387E9626168}" dt="2021-08-09T01:05:28.825" v="691" actId="478"/>
          <ac:spMkLst>
            <pc:docMk/>
            <pc:sldMk cId="906975624" sldId="469"/>
            <ac:spMk id="3" creationId="{1D7C533E-3470-42E6-BAEF-7AF1541B0CA0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12" creationId="{AA477BDE-DFDB-424A-A89B-966B1A677AC9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17" creationId="{F15EAB34-EE8B-4817-AB64-0B5220272023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0" creationId="{9FB494A6-D6F6-4CBA-8B2F-3632A1964DA1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2" creationId="{F87CF61B-E053-42D9-9DC8-E3245CB3F4B4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4" creationId="{44864359-E3D7-45BB-AD58-AC7A151E306B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5" creationId="{B86D2D12-3525-4192-84F4-2153ACDA45A9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7" creationId="{7263A828-1D5D-495A-AEC2-638A0EC92E71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28" creationId="{D698E735-FD65-4C50-82CD-3FF6868481CB}"/>
          </ac:spMkLst>
        </pc:spChg>
        <pc:spChg chg="mod">
          <ac:chgData name="Weifeng Xu" userId="e7aed605-a3dd-4d5a-a692-a87037af107b" providerId="ADAL" clId="{6241A617-B809-41F6-88F4-E387E9626168}" dt="2021-08-09T00:36:05.091" v="555" actId="1076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6241A617-B809-41F6-88F4-E387E9626168}" dt="2021-08-09T00:36:05.091" v="555" actId="1076"/>
          <ac:picMkLst>
            <pc:docMk/>
            <pc:sldMk cId="906975624" sldId="469"/>
            <ac:picMk id="5" creationId="{9AD7504E-C704-4C02-93BE-9C7235A5879D}"/>
          </ac:picMkLst>
        </pc:picChg>
        <pc:picChg chg="mod">
          <ac:chgData name="Weifeng Xu" userId="e7aed605-a3dd-4d5a-a692-a87037af107b" providerId="ADAL" clId="{6241A617-B809-41F6-88F4-E387E9626168}" dt="2021-08-09T00:36:05.091" v="555" actId="1076"/>
          <ac:picMkLst>
            <pc:docMk/>
            <pc:sldMk cId="906975624" sldId="469"/>
            <ac:picMk id="16" creationId="{B846D504-0365-4A56-8893-96AEBE2675F0}"/>
          </ac:picMkLst>
        </pc:pic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13" creationId="{1E6E512E-4565-495A-9A52-69F5199F5EE8}"/>
          </ac:cxnSpMkLst>
        </pc:cxn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26" creationId="{7D681489-DDAC-455B-9021-650FA725D2D9}"/>
          </ac:cxnSpMkLst>
        </pc:cxn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29" creationId="{7C87B5EC-4697-4B95-B74F-BAFAD843C411}"/>
          </ac:cxnSpMkLst>
        </pc:cxnChg>
        <pc:cxnChg chg="mod">
          <ac:chgData name="Weifeng Xu" userId="e7aed605-a3dd-4d5a-a692-a87037af107b" providerId="ADAL" clId="{6241A617-B809-41F6-88F4-E387E9626168}" dt="2021-08-09T00:36:05.091" v="555" actId="1076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215545512" sldId="473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761505939" sldId="47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739720677" sldId="475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2687904013" sldId="476"/>
        </pc:sldMkLst>
      </pc:sldChg>
      <pc:sldChg chg="modSp mod">
        <pc:chgData name="Weifeng Xu" userId="e7aed605-a3dd-4d5a-a692-a87037af107b" providerId="ADAL" clId="{6241A617-B809-41F6-88F4-E387E9626168}" dt="2021-08-08T21:46:55.866" v="221" actId="20577"/>
        <pc:sldMkLst>
          <pc:docMk/>
          <pc:sldMk cId="3905067354" sldId="477"/>
        </pc:sldMkLst>
        <pc:spChg chg="mod">
          <ac:chgData name="Weifeng Xu" userId="e7aed605-a3dd-4d5a-a692-a87037af107b" providerId="ADAL" clId="{6241A617-B809-41F6-88F4-E387E9626168}" dt="2021-08-08T21:39:53.878" v="119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Weifeng Xu" userId="e7aed605-a3dd-4d5a-a692-a87037af107b" providerId="ADAL" clId="{6241A617-B809-41F6-88F4-E387E9626168}" dt="2021-08-08T21:46:55.866" v="22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del">
        <pc:chgData name="Weifeng Xu" userId="e7aed605-a3dd-4d5a-a692-a87037af107b" providerId="ADAL" clId="{6241A617-B809-41F6-88F4-E387E9626168}" dt="2021-08-09T01:20:35.576" v="734" actId="47"/>
        <pc:sldMkLst>
          <pc:docMk/>
          <pc:sldMk cId="3111778466" sldId="482"/>
        </pc:sldMkLst>
      </pc:sldChg>
      <pc:sldChg chg="modSp mod ord">
        <pc:chgData name="Weifeng Xu" userId="e7aed605-a3dd-4d5a-a692-a87037af107b" providerId="ADAL" clId="{6241A617-B809-41F6-88F4-E387E9626168}" dt="2021-08-09T01:27:45.992" v="811"/>
        <pc:sldMkLst>
          <pc:docMk/>
          <pc:sldMk cId="111182765" sldId="483"/>
        </pc:sldMkLst>
        <pc:spChg chg="mod">
          <ac:chgData name="Weifeng Xu" userId="e7aed605-a3dd-4d5a-a692-a87037af107b" providerId="ADAL" clId="{6241A617-B809-41F6-88F4-E387E9626168}" dt="2021-08-08T21:50:18.246" v="264" actId="313"/>
          <ac:spMkLst>
            <pc:docMk/>
            <pc:sldMk cId="111182765" sldId="483"/>
            <ac:spMk id="2" creationId="{89192D9F-733F-4522-9989-87C0CFB1E943}"/>
          </ac:spMkLst>
        </pc:spChg>
      </pc:sldChg>
      <pc:sldChg chg="del">
        <pc:chgData name="Weifeng Xu" userId="e7aed605-a3dd-4d5a-a692-a87037af107b" providerId="ADAL" clId="{6241A617-B809-41F6-88F4-E387E9626168}" dt="2021-08-09T01:23:33.681" v="766" actId="47"/>
        <pc:sldMkLst>
          <pc:docMk/>
          <pc:sldMk cId="1635086071" sldId="484"/>
        </pc:sldMkLst>
      </pc:sldChg>
      <pc:sldChg chg="addSp delSp modSp mod modClrScheme chgLayout">
        <pc:chgData name="Weifeng Xu" userId="e7aed605-a3dd-4d5a-a692-a87037af107b" providerId="ADAL" clId="{6241A617-B809-41F6-88F4-E387E9626168}" dt="2021-08-09T01:23:16.752" v="765" actId="1076"/>
        <pc:sldMkLst>
          <pc:docMk/>
          <pc:sldMk cId="1962938929" sldId="485"/>
        </pc:sldMkLst>
        <pc:spChg chg="del mod">
          <ac:chgData name="Weifeng Xu" userId="e7aed605-a3dd-4d5a-a692-a87037af107b" providerId="ADAL" clId="{6241A617-B809-41F6-88F4-E387E9626168}" dt="2021-08-09T01:22:10.579" v="742" actId="700"/>
          <ac:spMkLst>
            <pc:docMk/>
            <pc:sldMk cId="1962938929" sldId="485"/>
            <ac:spMk id="2" creationId="{BB70CF56-DB20-4419-BC5E-ECA319A3534D}"/>
          </ac:spMkLst>
        </pc:spChg>
        <pc:spChg chg="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7" creationId="{21A98917-3A2C-4A16-AFBA-671E1B63EB70}"/>
          </ac:spMkLst>
        </pc:spChg>
        <pc:spChg chg="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9" creationId="{AD6D9ADC-99EB-4C2B-B976-FE6A04E084BC}"/>
          </ac:spMkLst>
        </pc:spChg>
        <pc:spChg chg="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11" creationId="{2E1ACB00-9719-4D90-B6AD-C2BEC54B6E92}"/>
          </ac:spMkLst>
        </pc:spChg>
        <pc:spChg chg="add 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12" creationId="{DD0D72B9-B370-4395-877B-673873CD75C2}"/>
          </ac:spMkLst>
        </pc:spChg>
        <pc:picChg chg="mod">
          <ac:chgData name="Weifeng Xu" userId="e7aed605-a3dd-4d5a-a692-a87037af107b" providerId="ADAL" clId="{6241A617-B809-41F6-88F4-E387E9626168}" dt="2021-08-09T01:23:16.752" v="765" actId="1076"/>
          <ac:picMkLst>
            <pc:docMk/>
            <pc:sldMk cId="1962938929" sldId="485"/>
            <ac:picMk id="5" creationId="{A1C742DC-0D62-45DF-8BC2-F4132F763331}"/>
          </ac:picMkLst>
        </pc:picChg>
        <pc:picChg chg="mod">
          <ac:chgData name="Weifeng Xu" userId="e7aed605-a3dd-4d5a-a692-a87037af107b" providerId="ADAL" clId="{6241A617-B809-41F6-88F4-E387E9626168}" dt="2021-08-09T01:23:16.752" v="765" actId="1076"/>
          <ac:picMkLst>
            <pc:docMk/>
            <pc:sldMk cId="1962938929" sldId="485"/>
            <ac:picMk id="13" creationId="{5CBDB276-CC8B-49E1-8D18-C13103690080}"/>
          </ac:picMkLst>
        </pc:pic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5" creationId="{F78D2656-F1C7-437C-9D2F-BC257E719BD3}"/>
          </ac:cxnSpMkLst>
        </pc:cxn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6" creationId="{AA728B01-3EC8-42E6-800B-92893AA27ACE}"/>
          </ac:cxnSpMkLst>
        </pc:cxn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7" creationId="{8BB7A40A-C463-46CC-A3BC-044D28DD77C8}"/>
          </ac:cxnSpMkLst>
        </pc:cxn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mod">
        <pc:chgData name="Weifeng Xu" userId="e7aed605-a3dd-4d5a-a692-a87037af107b" providerId="ADAL" clId="{6241A617-B809-41F6-88F4-E387E9626168}" dt="2021-08-08T21:49:20.390" v="256" actId="20577"/>
        <pc:sldMkLst>
          <pc:docMk/>
          <pc:sldMk cId="66603034" sldId="486"/>
        </pc:sldMkLst>
        <pc:spChg chg="mod">
          <ac:chgData name="Weifeng Xu" userId="e7aed605-a3dd-4d5a-a692-a87037af107b" providerId="ADAL" clId="{6241A617-B809-41F6-88F4-E387E9626168}" dt="2021-08-08T21:43:14.961" v="204" actId="313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Weifeng Xu" userId="e7aed605-a3dd-4d5a-a692-a87037af107b" providerId="ADAL" clId="{6241A617-B809-41F6-88F4-E387E9626168}" dt="2021-08-08T21:49:20.390" v="256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del mod">
        <pc:chgData name="Weifeng Xu" userId="e7aed605-a3dd-4d5a-a692-a87037af107b" providerId="ADAL" clId="{6241A617-B809-41F6-88F4-E387E9626168}" dt="2021-08-09T01:24:09.873" v="767" actId="47"/>
        <pc:sldMkLst>
          <pc:docMk/>
          <pc:sldMk cId="2999971030" sldId="487"/>
        </pc:sldMkLst>
        <pc:spChg chg="mod">
          <ac:chgData name="Weifeng Xu" userId="e7aed605-a3dd-4d5a-a692-a87037af107b" providerId="ADAL" clId="{6241A617-B809-41F6-88F4-E387E9626168}" dt="2021-08-08T21:51:24.012" v="316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del">
        <pc:chgData name="Weifeng Xu" userId="e7aed605-a3dd-4d5a-a692-a87037af107b" providerId="ADAL" clId="{6241A617-B809-41F6-88F4-E387E9626168}" dt="2021-08-09T01:24:19.834" v="768" actId="47"/>
        <pc:sldMkLst>
          <pc:docMk/>
          <pc:sldMk cId="1679723272" sldId="488"/>
        </pc:sldMkLst>
      </pc:sldChg>
      <pc:sldChg chg="modSp mod">
        <pc:chgData name="Weifeng Xu" userId="e7aed605-a3dd-4d5a-a692-a87037af107b" providerId="ADAL" clId="{6241A617-B809-41F6-88F4-E387E9626168}" dt="2021-08-09T01:25:14.456" v="798" actId="20577"/>
        <pc:sldMkLst>
          <pc:docMk/>
          <pc:sldMk cId="145347310" sldId="489"/>
        </pc:sldMkLst>
        <pc:spChg chg="mod">
          <ac:chgData name="Weifeng Xu" userId="e7aed605-a3dd-4d5a-a692-a87037af107b" providerId="ADAL" clId="{6241A617-B809-41F6-88F4-E387E9626168}" dt="2021-08-09T01:24:55.701" v="775" actId="108"/>
          <ac:spMkLst>
            <pc:docMk/>
            <pc:sldMk cId="145347310" sldId="489"/>
            <ac:spMk id="2" creationId="{13A653A3-B7F8-42CB-8E95-2A778E2D1C77}"/>
          </ac:spMkLst>
        </pc:spChg>
        <pc:spChg chg="mod">
          <ac:chgData name="Weifeng Xu" userId="e7aed605-a3dd-4d5a-a692-a87037af107b" providerId="ADAL" clId="{6241A617-B809-41F6-88F4-E387E9626168}" dt="2021-08-09T01:25:14.456" v="798" actId="20577"/>
          <ac:spMkLst>
            <pc:docMk/>
            <pc:sldMk cId="145347310" sldId="489"/>
            <ac:spMk id="7" creationId="{AFC0663A-289F-493A-BB49-C1EE326A9680}"/>
          </ac:spMkLst>
        </pc:sp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802302037" sldId="495"/>
        </pc:sldMkLst>
      </pc:sldChg>
      <pc:sldChg chg="modSp mod">
        <pc:chgData name="Weifeng Xu" userId="e7aed605-a3dd-4d5a-a692-a87037af107b" providerId="ADAL" clId="{6241A617-B809-41F6-88F4-E387E9626168}" dt="2021-08-08T21:53:53.223" v="320" actId="1076"/>
        <pc:sldMkLst>
          <pc:docMk/>
          <pc:sldMk cId="3788700773" sldId="496"/>
        </pc:sldMkLst>
        <pc:spChg chg="mod">
          <ac:chgData name="Weifeng Xu" userId="e7aed605-a3dd-4d5a-a692-a87037af107b" providerId="ADAL" clId="{6241A617-B809-41F6-88F4-E387E9626168}" dt="2021-08-08T21:53:53.223" v="320" actId="1076"/>
          <ac:spMkLst>
            <pc:docMk/>
            <pc:sldMk cId="3788700773" sldId="496"/>
            <ac:spMk id="19" creationId="{7C349697-74D2-4586-A1CF-001179865FA3}"/>
          </ac:spMkLst>
        </pc:spChg>
      </pc:sldChg>
      <pc:sldChg chg="del">
        <pc:chgData name="Weifeng Xu" userId="e7aed605-a3dd-4d5a-a692-a87037af107b" providerId="ADAL" clId="{6241A617-B809-41F6-88F4-E387E9626168}" dt="2021-08-08T21:45:47.633" v="211" actId="47"/>
        <pc:sldMkLst>
          <pc:docMk/>
          <pc:sldMk cId="1156047588" sldId="497"/>
        </pc:sldMkLst>
      </pc:sldChg>
      <pc:sldChg chg="addSp delSp modSp new mod chgLayout">
        <pc:chgData name="Weifeng Xu" userId="e7aed605-a3dd-4d5a-a692-a87037af107b" providerId="ADAL" clId="{6241A617-B809-41F6-88F4-E387E9626168}" dt="2021-08-08T21:47:45.375" v="232" actId="108"/>
        <pc:sldMkLst>
          <pc:docMk/>
          <pc:sldMk cId="1809719013" sldId="500"/>
        </pc:sldMkLst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2" creationId="{FFC853B4-3B52-457B-97BD-427E4F318C10}"/>
          </ac:spMkLst>
        </pc:spChg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3" creationId="{62C0AFFF-C275-4DA0-9DF8-56A73DB29BEC}"/>
          </ac:spMkLst>
        </pc:spChg>
        <pc:spChg chg="add mod ord">
          <ac:chgData name="Weifeng Xu" userId="e7aed605-a3dd-4d5a-a692-a87037af107b" providerId="ADAL" clId="{6241A617-B809-41F6-88F4-E387E9626168}" dt="2021-08-08T21:31:42.931" v="70" actId="20577"/>
          <ac:spMkLst>
            <pc:docMk/>
            <pc:sldMk cId="1809719013" sldId="500"/>
            <ac:spMk id="4" creationId="{B2E3474A-25B2-47D1-9FAD-6319B5261AB8}"/>
          </ac:spMkLst>
        </pc:spChg>
        <pc:spChg chg="add mod ord">
          <ac:chgData name="Weifeng Xu" userId="e7aed605-a3dd-4d5a-a692-a87037af107b" providerId="ADAL" clId="{6241A617-B809-41F6-88F4-E387E9626168}" dt="2021-08-08T21:47:45.375" v="232" actId="108"/>
          <ac:spMkLst>
            <pc:docMk/>
            <pc:sldMk cId="1809719013" sldId="500"/>
            <ac:spMk id="5" creationId="{3BF24997-F832-407D-8515-E8D4DD2D0AAA}"/>
          </ac:spMkLst>
        </pc:spChg>
      </pc:sldChg>
      <pc:sldChg chg="addSp delSp modSp new mod setBg modClrScheme chgLayout">
        <pc:chgData name="Weifeng Xu" userId="e7aed605-a3dd-4d5a-a692-a87037af107b" providerId="ADAL" clId="{6241A617-B809-41F6-88F4-E387E9626168}" dt="2021-08-08T23:25:33.285" v="530" actId="21"/>
        <pc:sldMkLst>
          <pc:docMk/>
          <pc:sldMk cId="3161772717" sldId="501"/>
        </pc:sldMkLst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2" creationId="{468E9867-4C36-4ED1-8C09-66D9FA850804}"/>
          </ac:spMkLst>
        </pc:spChg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3" creationId="{88600EF0-8F73-490C-8747-2B1DBF09D2AA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4" creationId="{A9A0F105-76D5-4295-8E5D-B93F1BA2EFC3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5" creationId="{CADC7DFC-45AE-42EB-8200-CE7BA0540693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1" creationId="{C6B158B5-50B5-4927-A367-7C9F3AFE5DCB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3" creationId="{B01367A3-F670-4BD9-9972-F7E97FC227ED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5" creationId="{38C3DB02-606C-40EC-8381-7A29A1ADFAE7}"/>
          </ac:spMkLst>
        </pc:spChg>
        <pc:picChg chg="add del mod">
          <ac:chgData name="Weifeng Xu" userId="e7aed605-a3dd-4d5a-a692-a87037af107b" providerId="ADAL" clId="{6241A617-B809-41F6-88F4-E387E9626168}" dt="2021-08-08T23:25:33.285" v="530" actId="21"/>
          <ac:picMkLst>
            <pc:docMk/>
            <pc:sldMk cId="3161772717" sldId="501"/>
            <ac:picMk id="6" creationId="{BC9084E0-8E7B-4F62-BDA5-0A3C0DF7F476}"/>
          </ac:picMkLst>
        </pc:picChg>
      </pc:sldChg>
      <pc:sldChg chg="addSp modSp new mod modClrScheme chgLayout">
        <pc:chgData name="Weifeng Xu" userId="e7aed605-a3dd-4d5a-a692-a87037af107b" providerId="ADAL" clId="{6241A617-B809-41F6-88F4-E387E9626168}" dt="2021-08-08T21:38:40.116" v="110" actId="20577"/>
        <pc:sldMkLst>
          <pc:docMk/>
          <pc:sldMk cId="2211084754" sldId="502"/>
        </pc:sldMkLst>
        <pc:spChg chg="add mod">
          <ac:chgData name="Weifeng Xu" userId="e7aed605-a3dd-4d5a-a692-a87037af107b" providerId="ADAL" clId="{6241A617-B809-41F6-88F4-E387E9626168}" dt="2021-08-08T21:38:40.116" v="110" actId="20577"/>
          <ac:spMkLst>
            <pc:docMk/>
            <pc:sldMk cId="2211084754" sldId="502"/>
            <ac:spMk id="2" creationId="{6A37CB40-A586-49DC-9BAD-E600A86D298B}"/>
          </ac:spMkLst>
        </pc:spChg>
        <pc:spChg chg="add mod">
          <ac:chgData name="Weifeng Xu" userId="e7aed605-a3dd-4d5a-a692-a87037af107b" providerId="ADAL" clId="{6241A617-B809-41F6-88F4-E387E9626168}" dt="2021-08-08T21:38:34.911" v="108" actId="700"/>
          <ac:spMkLst>
            <pc:docMk/>
            <pc:sldMk cId="2211084754" sldId="502"/>
            <ac:spMk id="3" creationId="{53EA649B-FB80-4F52-91B8-4C68FF964B4D}"/>
          </ac:spMkLst>
        </pc:spChg>
      </pc:sldChg>
      <pc:sldChg chg="modSp new mod">
        <pc:chgData name="Weifeng Xu" userId="e7aed605-a3dd-4d5a-a692-a87037af107b" providerId="ADAL" clId="{6241A617-B809-41F6-88F4-E387E9626168}" dt="2021-08-09T01:06:31.867" v="721"/>
        <pc:sldMkLst>
          <pc:docMk/>
          <pc:sldMk cId="1088476594" sldId="503"/>
        </pc:sldMkLst>
        <pc:spChg chg="mod">
          <ac:chgData name="Weifeng Xu" userId="e7aed605-a3dd-4d5a-a692-a87037af107b" providerId="ADAL" clId="{6241A617-B809-41F6-88F4-E387E9626168}" dt="2021-08-09T01:06:31.867" v="721"/>
          <ac:spMkLst>
            <pc:docMk/>
            <pc:sldMk cId="1088476594" sldId="503"/>
            <ac:spMk id="2" creationId="{5198EFA4-4690-4CEE-A869-782040844BDB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8T21:39:43.865" v="118"/>
        <pc:sldMkLst>
          <pc:docMk/>
          <pc:sldMk cId="1532375427" sldId="504"/>
        </pc:sldMkLst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2" creationId="{DD81B584-D9C4-4923-A107-7AE0A79FD399}"/>
          </ac:spMkLst>
        </pc:spChg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3" creationId="{FB00F948-B3DF-4C9D-8CC1-D90798823CE4}"/>
          </ac:spMkLst>
        </pc:spChg>
        <pc:spChg chg="add mod ord">
          <ac:chgData name="Weifeng Xu" userId="e7aed605-a3dd-4d5a-a692-a87037af107b" providerId="ADAL" clId="{6241A617-B809-41F6-88F4-E387E9626168}" dt="2021-08-08T21:39:43.865" v="118"/>
          <ac:spMkLst>
            <pc:docMk/>
            <pc:sldMk cId="1532375427" sldId="504"/>
            <ac:spMk id="4" creationId="{D3D00397-C94B-4826-BE2C-F2786E278D22}"/>
          </ac:spMkLst>
        </pc:spChg>
        <pc:spChg chg="add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5" creationId="{7DFFAD04-FB65-4D37-9435-C0588B78AE0C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8T21:47:27.431" v="229"/>
        <pc:sldMkLst>
          <pc:docMk/>
          <pc:sldMk cId="230068636" sldId="505"/>
        </pc:sldMkLst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2" creationId="{237BD525-96DB-4D8B-BF9E-320C9102C941}"/>
          </ac:spMkLst>
        </pc:spChg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3" creationId="{FB26471C-5CF6-4F16-B9CB-4F8FF021B289}"/>
          </ac:spMkLst>
        </pc:spChg>
        <pc:spChg chg="add mod ord">
          <ac:chgData name="Weifeng Xu" userId="e7aed605-a3dd-4d5a-a692-a87037af107b" providerId="ADAL" clId="{6241A617-B809-41F6-88F4-E387E9626168}" dt="2021-08-08T21:47:27.431" v="229"/>
          <ac:spMkLst>
            <pc:docMk/>
            <pc:sldMk cId="230068636" sldId="505"/>
            <ac:spMk id="4" creationId="{9F854147-7AE5-4DCA-89EA-375386731B07}"/>
          </ac:spMkLst>
        </pc:spChg>
        <pc:spChg chg="add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5" creationId="{295C171F-8901-4878-93F2-831060A7ED97}"/>
          </ac:spMkLst>
        </pc:spChg>
      </pc:sldChg>
      <pc:sldChg chg="modSp new mod ord">
        <pc:chgData name="Weifeng Xu" userId="e7aed605-a3dd-4d5a-a692-a87037af107b" providerId="ADAL" clId="{6241A617-B809-41F6-88F4-E387E9626168}" dt="2021-08-09T01:27:53.004" v="813"/>
        <pc:sldMkLst>
          <pc:docMk/>
          <pc:sldMk cId="3162725820" sldId="506"/>
        </pc:sldMkLst>
        <pc:spChg chg="mod">
          <ac:chgData name="Weifeng Xu" userId="e7aed605-a3dd-4d5a-a692-a87037af107b" providerId="ADAL" clId="{6241A617-B809-41F6-88F4-E387E9626168}" dt="2021-08-09T01:27:26.543" v="805" actId="27636"/>
          <ac:spMkLst>
            <pc:docMk/>
            <pc:sldMk cId="3162725820" sldId="506"/>
            <ac:spMk id="2" creationId="{402D1A5C-C842-476F-AE13-83BC1B95A1BE}"/>
          </ac:spMkLst>
        </pc:spChg>
      </pc:sldChg>
      <pc:sldChg chg="new">
        <pc:chgData name="Weifeng Xu" userId="e7aed605-a3dd-4d5a-a692-a87037af107b" providerId="ADAL" clId="{6241A617-B809-41F6-88F4-E387E9626168}" dt="2021-08-08T21:57:20.158" v="323" actId="680"/>
        <pc:sldMkLst>
          <pc:docMk/>
          <pc:sldMk cId="3742663125" sldId="507"/>
        </pc:sldMkLst>
      </pc:sldChg>
      <pc:sldChg chg="new">
        <pc:chgData name="Weifeng Xu" userId="e7aed605-a3dd-4d5a-a692-a87037af107b" providerId="ADAL" clId="{6241A617-B809-41F6-88F4-E387E9626168}" dt="2021-08-08T21:57:20.612" v="324" actId="680"/>
        <pc:sldMkLst>
          <pc:docMk/>
          <pc:sldMk cId="1194385043" sldId="508"/>
        </pc:sldMkLst>
      </pc:sldChg>
      <pc:sldChg chg="new">
        <pc:chgData name="Weifeng Xu" userId="e7aed605-a3dd-4d5a-a692-a87037af107b" providerId="ADAL" clId="{6241A617-B809-41F6-88F4-E387E9626168}" dt="2021-08-08T21:57:20.865" v="325" actId="680"/>
        <pc:sldMkLst>
          <pc:docMk/>
          <pc:sldMk cId="331422791" sldId="509"/>
        </pc:sldMkLst>
      </pc:sldChg>
      <pc:sldChg chg="new">
        <pc:chgData name="Weifeng Xu" userId="e7aed605-a3dd-4d5a-a692-a87037af107b" providerId="ADAL" clId="{6241A617-B809-41F6-88F4-E387E9626168}" dt="2021-08-08T21:57:21.163" v="326" actId="680"/>
        <pc:sldMkLst>
          <pc:docMk/>
          <pc:sldMk cId="3651348866" sldId="510"/>
        </pc:sldMkLst>
      </pc:sldChg>
      <pc:sldChg chg="modSp new mod">
        <pc:chgData name="Weifeng Xu" userId="e7aed605-a3dd-4d5a-a692-a87037af107b" providerId="ADAL" clId="{6241A617-B809-41F6-88F4-E387E9626168}" dt="2021-08-09T01:14:39.686" v="729" actId="20577"/>
        <pc:sldMkLst>
          <pc:docMk/>
          <pc:sldMk cId="1031330878" sldId="511"/>
        </pc:sldMkLst>
        <pc:spChg chg="mod">
          <ac:chgData name="Weifeng Xu" userId="e7aed605-a3dd-4d5a-a692-a87037af107b" providerId="ADAL" clId="{6241A617-B809-41F6-88F4-E387E9626168}" dt="2021-08-09T01:14:39.686" v="729" actId="20577"/>
          <ac:spMkLst>
            <pc:docMk/>
            <pc:sldMk cId="1031330878" sldId="511"/>
            <ac:spMk id="2" creationId="{AC877298-A413-4209-8D45-AFC54860ED80}"/>
          </ac:spMkLst>
        </pc:spChg>
      </pc:sldChg>
      <pc:sldChg chg="modSp new mod">
        <pc:chgData name="Weifeng Xu" userId="e7aed605-a3dd-4d5a-a692-a87037af107b" providerId="ADAL" clId="{6241A617-B809-41F6-88F4-E387E9626168}" dt="2021-08-09T01:15:33.621" v="731" actId="20577"/>
        <pc:sldMkLst>
          <pc:docMk/>
          <pc:sldMk cId="3178594375" sldId="512"/>
        </pc:sldMkLst>
        <pc:spChg chg="mod">
          <ac:chgData name="Weifeng Xu" userId="e7aed605-a3dd-4d5a-a692-a87037af107b" providerId="ADAL" clId="{6241A617-B809-41F6-88F4-E387E9626168}" dt="2021-08-09T01:15:33.621" v="731" actId="20577"/>
          <ac:spMkLst>
            <pc:docMk/>
            <pc:sldMk cId="3178594375" sldId="512"/>
            <ac:spMk id="2" creationId="{EC234A14-3F35-47C8-B6B3-F31DF0066DC6}"/>
          </ac:spMkLst>
        </pc:spChg>
      </pc:sldChg>
      <pc:sldChg chg="modSp new mod">
        <pc:chgData name="Weifeng Xu" userId="e7aed605-a3dd-4d5a-a692-a87037af107b" providerId="ADAL" clId="{6241A617-B809-41F6-88F4-E387E9626168}" dt="2021-08-09T01:15:53.660" v="733" actId="20577"/>
        <pc:sldMkLst>
          <pc:docMk/>
          <pc:sldMk cId="3066833774" sldId="513"/>
        </pc:sldMkLst>
        <pc:spChg chg="mod">
          <ac:chgData name="Weifeng Xu" userId="e7aed605-a3dd-4d5a-a692-a87037af107b" providerId="ADAL" clId="{6241A617-B809-41F6-88F4-E387E9626168}" dt="2021-08-09T01:15:53.660" v="733" actId="20577"/>
          <ac:spMkLst>
            <pc:docMk/>
            <pc:sldMk cId="3066833774" sldId="513"/>
            <ac:spMk id="2" creationId="{3BA5F725-7070-4918-8E42-08AF2251E268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9T01:27:17.030" v="801"/>
        <pc:sldMkLst>
          <pc:docMk/>
          <pc:sldMk cId="1670037232" sldId="514"/>
        </pc:sldMkLst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2" creationId="{8A09DC1A-AB5E-46A0-AEBB-208087E8C3FE}"/>
          </ac:spMkLst>
        </pc:spChg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3" creationId="{DDAFB1E4-FF59-4F64-B04B-3A7A9009E7CD}"/>
          </ac:spMkLst>
        </pc:spChg>
        <pc:spChg chg="add mod ord">
          <ac:chgData name="Weifeng Xu" userId="e7aed605-a3dd-4d5a-a692-a87037af107b" providerId="ADAL" clId="{6241A617-B809-41F6-88F4-E387E9626168}" dt="2021-08-09T01:27:17.030" v="801"/>
          <ac:spMkLst>
            <pc:docMk/>
            <pc:sldMk cId="1670037232" sldId="514"/>
            <ac:spMk id="4" creationId="{F1ED6EB4-E094-4D35-A274-3FC103E08817}"/>
          </ac:spMkLst>
        </pc:spChg>
        <pc:spChg chg="add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5" creationId="{1C17501A-B938-4E05-94B4-26B4E1D47065}"/>
          </ac:spMkLst>
        </pc:spChg>
      </pc:sldChg>
      <pc:sldChg chg="new">
        <pc:chgData name="Weifeng Xu" userId="e7aed605-a3dd-4d5a-a692-a87037af107b" providerId="ADAL" clId="{6241A617-B809-41F6-88F4-E387E9626168}" dt="2021-08-09T01:27:29.517" v="806" actId="680"/>
        <pc:sldMkLst>
          <pc:docMk/>
          <pc:sldMk cId="1215493837" sldId="515"/>
        </pc:sldMkLst>
      </pc:sldChg>
      <pc:sldChg chg="new">
        <pc:chgData name="Weifeng Xu" userId="e7aed605-a3dd-4d5a-a692-a87037af107b" providerId="ADAL" clId="{6241A617-B809-41F6-88F4-E387E9626168}" dt="2021-08-09T01:27:29.674" v="807" actId="680"/>
        <pc:sldMkLst>
          <pc:docMk/>
          <pc:sldMk cId="4140856681" sldId="516"/>
        </pc:sldMkLst>
      </pc:sldChg>
      <pc:sldChg chg="new">
        <pc:chgData name="Weifeng Xu" userId="e7aed605-a3dd-4d5a-a692-a87037af107b" providerId="ADAL" clId="{6241A617-B809-41F6-88F4-E387E9626168}" dt="2021-08-09T01:27:29.816" v="808" actId="680"/>
        <pc:sldMkLst>
          <pc:docMk/>
          <pc:sldMk cId="3805296242" sldId="517"/>
        </pc:sldMkLst>
      </pc:sldChg>
      <pc:sldChg chg="new">
        <pc:chgData name="Weifeng Xu" userId="e7aed605-a3dd-4d5a-a692-a87037af107b" providerId="ADAL" clId="{6241A617-B809-41F6-88F4-E387E9626168}" dt="2021-08-09T01:27:29.980" v="809" actId="680"/>
        <pc:sldMkLst>
          <pc:docMk/>
          <pc:sldMk cId="2090499751" sldId="518"/>
        </pc:sldMkLst>
      </pc:sldChg>
      <pc:sldChg chg="new">
        <pc:chgData name="Weifeng Xu" userId="e7aed605-a3dd-4d5a-a692-a87037af107b" providerId="ADAL" clId="{6241A617-B809-41F6-88F4-E387E9626168}" dt="2021-08-09T01:27:55.238" v="814" actId="680"/>
        <pc:sldMkLst>
          <pc:docMk/>
          <pc:sldMk cId="2885594168" sldId="519"/>
        </pc:sldMkLst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0562E-F1FC-46F3-AFB2-6C20585E0A4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B700CE-273D-4F3C-9329-7A458445E0B2}">
      <dgm:prSet/>
      <dgm:spPr/>
      <dgm:t>
        <a:bodyPr/>
        <a:lstStyle/>
        <a:p>
          <a:r>
            <a:rPr lang="en-US"/>
            <a:t>List all incoming calls</a:t>
          </a:r>
        </a:p>
      </dgm:t>
    </dgm:pt>
    <dgm:pt modelId="{07623BEB-2872-4A2C-A331-AE3C4725FC21}" type="parTrans" cxnId="{48629A58-1F4F-4E06-80A8-351DE957CEF4}">
      <dgm:prSet/>
      <dgm:spPr/>
      <dgm:t>
        <a:bodyPr/>
        <a:lstStyle/>
        <a:p>
          <a:endParaRPr lang="en-US"/>
        </a:p>
      </dgm:t>
    </dgm:pt>
    <dgm:pt modelId="{109432E9-54A1-49FC-88BC-5CC4BEABE9A3}" type="sibTrans" cxnId="{48629A58-1F4F-4E06-80A8-351DE957CEF4}">
      <dgm:prSet/>
      <dgm:spPr/>
      <dgm:t>
        <a:bodyPr/>
        <a:lstStyle/>
        <a:p>
          <a:endParaRPr lang="en-US"/>
        </a:p>
      </dgm:t>
    </dgm:pt>
    <dgm:pt modelId="{024CA169-105A-43BB-8AFB-3B6523EC9A5B}">
      <dgm:prSet/>
      <dgm:spPr/>
      <dgm:t>
        <a:bodyPr/>
        <a:lstStyle/>
        <a:p>
          <a:r>
            <a:rPr lang="en-US"/>
            <a:t>Did any callers leave voice mails?</a:t>
          </a:r>
        </a:p>
      </dgm:t>
    </dgm:pt>
    <dgm:pt modelId="{38F944B7-1A09-4E63-BC47-31F826161991}" type="parTrans" cxnId="{58A02C92-9CAE-4745-8086-F87CE6BF3F0E}">
      <dgm:prSet/>
      <dgm:spPr/>
      <dgm:t>
        <a:bodyPr/>
        <a:lstStyle/>
        <a:p>
          <a:endParaRPr lang="en-US"/>
        </a:p>
      </dgm:t>
    </dgm:pt>
    <dgm:pt modelId="{C0E6370B-D71B-4445-B2B1-1757DD7E3808}" type="sibTrans" cxnId="{58A02C92-9CAE-4745-8086-F87CE6BF3F0E}">
      <dgm:prSet/>
      <dgm:spPr/>
      <dgm:t>
        <a:bodyPr/>
        <a:lstStyle/>
        <a:p>
          <a:endParaRPr lang="en-US"/>
        </a:p>
      </dgm:t>
    </dgm:pt>
    <dgm:pt modelId="{3C89A460-39C7-4710-ADAB-66F9266255F8}" type="pres">
      <dgm:prSet presAssocID="{ECB0562E-F1FC-46F3-AFB2-6C20585E0A43}" presName="root" presStyleCnt="0">
        <dgm:presLayoutVars>
          <dgm:dir/>
          <dgm:resizeHandles val="exact"/>
        </dgm:presLayoutVars>
      </dgm:prSet>
      <dgm:spPr/>
    </dgm:pt>
    <dgm:pt modelId="{60E4EDAA-5C0A-40BB-8549-21BEB0032F52}" type="pres">
      <dgm:prSet presAssocID="{10B700CE-273D-4F3C-9329-7A458445E0B2}" presName="compNode" presStyleCnt="0"/>
      <dgm:spPr/>
    </dgm:pt>
    <dgm:pt modelId="{D5BB2514-BEB7-4A5C-B96A-6F12A2378D94}" type="pres">
      <dgm:prSet presAssocID="{10B700CE-273D-4F3C-9329-7A458445E0B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582B08F0-BE59-4581-9F82-09FD45283A2B}" type="pres">
      <dgm:prSet presAssocID="{10B700CE-273D-4F3C-9329-7A458445E0B2}" presName="spaceRect" presStyleCnt="0"/>
      <dgm:spPr/>
    </dgm:pt>
    <dgm:pt modelId="{3A3DE1B2-B7CA-43EB-9E4A-F3ADF92D57ED}" type="pres">
      <dgm:prSet presAssocID="{10B700CE-273D-4F3C-9329-7A458445E0B2}" presName="textRect" presStyleLbl="revTx" presStyleIdx="0" presStyleCnt="2">
        <dgm:presLayoutVars>
          <dgm:chMax val="1"/>
          <dgm:chPref val="1"/>
        </dgm:presLayoutVars>
      </dgm:prSet>
      <dgm:spPr/>
    </dgm:pt>
    <dgm:pt modelId="{D8FEE0C5-995C-4DE6-8252-7E55A1F98AF4}" type="pres">
      <dgm:prSet presAssocID="{109432E9-54A1-49FC-88BC-5CC4BEABE9A3}" presName="sibTrans" presStyleCnt="0"/>
      <dgm:spPr/>
    </dgm:pt>
    <dgm:pt modelId="{4B404266-5A08-4600-A701-5CBCDC67C279}" type="pres">
      <dgm:prSet presAssocID="{024CA169-105A-43BB-8AFB-3B6523EC9A5B}" presName="compNode" presStyleCnt="0"/>
      <dgm:spPr/>
    </dgm:pt>
    <dgm:pt modelId="{C19C36E5-7B82-4DA5-A1AC-B2EEDFEC8ECF}" type="pres">
      <dgm:prSet presAssocID="{024CA169-105A-43BB-8AFB-3B6523EC9A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66B411AE-3C23-49D2-8DC2-CC5F487A1CB3}" type="pres">
      <dgm:prSet presAssocID="{024CA169-105A-43BB-8AFB-3B6523EC9A5B}" presName="spaceRect" presStyleCnt="0"/>
      <dgm:spPr/>
    </dgm:pt>
    <dgm:pt modelId="{A07226DA-4461-43E7-BE2D-76D06A495DAE}" type="pres">
      <dgm:prSet presAssocID="{024CA169-105A-43BB-8AFB-3B6523EC9A5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4F1B921-7FB3-4E5E-B473-180E341D1759}" type="presOf" srcId="{10B700CE-273D-4F3C-9329-7A458445E0B2}" destId="{3A3DE1B2-B7CA-43EB-9E4A-F3ADF92D57ED}" srcOrd="0" destOrd="0" presId="urn:microsoft.com/office/officeart/2018/2/layout/IconLabelList"/>
    <dgm:cxn modelId="{31B94350-B7B8-4975-A84D-F87146B1ACCF}" type="presOf" srcId="{ECB0562E-F1FC-46F3-AFB2-6C20585E0A43}" destId="{3C89A460-39C7-4710-ADAB-66F9266255F8}" srcOrd="0" destOrd="0" presId="urn:microsoft.com/office/officeart/2018/2/layout/IconLabelList"/>
    <dgm:cxn modelId="{48629A58-1F4F-4E06-80A8-351DE957CEF4}" srcId="{ECB0562E-F1FC-46F3-AFB2-6C20585E0A43}" destId="{10B700CE-273D-4F3C-9329-7A458445E0B2}" srcOrd="0" destOrd="0" parTransId="{07623BEB-2872-4A2C-A331-AE3C4725FC21}" sibTransId="{109432E9-54A1-49FC-88BC-5CC4BEABE9A3}"/>
    <dgm:cxn modelId="{58A02C92-9CAE-4745-8086-F87CE6BF3F0E}" srcId="{ECB0562E-F1FC-46F3-AFB2-6C20585E0A43}" destId="{024CA169-105A-43BB-8AFB-3B6523EC9A5B}" srcOrd="1" destOrd="0" parTransId="{38F944B7-1A09-4E63-BC47-31F826161991}" sibTransId="{C0E6370B-D71B-4445-B2B1-1757DD7E3808}"/>
    <dgm:cxn modelId="{EB77569E-F2CE-4D8B-9834-7E4F66D84228}" type="presOf" srcId="{024CA169-105A-43BB-8AFB-3B6523EC9A5B}" destId="{A07226DA-4461-43E7-BE2D-76D06A495DAE}" srcOrd="0" destOrd="0" presId="urn:microsoft.com/office/officeart/2018/2/layout/IconLabelList"/>
    <dgm:cxn modelId="{522B5910-65C2-46F4-9C0E-ACCF41DF4A9E}" type="presParOf" srcId="{3C89A460-39C7-4710-ADAB-66F9266255F8}" destId="{60E4EDAA-5C0A-40BB-8549-21BEB0032F52}" srcOrd="0" destOrd="0" presId="urn:microsoft.com/office/officeart/2018/2/layout/IconLabelList"/>
    <dgm:cxn modelId="{E020A9AA-9180-411F-9448-46B549DDAC2A}" type="presParOf" srcId="{60E4EDAA-5C0A-40BB-8549-21BEB0032F52}" destId="{D5BB2514-BEB7-4A5C-B96A-6F12A2378D94}" srcOrd="0" destOrd="0" presId="urn:microsoft.com/office/officeart/2018/2/layout/IconLabelList"/>
    <dgm:cxn modelId="{8628AE1C-867D-4669-8C17-F9B41D2CB611}" type="presParOf" srcId="{60E4EDAA-5C0A-40BB-8549-21BEB0032F52}" destId="{582B08F0-BE59-4581-9F82-09FD45283A2B}" srcOrd="1" destOrd="0" presId="urn:microsoft.com/office/officeart/2018/2/layout/IconLabelList"/>
    <dgm:cxn modelId="{363D1521-5710-431C-BFF4-0482F39E7B8E}" type="presParOf" srcId="{60E4EDAA-5C0A-40BB-8549-21BEB0032F52}" destId="{3A3DE1B2-B7CA-43EB-9E4A-F3ADF92D57ED}" srcOrd="2" destOrd="0" presId="urn:microsoft.com/office/officeart/2018/2/layout/IconLabelList"/>
    <dgm:cxn modelId="{2B43344F-4162-4EC0-8556-CA4C15053A17}" type="presParOf" srcId="{3C89A460-39C7-4710-ADAB-66F9266255F8}" destId="{D8FEE0C5-995C-4DE6-8252-7E55A1F98AF4}" srcOrd="1" destOrd="0" presId="urn:microsoft.com/office/officeart/2018/2/layout/IconLabelList"/>
    <dgm:cxn modelId="{FA12BD1D-C7F5-45E1-896E-A569B26A8735}" type="presParOf" srcId="{3C89A460-39C7-4710-ADAB-66F9266255F8}" destId="{4B404266-5A08-4600-A701-5CBCDC67C279}" srcOrd="2" destOrd="0" presId="urn:microsoft.com/office/officeart/2018/2/layout/IconLabelList"/>
    <dgm:cxn modelId="{4CBB980A-2109-45DB-9D24-74FAC7E31EA7}" type="presParOf" srcId="{4B404266-5A08-4600-A701-5CBCDC67C279}" destId="{C19C36E5-7B82-4DA5-A1AC-B2EEDFEC8ECF}" srcOrd="0" destOrd="0" presId="urn:microsoft.com/office/officeart/2018/2/layout/IconLabelList"/>
    <dgm:cxn modelId="{A0F5380A-D0BC-41F3-8926-3058F7BB583A}" type="presParOf" srcId="{4B404266-5A08-4600-A701-5CBCDC67C279}" destId="{66B411AE-3C23-49D2-8DC2-CC5F487A1CB3}" srcOrd="1" destOrd="0" presId="urn:microsoft.com/office/officeart/2018/2/layout/IconLabelList"/>
    <dgm:cxn modelId="{A27AD70E-0A87-4CA9-B48B-062F01A59ECF}" type="presParOf" srcId="{4B404266-5A08-4600-A701-5CBCDC67C279}" destId="{A07226DA-4461-43E7-BE2D-76D06A495D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B2514-BEB7-4A5C-B96A-6F12A2378D94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DE1B2-B7CA-43EB-9E4A-F3ADF92D57ED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List all incoming calls</a:t>
          </a:r>
        </a:p>
      </dsp:txBody>
      <dsp:txXfrm>
        <a:off x="111066" y="2893916"/>
        <a:ext cx="4320000" cy="720000"/>
      </dsp:txXfrm>
    </dsp:sp>
    <dsp:sp modelId="{C19C36E5-7B82-4DA5-A1AC-B2EEDFEC8ECF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226DA-4461-43E7-BE2D-76D06A495DAE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Did any callers leave voice mails?</a:t>
          </a:r>
        </a:p>
      </dsp:txBody>
      <dsp:txXfrm>
        <a:off x="5187066" y="2893916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'Pixel 3/data/data/</a:t>
            </a:r>
            <a:r>
              <a:rPr lang="en-US" dirty="0" err="1"/>
              <a:t>com.google.android.dialer</a:t>
            </a:r>
            <a:r>
              <a:rPr lang="en-US" dirty="0"/>
              <a:t>/databases/'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sqlitebrowser</a:t>
            </a:r>
            <a:r>
              <a:rPr lang="en-US" dirty="0"/>
              <a:t> 'Pixel 3/data/data/</a:t>
            </a:r>
            <a:r>
              <a:rPr lang="en-US" dirty="0" err="1"/>
              <a:t>com.google.android.dialer</a:t>
            </a:r>
            <a:r>
              <a:rPr lang="en-US" dirty="0"/>
              <a:t>/databases/</a:t>
            </a:r>
            <a:r>
              <a:rPr lang="en-US" dirty="0" err="1"/>
              <a:t>annotated_call_log.db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'@1581691278’ –u</a:t>
            </a:r>
          </a:p>
          <a:p>
            <a:r>
              <a:rPr lang="en-US" dirty="0"/>
              <a:t>https://developer.android.com/reference/android/provider/CallLog.Calls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https://developer.android.com/reference/android/provider/CallLog.Calls.html#TYPE</a:t>
            </a:r>
          </a:p>
          <a:p>
            <a:r>
              <a:rPr lang="en-US" dirty="0"/>
              <a:t>https://android.googlesource.com/platform/packages/apps/Dialer/+/5d01ebb84a25c097a58ea8a3e1b4a521456e6f17/java/com/android/dialer/calllogutils/PhoneCallDetails.java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99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9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62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6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7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E9105C9-B5EF-5BDB-D9F9-A898A953034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44" y="6176963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56" y="2311491"/>
            <a:ext cx="7766936" cy="1646302"/>
          </a:xfrm>
        </p:spPr>
        <p:txBody>
          <a:bodyPr/>
          <a:lstStyle/>
          <a:p>
            <a:r>
              <a:rPr lang="en-US" dirty="0"/>
              <a:t>GMS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Part 2: Google Phone Dialer App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62B5C9-4EF0-4D9F-8C90-13FFFFC62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96" y="4593123"/>
            <a:ext cx="671380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C63A-A947-476D-8037-F6FE7236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frequently contacted phone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0840-3675-42B7-ABBF-DC64E0C8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65443" cy="4351338"/>
          </a:xfrm>
        </p:spPr>
        <p:txBody>
          <a:bodyPr/>
          <a:lstStyle/>
          <a:p>
            <a:r>
              <a:rPr lang="en-GB" dirty="0"/>
              <a:t>When you try and share photos or anything from Google pixel, you will see suggested contacts pops up with several frequently contacted people in the phone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7C3542-80BF-41D1-A7F9-4B93595E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42" y="1938014"/>
            <a:ext cx="7127078" cy="35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8D264-4C74-474A-A296-BB94A94F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11" y="1464422"/>
            <a:ext cx="10386378" cy="588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48891-9473-453B-9BA1-3E792311A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12" y="2053389"/>
            <a:ext cx="10386377" cy="106347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DD4813B-5125-4D6A-A084-E6DA8E69E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11" y="3741133"/>
            <a:ext cx="4557978" cy="1611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F070B-1F7C-4E84-8ECE-5AEC9881D33C}"/>
              </a:ext>
            </a:extLst>
          </p:cNvPr>
          <p:cNvSpPr txBox="1"/>
          <p:nvPr/>
        </p:nvSpPr>
        <p:spPr>
          <a:xfrm>
            <a:off x="902811" y="1095090"/>
            <a:ext cx="323864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suggest_contact_database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459A9-0ECB-4DD7-AF6C-9594EE7D9625}"/>
              </a:ext>
            </a:extLst>
          </p:cNvPr>
          <p:cNvSpPr txBox="1"/>
          <p:nvPr/>
        </p:nvSpPr>
        <p:spPr>
          <a:xfrm>
            <a:off x="902811" y="3371802"/>
            <a:ext cx="45579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thefrequently</a:t>
            </a:r>
            <a:r>
              <a:rPr lang="en-US" dirty="0"/>
              <a:t> contacted phone numbers 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195F-7102-4A8A-9EB1-A1496331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phone lookup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43C1-37EF-48E2-BABB-BC35C098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6905"/>
          </a:xfrm>
        </p:spPr>
        <p:txBody>
          <a:bodyPr/>
          <a:lstStyle/>
          <a:p>
            <a:r>
              <a:rPr lang="en-US" dirty="0"/>
              <a:t>The phone number is recorded when an entry of contact is saved/modified.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4FB812-8BF0-440C-B7DF-844E2376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22" y="2852530"/>
            <a:ext cx="6986828" cy="34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9D4A2-1A29-419B-8CF3-FA31B4B4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9" y="1227130"/>
            <a:ext cx="9999538" cy="58179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0BE3CF-794C-4B41-85D5-B314048A8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9" y="1808921"/>
            <a:ext cx="7866620" cy="157666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6516974-8E35-4D9E-8B52-0F986176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89" y="3992396"/>
            <a:ext cx="4778154" cy="1905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63192-A564-4C49-BA1C-22C3F488DFF0}"/>
              </a:ext>
            </a:extLst>
          </p:cNvPr>
          <p:cNvSpPr txBox="1"/>
          <p:nvPr/>
        </p:nvSpPr>
        <p:spPr>
          <a:xfrm>
            <a:off x="851089" y="845023"/>
            <a:ext cx="32276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phone_lookup_history.db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103A9-E37C-4959-A633-0363560DA7CE}"/>
              </a:ext>
            </a:extLst>
          </p:cNvPr>
          <p:cNvSpPr txBox="1"/>
          <p:nvPr/>
        </p:nvSpPr>
        <p:spPr>
          <a:xfrm>
            <a:off x="851089" y="3623064"/>
            <a:ext cx="235622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Two contacts are saved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D71E-1D63-4FE9-8A2D-A3C04021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greeting message?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6ACB-A16D-4162-A340-47BFCF3C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838"/>
          </a:xfrm>
        </p:spPr>
        <p:txBody>
          <a:bodyPr>
            <a:normAutofit/>
          </a:bodyPr>
          <a:lstStyle/>
          <a:p>
            <a:r>
              <a:rPr lang="en-US" dirty="0"/>
              <a:t>The owner often provides greeting message. Did the owner use a greeting message?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E102491-6098-4C0F-8CDF-2ECB8C93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54" y="2735179"/>
            <a:ext cx="7514844" cy="36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A8EB7-DDDE-4C16-931E-F9A7987D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08" y="1636675"/>
            <a:ext cx="8615321" cy="545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4ABD7-D69C-4C99-9BE2-56C6B350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08" y="2181726"/>
            <a:ext cx="8615321" cy="1050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6A49F-3704-4C72-8AA0-D2C68E05B539}"/>
              </a:ext>
            </a:extLst>
          </p:cNvPr>
          <p:cNvSpPr txBox="1"/>
          <p:nvPr/>
        </p:nvSpPr>
        <p:spPr>
          <a:xfrm>
            <a:off x="1078508" y="1248525"/>
            <a:ext cx="192943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 err="1">
                <a:solidFill>
                  <a:srgbClr val="7030A0"/>
                </a:solidFill>
              </a:rPr>
              <a:t>voicemail.db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41B2A-F30C-4E00-8119-B876095B7795}"/>
              </a:ext>
            </a:extLst>
          </p:cNvPr>
          <p:cNvSpPr txBox="1"/>
          <p:nvPr/>
        </p:nvSpPr>
        <p:spPr>
          <a:xfrm>
            <a:off x="1078508" y="3525237"/>
            <a:ext cx="45579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thefrequently</a:t>
            </a:r>
            <a:r>
              <a:rPr lang="en-US" dirty="0"/>
              <a:t> contacted phone numbers  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7066E2-440B-4F32-95D1-704B50D0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07" y="3898563"/>
            <a:ext cx="6255381" cy="13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3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FA00-0A4C-4B33-ABBF-39EF68ED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valuable information in databases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267A1B-3ED7-4E12-9D94-E5AC8F5E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43" y="1458913"/>
            <a:ext cx="7966774" cy="4802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20783-1DC5-4602-9E36-878E3BF4ECA9}"/>
              </a:ext>
            </a:extLst>
          </p:cNvPr>
          <p:cNvSpPr txBox="1"/>
          <p:nvPr/>
        </p:nvSpPr>
        <p:spPr>
          <a:xfrm>
            <a:off x="5526505" y="2927684"/>
            <a:ext cx="20148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speed dial entry</a:t>
            </a:r>
          </a:p>
          <a:p>
            <a:r>
              <a:rPr lang="en-US" dirty="0"/>
              <a:t>spam call database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02ED8B-0EE6-4BA9-88BB-7E9A16164462}"/>
              </a:ext>
            </a:extLst>
          </p:cNvPr>
          <p:cNvCxnSpPr/>
          <p:nvPr/>
        </p:nvCxnSpPr>
        <p:spPr>
          <a:xfrm flipH="1" flipV="1">
            <a:off x="3433011" y="2863516"/>
            <a:ext cx="2101515" cy="24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CB8B6F-9909-4AD6-BA9D-4C254EC4CD4B}"/>
              </a:ext>
            </a:extLst>
          </p:cNvPr>
          <p:cNvCxnSpPr>
            <a:cxnSpLocks/>
          </p:cNvCxnSpPr>
          <p:nvPr/>
        </p:nvCxnSpPr>
        <p:spPr>
          <a:xfrm flipH="1">
            <a:off x="3641559" y="3429000"/>
            <a:ext cx="1884946" cy="92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6E7611-8511-43F9-B6DC-68074733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Phone App by Google </a:t>
            </a:r>
            <a:r>
              <a:rPr lang="en-US" sz="2800" i="1">
                <a:solidFill>
                  <a:srgbClr val="7030A0"/>
                </a:solidFill>
              </a:rPr>
              <a:t>id=com.google.android.dialer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A71BE9-17B4-4AEA-A0D5-196DEE5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9" y="1620077"/>
            <a:ext cx="2580791" cy="463163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1823AA-25C4-458E-B5BB-50993074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49" y="1620077"/>
            <a:ext cx="2563984" cy="4552122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649AC0-1747-4D88-9E55-C4C85B54A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562" y="1620077"/>
            <a:ext cx="2597030" cy="4782827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36CA6AB-D86A-48EC-8321-33CBF151A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27" y="1620077"/>
            <a:ext cx="2698002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7162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E22AC2-C962-40CB-9DD2-3A0381AA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50" y="662869"/>
            <a:ext cx="1799289" cy="31566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8F3327-07A8-49FA-B852-37D0C25E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87" y="4328887"/>
            <a:ext cx="993201" cy="18739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3E33DB-651F-4A7E-B066-BAB60AE1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90" y="4350186"/>
            <a:ext cx="993201" cy="18739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7DF157-3A8A-4F22-AABF-267A0A00C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814" y="635943"/>
            <a:ext cx="2877927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E2EDE-E25A-4A70-8F62-F0854504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175F10-802E-97B3-20FA-8413CBF87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8838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87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A00B114-EB72-495B-88DF-D2D75B19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76" y="417224"/>
            <a:ext cx="8659836" cy="61922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5C54F-7E34-42AD-9CBA-061E6E4D4A76}"/>
              </a:ext>
            </a:extLst>
          </p:cNvPr>
          <p:cNvSpPr/>
          <p:nvPr/>
        </p:nvSpPr>
        <p:spPr>
          <a:xfrm>
            <a:off x="2597533" y="1385175"/>
            <a:ext cx="2898806" cy="224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screen&#10;&#10;Description automatically generated">
            <a:extLst>
              <a:ext uri="{FF2B5EF4-FFF2-40B4-BE49-F238E27FC236}">
                <a16:creationId xmlns:a16="http://schemas.microsoft.com/office/drawing/2014/main" id="{36F87AEA-0D8B-4AA7-89DA-D39AD65D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49" y="1165664"/>
            <a:ext cx="11103302" cy="4526672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AD0020-226C-4E2B-9A9C-7F569E71C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80" y="4136893"/>
            <a:ext cx="1463167" cy="12193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99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41685F1-539E-44DF-A3C3-97263FAC7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46"/>
          <a:stretch/>
        </p:blipFill>
        <p:spPr>
          <a:xfrm>
            <a:off x="157740" y="682839"/>
            <a:ext cx="11876520" cy="374007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4DFF599-B16E-48F8-A188-0EE139E3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08" y="5809343"/>
            <a:ext cx="2766300" cy="6706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73B353-A21E-42AC-B885-1E102267C09F}"/>
              </a:ext>
            </a:extLst>
          </p:cNvPr>
          <p:cNvCxnSpPr>
            <a:cxnSpLocks/>
          </p:cNvCxnSpPr>
          <p:nvPr/>
        </p:nvCxnSpPr>
        <p:spPr>
          <a:xfrm flipH="1">
            <a:off x="1219200" y="4347411"/>
            <a:ext cx="184485" cy="109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0C465C-3261-40FF-8FD7-CD918CC664DF}"/>
              </a:ext>
            </a:extLst>
          </p:cNvPr>
          <p:cNvSpPr txBox="1"/>
          <p:nvPr/>
        </p:nvSpPr>
        <p:spPr>
          <a:xfrm>
            <a:off x="334194" y="5440011"/>
            <a:ext cx="21589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calling/received time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1D9C4-A681-4CAB-8E69-06B6DBA4330C}"/>
              </a:ext>
            </a:extLst>
          </p:cNvPr>
          <p:cNvSpPr txBox="1"/>
          <p:nvPr/>
        </p:nvSpPr>
        <p:spPr>
          <a:xfrm>
            <a:off x="2067702" y="4700337"/>
            <a:ext cx="17808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calling/</a:t>
            </a:r>
          </a:p>
          <a:p>
            <a:r>
              <a:rPr lang="en-GB" dirty="0"/>
              <a:t>received number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03F9B7-1040-4CF9-8E5A-A2806F972466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958107" y="4347411"/>
            <a:ext cx="370630" cy="352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B79D08-80A5-4485-A31D-58DBB9B7DDCD}"/>
              </a:ext>
            </a:extLst>
          </p:cNvPr>
          <p:cNvSpPr txBox="1"/>
          <p:nvPr/>
        </p:nvSpPr>
        <p:spPr>
          <a:xfrm>
            <a:off x="3221452" y="5520356"/>
            <a:ext cx="26474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Number is allowed to display for caller id.</a:t>
            </a:r>
          </a:p>
          <a:p>
            <a:r>
              <a:rPr lang="en-GB" sz="1600" i="1" dirty="0">
                <a:solidFill>
                  <a:srgbClr val="7030A0"/>
                </a:solidFill>
              </a:rPr>
              <a:t>1: number # showed</a:t>
            </a:r>
          </a:p>
          <a:p>
            <a:r>
              <a:rPr lang="en-GB" sz="1600" i="1" dirty="0">
                <a:solidFill>
                  <a:srgbClr val="7030A0"/>
                </a:solidFill>
              </a:rPr>
              <a:t>2: private </a:t>
            </a:r>
            <a:r>
              <a:rPr lang="en-GB" dirty="0"/>
              <a:t>#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2F7C2A-9891-40C6-A852-E53D6E881165}"/>
              </a:ext>
            </a:extLst>
          </p:cNvPr>
          <p:cNvCxnSpPr>
            <a:cxnSpLocks/>
          </p:cNvCxnSpPr>
          <p:nvPr/>
        </p:nvCxnSpPr>
        <p:spPr>
          <a:xfrm>
            <a:off x="4609283" y="4234597"/>
            <a:ext cx="32669" cy="1474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D0C155-49F2-46FA-A33A-194EFED6CB4A}"/>
              </a:ext>
            </a:extLst>
          </p:cNvPr>
          <p:cNvSpPr txBox="1"/>
          <p:nvPr/>
        </p:nvSpPr>
        <p:spPr>
          <a:xfrm>
            <a:off x="4656013" y="5012524"/>
            <a:ext cx="126529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91 seconds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E48947-85CF-4A35-92BD-BD217C39E269}"/>
              </a:ext>
            </a:extLst>
          </p:cNvPr>
          <p:cNvCxnSpPr>
            <a:cxnSpLocks/>
          </p:cNvCxnSpPr>
          <p:nvPr/>
        </p:nvCxnSpPr>
        <p:spPr>
          <a:xfrm flipH="1">
            <a:off x="5235033" y="4281444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B26475-4005-4212-9870-E00FE8DF3079}"/>
              </a:ext>
            </a:extLst>
          </p:cNvPr>
          <p:cNvSpPr txBox="1"/>
          <p:nvPr/>
        </p:nvSpPr>
        <p:spPr>
          <a:xfrm>
            <a:off x="6189508" y="5116845"/>
            <a:ext cx="16146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0: took the call</a:t>
            </a:r>
          </a:p>
          <a:p>
            <a:r>
              <a:rPr lang="en-GB" dirty="0"/>
              <a:t>1: missed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8AF233-2D76-4174-85C8-153B83478728}"/>
              </a:ext>
            </a:extLst>
          </p:cNvPr>
          <p:cNvCxnSpPr>
            <a:cxnSpLocks/>
          </p:cNvCxnSpPr>
          <p:nvPr/>
        </p:nvCxnSpPr>
        <p:spPr>
          <a:xfrm flipH="1">
            <a:off x="6888547" y="4347411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366BEE-F7E4-4EB5-8D19-070D547CB6B1}"/>
              </a:ext>
            </a:extLst>
          </p:cNvPr>
          <p:cNvSpPr txBox="1"/>
          <p:nvPr/>
        </p:nvSpPr>
        <p:spPr>
          <a:xfrm>
            <a:off x="6254276" y="5883414"/>
            <a:ext cx="33355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component name of the account used to place or receive the call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D97C6-E794-403A-BFCF-B31537AF694E}"/>
              </a:ext>
            </a:extLst>
          </p:cNvPr>
          <p:cNvSpPr txBox="1"/>
          <p:nvPr/>
        </p:nvSpPr>
        <p:spPr>
          <a:xfrm>
            <a:off x="8306492" y="36083"/>
            <a:ext cx="3344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phone_account_component_name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US" sz="1400" dirty="0" err="1"/>
              <a:t>com.android.phone</a:t>
            </a:r>
            <a:r>
              <a:rPr lang="en-US" sz="1400" dirty="0"/>
              <a:t>/</a:t>
            </a:r>
            <a:r>
              <a:rPr lang="en-US" sz="1400" dirty="0" err="1"/>
              <a:t>com.android.services.telephony.TelephonyConnectionService</a:t>
            </a:r>
            <a:endParaRPr lang="en-US" sz="1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3DC9EA-284E-410E-8888-21D4FEA20671}"/>
              </a:ext>
            </a:extLst>
          </p:cNvPr>
          <p:cNvCxnSpPr>
            <a:cxnSpLocks/>
          </p:cNvCxnSpPr>
          <p:nvPr/>
        </p:nvCxnSpPr>
        <p:spPr>
          <a:xfrm flipH="1">
            <a:off x="8209941" y="4280231"/>
            <a:ext cx="1591785" cy="1603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199B20D-4246-4652-B9E5-2E69428D4A1E}"/>
              </a:ext>
            </a:extLst>
          </p:cNvPr>
          <p:cNvSpPr txBox="1"/>
          <p:nvPr/>
        </p:nvSpPr>
        <p:spPr>
          <a:xfrm>
            <a:off x="9917460" y="5089469"/>
            <a:ext cx="2116799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identifier for the account used to place or receive the call.</a:t>
            </a:r>
          </a:p>
          <a:p>
            <a:r>
              <a:rPr lang="en-GB" sz="1400" i="1" dirty="0">
                <a:solidFill>
                  <a:srgbClr val="7030A0"/>
                </a:solidFill>
              </a:rPr>
              <a:t>The phone has two accounts</a:t>
            </a:r>
            <a:endParaRPr lang="en-US" sz="1400" i="1" dirty="0">
              <a:solidFill>
                <a:srgbClr val="7030A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E99F9B-C57D-4C65-B88A-C421CB8B2C24}"/>
              </a:ext>
            </a:extLst>
          </p:cNvPr>
          <p:cNvCxnSpPr>
            <a:cxnSpLocks/>
          </p:cNvCxnSpPr>
          <p:nvPr/>
        </p:nvCxnSpPr>
        <p:spPr>
          <a:xfrm flipH="1">
            <a:off x="10937064" y="4347411"/>
            <a:ext cx="167900" cy="742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8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ADB842-E305-44B1-A6CA-AC73C813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2" y="719922"/>
            <a:ext cx="11941575" cy="327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D4E29-9966-4EC5-9D18-35DA53AF83B9}"/>
              </a:ext>
            </a:extLst>
          </p:cNvPr>
          <p:cNvSpPr txBox="1"/>
          <p:nvPr/>
        </p:nvSpPr>
        <p:spPr>
          <a:xfrm>
            <a:off x="2218707" y="4931369"/>
            <a:ext cx="16875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1: incoming</a:t>
            </a:r>
          </a:p>
          <a:p>
            <a:r>
              <a:rPr lang="en-GB" dirty="0"/>
              <a:t>2: outgoing</a:t>
            </a:r>
          </a:p>
          <a:p>
            <a:r>
              <a:rPr lang="en-GB" dirty="0"/>
              <a:t>3: missed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16F241-8028-4BDE-A77C-67601B67F7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12715" y="3996806"/>
            <a:ext cx="1749765" cy="93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043C6C-7BBB-4C2D-92E2-5D47F7729A3F}"/>
              </a:ext>
            </a:extLst>
          </p:cNvPr>
          <p:cNvSpPr txBox="1"/>
          <p:nvPr/>
        </p:nvSpPr>
        <p:spPr>
          <a:xfrm>
            <a:off x="5950664" y="4923992"/>
            <a:ext cx="256072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Voicemail transcription state, </a:t>
            </a:r>
            <a:r>
              <a:rPr lang="en-GB" dirty="0" err="1"/>
              <a:t>ie</a:t>
            </a:r>
            <a:r>
              <a:rPr lang="en-GB" dirty="0"/>
              <a:t>. in-progress, failed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E96038-3758-4B84-8B15-50BDBAC899B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210947" y="3902776"/>
            <a:ext cx="2020078" cy="1021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4AB74A-8891-42CD-87A9-9DE1519C26F3}"/>
              </a:ext>
            </a:extLst>
          </p:cNvPr>
          <p:cNvSpPr txBox="1"/>
          <p:nvPr/>
        </p:nvSpPr>
        <p:spPr>
          <a:xfrm>
            <a:off x="3965043" y="4931369"/>
            <a:ext cx="1687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left voice mail?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2E17B2-7257-49C5-AAE4-635750C9015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059051" y="3996806"/>
            <a:ext cx="1749765" cy="93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FB35279-31C4-48F5-85E2-12B0562C4A34}"/>
              </a:ext>
            </a:extLst>
          </p:cNvPr>
          <p:cNvSpPr txBox="1"/>
          <p:nvPr/>
        </p:nvSpPr>
        <p:spPr>
          <a:xfrm>
            <a:off x="304162" y="4931369"/>
            <a:ext cx="16875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url</a:t>
            </a:r>
            <a:r>
              <a:rPr lang="en-GB" dirty="0"/>
              <a:t> to voicemail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AAEE42-EBEF-4539-88F4-1C807E23AA6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37160" y="3946102"/>
            <a:ext cx="610775" cy="985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2EDE-E25A-4A70-8F62-F085450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3A0C-68A5-4030-881D-4851A929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List all incoming calls</a:t>
            </a:r>
          </a:p>
          <a:p>
            <a:pPr lvl="1"/>
            <a:r>
              <a:rPr lang="en-US" dirty="0"/>
              <a:t>2</a:t>
            </a:r>
          </a:p>
          <a:p>
            <a:r>
              <a:rPr lang="en-US" dirty="0"/>
              <a:t>Did any callers leave voice mails?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AC563A-0C7A-4745-9EA8-00309E17868F}"/>
              </a:ext>
            </a:extLst>
          </p:cNvPr>
          <p:cNvCxnSpPr>
            <a:cxnSpLocks/>
          </p:cNvCxnSpPr>
          <p:nvPr/>
        </p:nvCxnSpPr>
        <p:spPr>
          <a:xfrm>
            <a:off x="4672170" y="2041358"/>
            <a:ext cx="2318259" cy="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A30D0C-07CD-45C1-812B-2130942E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29" y="1818311"/>
            <a:ext cx="2751058" cy="71634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9BD017A-4B99-40BB-A5CB-41D74821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29" y="2912014"/>
            <a:ext cx="2751058" cy="369756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1149FF-3D96-4005-A505-75D0D98A026F}"/>
              </a:ext>
            </a:extLst>
          </p:cNvPr>
          <p:cNvCxnSpPr>
            <a:cxnSpLocks/>
          </p:cNvCxnSpPr>
          <p:nvPr/>
        </p:nvCxnSpPr>
        <p:spPr>
          <a:xfrm>
            <a:off x="4546274" y="2912014"/>
            <a:ext cx="2444155" cy="842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98C926AE-2129-4418-AFDC-9D7B66D4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48" y="3429000"/>
            <a:ext cx="904210" cy="337246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238454-30F9-4597-8411-6A7D09635243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408653" y="3064414"/>
            <a:ext cx="290022" cy="36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388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2001</TotalTime>
  <Words>408</Words>
  <Application>Microsoft Office PowerPoint</Application>
  <PresentationFormat>Widescreen</PresentationFormat>
  <Paragraphs>57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GMS Apps/Packages Investigations</vt:lpstr>
      <vt:lpstr>Phone App by Google id=com.google.android.dialer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Answer</vt:lpstr>
      <vt:lpstr>What are frequently contacted phone numbers?</vt:lpstr>
      <vt:lpstr>PowerPoint Presentation</vt:lpstr>
      <vt:lpstr>List phone lookup history</vt:lpstr>
      <vt:lpstr>PowerPoint Presentation</vt:lpstr>
      <vt:lpstr>What is the greeting message?</vt:lpstr>
      <vt:lpstr>PowerPoint Presentation</vt:lpstr>
      <vt:lpstr>Other valuable information in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378</cp:revision>
  <dcterms:created xsi:type="dcterms:W3CDTF">2021-01-18T02:02:41Z</dcterms:created>
  <dcterms:modified xsi:type="dcterms:W3CDTF">2022-11-22T09:44:02Z</dcterms:modified>
</cp:coreProperties>
</file>