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78" r:id="rId2"/>
    <p:sldId id="276" r:id="rId3"/>
    <p:sldId id="277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4" r:id="rId15"/>
    <p:sldId id="275" r:id="rId16"/>
    <p:sldId id="267" r:id="rId17"/>
    <p:sldId id="268" r:id="rId18"/>
    <p:sldId id="269" r:id="rId19"/>
    <p:sldId id="270" r:id="rId20"/>
    <p:sldId id="271" r:id="rId21"/>
    <p:sldId id="272" r:id="rId22"/>
    <p:sldId id="280" r:id="rId23"/>
    <p:sldId id="279" r:id="rId24"/>
    <p:sldId id="273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98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06" r:id="rId44"/>
    <p:sldId id="307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colm Hayward" initials="MH" lastIdx="2" clrIdx="0">
    <p:extLst>
      <p:ext uri="{19B8F6BF-5375-455C-9EA6-DF929625EA0E}">
        <p15:presenceInfo xmlns:p15="http://schemas.microsoft.com/office/powerpoint/2012/main" userId="S::ID36IH53@ubalt.edu::fd045f5c-b77a-4191-aa2e-0c5f24668c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5C3AD-13B7-4C2E-8204-84AFFE7D052C}" v="3" dt="2021-06-25T16:07:49.0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86" autoAdjust="0"/>
  </p:normalViewPr>
  <p:slideViewPr>
    <p:cSldViewPr snapToGrid="0">
      <p:cViewPr varScale="1">
        <p:scale>
          <a:sx n="58" d="100"/>
          <a:sy n="58" d="100"/>
        </p:scale>
        <p:origin x="2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Hayward" userId="fd045f5c-b77a-4191-aa2e-0c5f24668c72" providerId="ADAL" clId="{0CFC81BF-0FDE-43A1-88F5-9685B3D6F7AD}"/>
    <pc:docChg chg="undo custSel addSld delSld modSld sldOrd">
      <pc:chgData name="Malcolm Hayward" userId="fd045f5c-b77a-4191-aa2e-0c5f24668c72" providerId="ADAL" clId="{0CFC81BF-0FDE-43A1-88F5-9685B3D6F7AD}" dt="2021-05-14T13:16:55.020" v="13478" actId="20577"/>
      <pc:docMkLst>
        <pc:docMk/>
      </pc:docMkLst>
      <pc:sldChg chg="del">
        <pc:chgData name="Malcolm Hayward" userId="fd045f5c-b77a-4191-aa2e-0c5f24668c72" providerId="ADAL" clId="{0CFC81BF-0FDE-43A1-88F5-9685B3D6F7AD}" dt="2021-05-06T10:18:05.563" v="2214" actId="2696"/>
        <pc:sldMkLst>
          <pc:docMk/>
          <pc:sldMk cId="2099710872" sldId="256"/>
        </pc:sldMkLst>
      </pc:sldChg>
      <pc:sldChg chg="modSp new mod">
        <pc:chgData name="Malcolm Hayward" userId="fd045f5c-b77a-4191-aa2e-0c5f24668c72" providerId="ADAL" clId="{0CFC81BF-0FDE-43A1-88F5-9685B3D6F7AD}" dt="2021-05-03T08:06:59.228" v="2170" actId="207"/>
        <pc:sldMkLst>
          <pc:docMk/>
          <pc:sldMk cId="2738425569" sldId="257"/>
        </pc:sldMkLst>
        <pc:spChg chg="mod">
          <ac:chgData name="Malcolm Hayward" userId="fd045f5c-b77a-4191-aa2e-0c5f24668c72" providerId="ADAL" clId="{0CFC81BF-0FDE-43A1-88F5-9685B3D6F7AD}" dt="2021-05-03T03:50:59.335" v="89" actId="20577"/>
          <ac:spMkLst>
            <pc:docMk/>
            <pc:sldMk cId="2738425569" sldId="257"/>
            <ac:spMk id="2" creationId="{52DEE769-522C-4A00-B99E-B4097AEE52E6}"/>
          </ac:spMkLst>
        </pc:spChg>
        <pc:spChg chg="mod">
          <ac:chgData name="Malcolm Hayward" userId="fd045f5c-b77a-4191-aa2e-0c5f24668c72" providerId="ADAL" clId="{0CFC81BF-0FDE-43A1-88F5-9685B3D6F7AD}" dt="2021-05-03T08:06:59.228" v="2170" actId="207"/>
          <ac:spMkLst>
            <pc:docMk/>
            <pc:sldMk cId="2738425569" sldId="257"/>
            <ac:spMk id="3" creationId="{A81DB391-712A-469B-90F0-7CC2A9BDA644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4:42:10.341" v="4837" actId="1076"/>
        <pc:sldMkLst>
          <pc:docMk/>
          <pc:sldMk cId="3213032208" sldId="258"/>
        </pc:sldMkLst>
        <pc:spChg chg="mod">
          <ac:chgData name="Malcolm Hayward" userId="fd045f5c-b77a-4191-aa2e-0c5f24668c72" providerId="ADAL" clId="{0CFC81BF-0FDE-43A1-88F5-9685B3D6F7AD}" dt="2021-05-03T05:25:17.509" v="1334" actId="20577"/>
          <ac:spMkLst>
            <pc:docMk/>
            <pc:sldMk cId="3213032208" sldId="258"/>
            <ac:spMk id="2" creationId="{9640F3B3-D943-4AE3-B3F7-0B93E288FAAE}"/>
          </ac:spMkLst>
        </pc:spChg>
        <pc:spChg chg="del">
          <ac:chgData name="Malcolm Hayward" userId="fd045f5c-b77a-4191-aa2e-0c5f24668c72" providerId="ADAL" clId="{0CFC81BF-0FDE-43A1-88F5-9685B3D6F7AD}" dt="2021-05-03T05:25:19.491" v="1335" actId="22"/>
          <ac:spMkLst>
            <pc:docMk/>
            <pc:sldMk cId="3213032208" sldId="258"/>
            <ac:spMk id="3" creationId="{C1CA74BE-B1C5-4AA3-B7AE-11290DFDF3BF}"/>
          </ac:spMkLst>
        </pc:spChg>
        <pc:spChg chg="add del mod">
          <ac:chgData name="Malcolm Hayward" userId="fd045f5c-b77a-4191-aa2e-0c5f24668c72" providerId="ADAL" clId="{0CFC81BF-0FDE-43A1-88F5-9685B3D6F7AD}" dt="2021-05-03T05:28:13.753" v="1342" actId="22"/>
          <ac:spMkLst>
            <pc:docMk/>
            <pc:sldMk cId="3213032208" sldId="258"/>
            <ac:spMk id="7" creationId="{AECC7CC8-0DB2-4FEB-8BFE-7E2F42D2EE8D}"/>
          </ac:spMkLst>
        </pc:spChg>
        <pc:picChg chg="add del mod ord">
          <ac:chgData name="Malcolm Hayward" userId="fd045f5c-b77a-4191-aa2e-0c5f24668c72" providerId="ADAL" clId="{0CFC81BF-0FDE-43A1-88F5-9685B3D6F7AD}" dt="2021-05-03T05:28:12.142" v="1341" actId="478"/>
          <ac:picMkLst>
            <pc:docMk/>
            <pc:sldMk cId="3213032208" sldId="258"/>
            <ac:picMk id="5" creationId="{D87CF5C8-4146-4DEE-8922-B668E39DC538}"/>
          </ac:picMkLst>
        </pc:picChg>
        <pc:picChg chg="add mod ord">
          <ac:chgData name="Malcolm Hayward" userId="fd045f5c-b77a-4191-aa2e-0c5f24668c72" providerId="ADAL" clId="{0CFC81BF-0FDE-43A1-88F5-9685B3D6F7AD}" dt="2021-05-10T04:42:10.341" v="4837" actId="1076"/>
          <ac:picMkLst>
            <pc:docMk/>
            <pc:sldMk cId="3213032208" sldId="258"/>
            <ac:picMk id="9" creationId="{2154B1C9-A915-46C7-87CE-056021392186}"/>
          </ac:picMkLst>
        </pc:picChg>
      </pc:sldChg>
      <pc:sldChg chg="modSp new mod">
        <pc:chgData name="Malcolm Hayward" userId="fd045f5c-b77a-4191-aa2e-0c5f24668c72" providerId="ADAL" clId="{0CFC81BF-0FDE-43A1-88F5-9685B3D6F7AD}" dt="2021-05-13T07:14:03.379" v="10293" actId="20577"/>
        <pc:sldMkLst>
          <pc:docMk/>
          <pc:sldMk cId="3624140822" sldId="259"/>
        </pc:sldMkLst>
        <pc:spChg chg="mod">
          <ac:chgData name="Malcolm Hayward" userId="fd045f5c-b77a-4191-aa2e-0c5f24668c72" providerId="ADAL" clId="{0CFC81BF-0FDE-43A1-88F5-9685B3D6F7AD}" dt="2021-05-03T04:24:01.172" v="402" actId="20577"/>
          <ac:spMkLst>
            <pc:docMk/>
            <pc:sldMk cId="3624140822" sldId="259"/>
            <ac:spMk id="2" creationId="{E996E13E-9215-4357-8FA8-38289B2E209E}"/>
          </ac:spMkLst>
        </pc:spChg>
        <pc:spChg chg="mod">
          <ac:chgData name="Malcolm Hayward" userId="fd045f5c-b77a-4191-aa2e-0c5f24668c72" providerId="ADAL" clId="{0CFC81BF-0FDE-43A1-88F5-9685B3D6F7AD}" dt="2021-05-13T07:14:03.379" v="10293" actId="20577"/>
          <ac:spMkLst>
            <pc:docMk/>
            <pc:sldMk cId="3624140822" sldId="259"/>
            <ac:spMk id="3" creationId="{3DDCF645-C63B-400C-8E50-D42C151EB521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03T05:39:07.194" v="1442" actId="1076"/>
        <pc:sldMkLst>
          <pc:docMk/>
          <pc:sldMk cId="2073751027" sldId="260"/>
        </pc:sldMkLst>
        <pc:spChg chg="mod">
          <ac:chgData name="Malcolm Hayward" userId="fd045f5c-b77a-4191-aa2e-0c5f24668c72" providerId="ADAL" clId="{0CFC81BF-0FDE-43A1-88F5-9685B3D6F7AD}" dt="2021-05-03T05:38:52.675" v="1404" actId="20577"/>
          <ac:spMkLst>
            <pc:docMk/>
            <pc:sldMk cId="2073751027" sldId="260"/>
            <ac:spMk id="2" creationId="{001EE490-C711-4B4C-9919-1580F643C293}"/>
          </ac:spMkLst>
        </pc:spChg>
        <pc:spChg chg="del">
          <ac:chgData name="Malcolm Hayward" userId="fd045f5c-b77a-4191-aa2e-0c5f24668c72" providerId="ADAL" clId="{0CFC81BF-0FDE-43A1-88F5-9685B3D6F7AD}" dt="2021-05-03T05:30:02.757" v="1349" actId="22"/>
          <ac:spMkLst>
            <pc:docMk/>
            <pc:sldMk cId="2073751027" sldId="260"/>
            <ac:spMk id="3" creationId="{9081EDFD-2F45-4945-B407-2BE2932DCF71}"/>
          </ac:spMkLst>
        </pc:spChg>
        <pc:picChg chg="add mod ord">
          <ac:chgData name="Malcolm Hayward" userId="fd045f5c-b77a-4191-aa2e-0c5f24668c72" providerId="ADAL" clId="{0CFC81BF-0FDE-43A1-88F5-9685B3D6F7AD}" dt="2021-05-03T05:39:07.194" v="1442" actId="1076"/>
          <ac:picMkLst>
            <pc:docMk/>
            <pc:sldMk cId="2073751027" sldId="260"/>
            <ac:picMk id="5" creationId="{D6A9E21C-75FA-4BC2-8EAD-70E7C5A2640D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4:41:14.288" v="4835" actId="1076"/>
        <pc:sldMkLst>
          <pc:docMk/>
          <pc:sldMk cId="2783984392" sldId="261"/>
        </pc:sldMkLst>
        <pc:spChg chg="mod">
          <ac:chgData name="Malcolm Hayward" userId="fd045f5c-b77a-4191-aa2e-0c5f24668c72" providerId="ADAL" clId="{0CFC81BF-0FDE-43A1-88F5-9685B3D6F7AD}" dt="2021-05-03T05:39:03.918" v="1441" actId="20577"/>
          <ac:spMkLst>
            <pc:docMk/>
            <pc:sldMk cId="2783984392" sldId="261"/>
            <ac:spMk id="2" creationId="{C77326EE-4C68-4F5B-846A-1DE222F05C48}"/>
          </ac:spMkLst>
        </pc:spChg>
        <pc:spChg chg="del">
          <ac:chgData name="Malcolm Hayward" userId="fd045f5c-b77a-4191-aa2e-0c5f24668c72" providerId="ADAL" clId="{0CFC81BF-0FDE-43A1-88F5-9685B3D6F7AD}" dt="2021-05-03T05:38:36.801" v="1356" actId="22"/>
          <ac:spMkLst>
            <pc:docMk/>
            <pc:sldMk cId="2783984392" sldId="261"/>
            <ac:spMk id="3" creationId="{74EAD889-B4C3-4D6B-AEF4-4DE0DF6ED40A}"/>
          </ac:spMkLst>
        </pc:spChg>
        <pc:spChg chg="add del mod">
          <ac:chgData name="Malcolm Hayward" userId="fd045f5c-b77a-4191-aa2e-0c5f24668c72" providerId="ADAL" clId="{0CFC81BF-0FDE-43A1-88F5-9685B3D6F7AD}" dt="2021-05-10T04:40:54.724" v="4825" actId="22"/>
          <ac:spMkLst>
            <pc:docMk/>
            <pc:sldMk cId="2783984392" sldId="261"/>
            <ac:spMk id="4" creationId="{2CCA1F40-0008-4199-B641-8E067499130A}"/>
          </ac:spMkLst>
        </pc:spChg>
        <pc:picChg chg="add del mod ord">
          <ac:chgData name="Malcolm Hayward" userId="fd045f5c-b77a-4191-aa2e-0c5f24668c72" providerId="ADAL" clId="{0CFC81BF-0FDE-43A1-88F5-9685B3D6F7AD}" dt="2021-05-10T04:40:53.099" v="4824" actId="478"/>
          <ac:picMkLst>
            <pc:docMk/>
            <pc:sldMk cId="2783984392" sldId="261"/>
            <ac:picMk id="5" creationId="{6101365B-51AB-4737-825E-1C2E21632F15}"/>
          </ac:picMkLst>
        </pc:picChg>
        <pc:picChg chg="add mod ord">
          <ac:chgData name="Malcolm Hayward" userId="fd045f5c-b77a-4191-aa2e-0c5f24668c72" providerId="ADAL" clId="{0CFC81BF-0FDE-43A1-88F5-9685B3D6F7AD}" dt="2021-05-10T04:41:14.288" v="4835" actId="1076"/>
          <ac:picMkLst>
            <pc:docMk/>
            <pc:sldMk cId="2783984392" sldId="261"/>
            <ac:picMk id="7" creationId="{C301D457-0484-43DD-8637-ED20B0933530}"/>
          </ac:picMkLst>
        </pc:picChg>
      </pc:sldChg>
      <pc:sldChg chg="modSp new mod">
        <pc:chgData name="Malcolm Hayward" userId="fd045f5c-b77a-4191-aa2e-0c5f24668c72" providerId="ADAL" clId="{0CFC81BF-0FDE-43A1-88F5-9685B3D6F7AD}" dt="2021-05-13T10:32:25.976" v="12063" actId="20577"/>
        <pc:sldMkLst>
          <pc:docMk/>
          <pc:sldMk cId="3817436696" sldId="262"/>
        </pc:sldMkLst>
        <pc:spChg chg="mod">
          <ac:chgData name="Malcolm Hayward" userId="fd045f5c-b77a-4191-aa2e-0c5f24668c72" providerId="ADAL" clId="{0CFC81BF-0FDE-43A1-88F5-9685B3D6F7AD}" dt="2021-05-03T05:41:41.721" v="1459" actId="20577"/>
          <ac:spMkLst>
            <pc:docMk/>
            <pc:sldMk cId="3817436696" sldId="262"/>
            <ac:spMk id="2" creationId="{C328BE09-6136-4767-93FE-43EF6938C58C}"/>
          </ac:spMkLst>
        </pc:spChg>
        <pc:spChg chg="mod">
          <ac:chgData name="Malcolm Hayward" userId="fd045f5c-b77a-4191-aa2e-0c5f24668c72" providerId="ADAL" clId="{0CFC81BF-0FDE-43A1-88F5-9685B3D6F7AD}" dt="2021-05-13T10:32:25.976" v="12063" actId="20577"/>
          <ac:spMkLst>
            <pc:docMk/>
            <pc:sldMk cId="3817436696" sldId="262"/>
            <ac:spMk id="3" creationId="{CB5CD6E4-307A-4538-AA48-6D6AF2603DD3}"/>
          </ac:spMkLst>
        </pc:spChg>
      </pc:sldChg>
      <pc:sldChg chg="addSp modSp new mod addCm delCm">
        <pc:chgData name="Malcolm Hayward" userId="fd045f5c-b77a-4191-aa2e-0c5f24668c72" providerId="ADAL" clId="{0CFC81BF-0FDE-43A1-88F5-9685B3D6F7AD}" dt="2021-05-03T05:47:31.673" v="1696" actId="207"/>
        <pc:sldMkLst>
          <pc:docMk/>
          <pc:sldMk cId="1166684742" sldId="263"/>
        </pc:sldMkLst>
        <pc:spChg chg="mod">
          <ac:chgData name="Malcolm Hayward" userId="fd045f5c-b77a-4191-aa2e-0c5f24668c72" providerId="ADAL" clId="{0CFC81BF-0FDE-43A1-88F5-9685B3D6F7AD}" dt="2021-05-03T05:42:27.337" v="1586" actId="20577"/>
          <ac:spMkLst>
            <pc:docMk/>
            <pc:sldMk cId="1166684742" sldId="263"/>
            <ac:spMk id="2" creationId="{49AAEB0A-44AC-46AB-B6A6-161864920059}"/>
          </ac:spMkLst>
        </pc:spChg>
        <pc:spChg chg="mod">
          <ac:chgData name="Malcolm Hayward" userId="fd045f5c-b77a-4191-aa2e-0c5f24668c72" providerId="ADAL" clId="{0CFC81BF-0FDE-43A1-88F5-9685B3D6F7AD}" dt="2021-05-03T05:47:31.673" v="1696" actId="207"/>
          <ac:spMkLst>
            <pc:docMk/>
            <pc:sldMk cId="1166684742" sldId="263"/>
            <ac:spMk id="3" creationId="{4EFA7040-148C-4B04-9BEC-E60499E08F69}"/>
          </ac:spMkLst>
        </pc:spChg>
        <pc:spChg chg="add mod">
          <ac:chgData name="Malcolm Hayward" userId="fd045f5c-b77a-4191-aa2e-0c5f24668c72" providerId="ADAL" clId="{0CFC81BF-0FDE-43A1-88F5-9685B3D6F7AD}" dt="2021-05-03T05:45:49.258" v="1695" actId="1076"/>
          <ac:spMkLst>
            <pc:docMk/>
            <pc:sldMk cId="1166684742" sldId="263"/>
            <ac:spMk id="4" creationId="{669B22FD-1A83-4487-BB49-A0D6A162B029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03T05:54:23.981" v="1740" actId="14100"/>
        <pc:sldMkLst>
          <pc:docMk/>
          <pc:sldMk cId="2889192834" sldId="264"/>
        </pc:sldMkLst>
        <pc:spChg chg="mod">
          <ac:chgData name="Malcolm Hayward" userId="fd045f5c-b77a-4191-aa2e-0c5f24668c72" providerId="ADAL" clId="{0CFC81BF-0FDE-43A1-88F5-9685B3D6F7AD}" dt="2021-05-03T05:48:48.405" v="1733" actId="20577"/>
          <ac:spMkLst>
            <pc:docMk/>
            <pc:sldMk cId="2889192834" sldId="264"/>
            <ac:spMk id="2" creationId="{2098DD54-98B9-4FE3-A3B8-B5BBA9179050}"/>
          </ac:spMkLst>
        </pc:spChg>
        <pc:spChg chg="del">
          <ac:chgData name="Malcolm Hayward" userId="fd045f5c-b77a-4191-aa2e-0c5f24668c72" providerId="ADAL" clId="{0CFC81BF-0FDE-43A1-88F5-9685B3D6F7AD}" dt="2021-05-03T05:54:12.776" v="1734" actId="22"/>
          <ac:spMkLst>
            <pc:docMk/>
            <pc:sldMk cId="2889192834" sldId="264"/>
            <ac:spMk id="3" creationId="{679A1A33-EED4-44EA-BB28-649AC90104B4}"/>
          </ac:spMkLst>
        </pc:spChg>
        <pc:picChg chg="add mod ord">
          <ac:chgData name="Malcolm Hayward" userId="fd045f5c-b77a-4191-aa2e-0c5f24668c72" providerId="ADAL" clId="{0CFC81BF-0FDE-43A1-88F5-9685B3D6F7AD}" dt="2021-05-03T05:54:23.981" v="1740" actId="14100"/>
          <ac:picMkLst>
            <pc:docMk/>
            <pc:sldMk cId="2889192834" sldId="264"/>
            <ac:picMk id="5" creationId="{662437E9-305A-475E-A0B0-23D240A34B6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6T10:23:24.853" v="2854" actId="20577"/>
        <pc:sldMkLst>
          <pc:docMk/>
          <pc:sldMk cId="1640126048" sldId="265"/>
        </pc:sldMkLst>
        <pc:spChg chg="mod">
          <ac:chgData name="Malcolm Hayward" userId="fd045f5c-b77a-4191-aa2e-0c5f24668c72" providerId="ADAL" clId="{0CFC81BF-0FDE-43A1-88F5-9685B3D6F7AD}" dt="2021-05-06T10:23:24.853" v="2854" actId="20577"/>
          <ac:spMkLst>
            <pc:docMk/>
            <pc:sldMk cId="1640126048" sldId="265"/>
            <ac:spMk id="2" creationId="{2A90EA8C-C1B9-4757-80E8-F1EA81079E64}"/>
          </ac:spMkLst>
        </pc:spChg>
        <pc:spChg chg="del">
          <ac:chgData name="Malcolm Hayward" userId="fd045f5c-b77a-4191-aa2e-0c5f24668c72" providerId="ADAL" clId="{0CFC81BF-0FDE-43A1-88F5-9685B3D6F7AD}" dt="2021-05-03T06:06:19.121" v="1742" actId="22"/>
          <ac:spMkLst>
            <pc:docMk/>
            <pc:sldMk cId="1640126048" sldId="265"/>
            <ac:spMk id="3" creationId="{360FCEDB-8E53-4791-A28A-1E74239AF0F1}"/>
          </ac:spMkLst>
        </pc:spChg>
        <pc:picChg chg="add mod ord">
          <ac:chgData name="Malcolm Hayward" userId="fd045f5c-b77a-4191-aa2e-0c5f24668c72" providerId="ADAL" clId="{0CFC81BF-0FDE-43A1-88F5-9685B3D6F7AD}" dt="2021-05-03T06:06:37.988" v="1750" actId="1076"/>
          <ac:picMkLst>
            <pc:docMk/>
            <pc:sldMk cId="1640126048" sldId="265"/>
            <ac:picMk id="5" creationId="{95799E56-0CC8-4F26-9AEA-262E8C31AD37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6T10:23:44.555" v="2929" actId="20577"/>
        <pc:sldMkLst>
          <pc:docMk/>
          <pc:sldMk cId="569762394" sldId="266"/>
        </pc:sldMkLst>
        <pc:spChg chg="mod">
          <ac:chgData name="Malcolm Hayward" userId="fd045f5c-b77a-4191-aa2e-0c5f24668c72" providerId="ADAL" clId="{0CFC81BF-0FDE-43A1-88F5-9685B3D6F7AD}" dt="2021-05-06T10:23:44.555" v="2929" actId="20577"/>
          <ac:spMkLst>
            <pc:docMk/>
            <pc:sldMk cId="569762394" sldId="266"/>
            <ac:spMk id="2" creationId="{467F4818-56D8-4A1E-8329-D81409670207}"/>
          </ac:spMkLst>
        </pc:spChg>
        <pc:spChg chg="del">
          <ac:chgData name="Malcolm Hayward" userId="fd045f5c-b77a-4191-aa2e-0c5f24668c72" providerId="ADAL" clId="{0CFC81BF-0FDE-43A1-88F5-9685B3D6F7AD}" dt="2021-05-03T07:09:26.583" v="1752" actId="22"/>
          <ac:spMkLst>
            <pc:docMk/>
            <pc:sldMk cId="569762394" sldId="266"/>
            <ac:spMk id="3" creationId="{15220578-8EC8-4F4F-87CF-D3C57EA4819F}"/>
          </ac:spMkLst>
        </pc:spChg>
        <pc:picChg chg="add mod ord">
          <ac:chgData name="Malcolm Hayward" userId="fd045f5c-b77a-4191-aa2e-0c5f24668c72" providerId="ADAL" clId="{0CFC81BF-0FDE-43A1-88F5-9685B3D6F7AD}" dt="2021-05-03T07:11:57.386" v="1763" actId="14100"/>
          <ac:picMkLst>
            <pc:docMk/>
            <pc:sldMk cId="569762394" sldId="266"/>
            <ac:picMk id="5" creationId="{D77E6475-D943-4769-B7F4-54D34D46713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13:58.535" v="1811" actId="14100"/>
        <pc:sldMkLst>
          <pc:docMk/>
          <pc:sldMk cId="2892563551" sldId="267"/>
        </pc:sldMkLst>
        <pc:spChg chg="mod">
          <ac:chgData name="Malcolm Hayward" userId="fd045f5c-b77a-4191-aa2e-0c5f24668c72" providerId="ADAL" clId="{0CFC81BF-0FDE-43A1-88F5-9685B3D6F7AD}" dt="2021-05-03T07:13:29.133" v="1801" actId="20577"/>
          <ac:spMkLst>
            <pc:docMk/>
            <pc:sldMk cId="2892563551" sldId="267"/>
            <ac:spMk id="2" creationId="{82CD4237-CBB7-42E4-ADCE-8F8955684EC9}"/>
          </ac:spMkLst>
        </pc:spChg>
        <pc:spChg chg="del">
          <ac:chgData name="Malcolm Hayward" userId="fd045f5c-b77a-4191-aa2e-0c5f24668c72" providerId="ADAL" clId="{0CFC81BF-0FDE-43A1-88F5-9685B3D6F7AD}" dt="2021-05-03T07:13:22.576" v="1764" actId="22"/>
          <ac:spMkLst>
            <pc:docMk/>
            <pc:sldMk cId="2892563551" sldId="267"/>
            <ac:spMk id="3" creationId="{E1B8016C-E3EC-46BC-81AA-986798958F15}"/>
          </ac:spMkLst>
        </pc:spChg>
        <pc:picChg chg="add mod ord">
          <ac:chgData name="Malcolm Hayward" userId="fd045f5c-b77a-4191-aa2e-0c5f24668c72" providerId="ADAL" clId="{0CFC81BF-0FDE-43A1-88F5-9685B3D6F7AD}" dt="2021-05-03T07:13:58.535" v="1811" actId="14100"/>
          <ac:picMkLst>
            <pc:docMk/>
            <pc:sldMk cId="2892563551" sldId="267"/>
            <ac:picMk id="5" creationId="{1EA4E46E-5770-481D-B3BB-110DA6DA9B8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19:00.601" v="1896" actId="14100"/>
        <pc:sldMkLst>
          <pc:docMk/>
          <pc:sldMk cId="1895834040" sldId="268"/>
        </pc:sldMkLst>
        <pc:spChg chg="mod">
          <ac:chgData name="Malcolm Hayward" userId="fd045f5c-b77a-4191-aa2e-0c5f24668c72" providerId="ADAL" clId="{0CFC81BF-0FDE-43A1-88F5-9685B3D6F7AD}" dt="2021-05-03T07:18:43.090" v="1887" actId="20577"/>
          <ac:spMkLst>
            <pc:docMk/>
            <pc:sldMk cId="1895834040" sldId="268"/>
            <ac:spMk id="2" creationId="{E0136014-9549-4D15-A140-462B219CC161}"/>
          </ac:spMkLst>
        </pc:spChg>
        <pc:spChg chg="del">
          <ac:chgData name="Malcolm Hayward" userId="fd045f5c-b77a-4191-aa2e-0c5f24668c72" providerId="ADAL" clId="{0CFC81BF-0FDE-43A1-88F5-9685B3D6F7AD}" dt="2021-05-03T07:18:44.957" v="1888" actId="22"/>
          <ac:spMkLst>
            <pc:docMk/>
            <pc:sldMk cId="1895834040" sldId="268"/>
            <ac:spMk id="3" creationId="{FBCB557C-24D7-4CA3-968D-31F8F19482CF}"/>
          </ac:spMkLst>
        </pc:spChg>
        <pc:picChg chg="add mod ord">
          <ac:chgData name="Malcolm Hayward" userId="fd045f5c-b77a-4191-aa2e-0c5f24668c72" providerId="ADAL" clId="{0CFC81BF-0FDE-43A1-88F5-9685B3D6F7AD}" dt="2021-05-03T07:19:00.601" v="1896" actId="14100"/>
          <ac:picMkLst>
            <pc:docMk/>
            <pc:sldMk cId="1895834040" sldId="268"/>
            <ac:picMk id="5" creationId="{252504A7-FD4C-4563-B55E-2D1CF7016E6A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3:32:30.565" v="2954" actId="14100"/>
        <pc:sldMkLst>
          <pc:docMk/>
          <pc:sldMk cId="265083225" sldId="269"/>
        </pc:sldMkLst>
        <pc:spChg chg="mod">
          <ac:chgData name="Malcolm Hayward" userId="fd045f5c-b77a-4191-aa2e-0c5f24668c72" providerId="ADAL" clId="{0CFC81BF-0FDE-43A1-88F5-9685B3D6F7AD}" dt="2021-05-03T07:24:38.646" v="1976" actId="20577"/>
          <ac:spMkLst>
            <pc:docMk/>
            <pc:sldMk cId="265083225" sldId="269"/>
            <ac:spMk id="2" creationId="{D1A58DDD-287E-42B8-A9CA-43BD70F7520A}"/>
          </ac:spMkLst>
        </pc:spChg>
        <pc:spChg chg="del">
          <ac:chgData name="Malcolm Hayward" userId="fd045f5c-b77a-4191-aa2e-0c5f24668c72" providerId="ADAL" clId="{0CFC81BF-0FDE-43A1-88F5-9685B3D6F7AD}" dt="2021-05-03T07:20:36.029" v="1936" actId="22"/>
          <ac:spMkLst>
            <pc:docMk/>
            <pc:sldMk cId="265083225" sldId="269"/>
            <ac:spMk id="3" creationId="{B81F7999-FDA6-47F6-B635-08A3B1AB8BC7}"/>
          </ac:spMkLst>
        </pc:spChg>
        <pc:spChg chg="add del mod">
          <ac:chgData name="Malcolm Hayward" userId="fd045f5c-b77a-4191-aa2e-0c5f24668c72" providerId="ADAL" clId="{0CFC81BF-0FDE-43A1-88F5-9685B3D6F7AD}" dt="2021-05-10T03:32:19.879" v="2949" actId="22"/>
          <ac:spMkLst>
            <pc:docMk/>
            <pc:sldMk cId="265083225" sldId="269"/>
            <ac:spMk id="4" creationId="{585A43EE-87A7-49FC-A16F-AD846AB5F4CA}"/>
          </ac:spMkLst>
        </pc:spChg>
        <pc:picChg chg="add del mod ord">
          <ac:chgData name="Malcolm Hayward" userId="fd045f5c-b77a-4191-aa2e-0c5f24668c72" providerId="ADAL" clId="{0CFC81BF-0FDE-43A1-88F5-9685B3D6F7AD}" dt="2021-05-10T03:32:18.452" v="2948" actId="478"/>
          <ac:picMkLst>
            <pc:docMk/>
            <pc:sldMk cId="265083225" sldId="269"/>
            <ac:picMk id="5" creationId="{DF2C8B5B-C8DF-4309-A65E-629BBE59426B}"/>
          </ac:picMkLst>
        </pc:picChg>
        <pc:picChg chg="add mod ord">
          <ac:chgData name="Malcolm Hayward" userId="fd045f5c-b77a-4191-aa2e-0c5f24668c72" providerId="ADAL" clId="{0CFC81BF-0FDE-43A1-88F5-9685B3D6F7AD}" dt="2021-05-10T03:32:30.565" v="2954" actId="14100"/>
          <ac:picMkLst>
            <pc:docMk/>
            <pc:sldMk cId="265083225" sldId="269"/>
            <ac:picMk id="7" creationId="{868A4E9E-46BC-48C1-B577-8A32BB08E1F8}"/>
          </ac:picMkLst>
        </pc:picChg>
        <pc:picChg chg="add del mod">
          <ac:chgData name="Malcolm Hayward" userId="fd045f5c-b77a-4191-aa2e-0c5f24668c72" providerId="ADAL" clId="{0CFC81BF-0FDE-43A1-88F5-9685B3D6F7AD}" dt="2021-05-03T07:23:45.886" v="1960" actId="478"/>
          <ac:picMkLst>
            <pc:docMk/>
            <pc:sldMk cId="265083225" sldId="269"/>
            <ac:picMk id="7" creationId="{C9DFDA8C-1FFC-4143-93B1-BDAA90F9C64A}"/>
          </ac:picMkLst>
        </pc:picChg>
        <pc:picChg chg="add del mod">
          <ac:chgData name="Malcolm Hayward" userId="fd045f5c-b77a-4191-aa2e-0c5f24668c72" providerId="ADAL" clId="{0CFC81BF-0FDE-43A1-88F5-9685B3D6F7AD}" dt="2021-05-03T07:23:46.193" v="1961" actId="478"/>
          <ac:picMkLst>
            <pc:docMk/>
            <pc:sldMk cId="265083225" sldId="269"/>
            <ac:picMk id="9" creationId="{C1315600-27E0-435C-A91F-A0CA5CB5DB9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24:36.118" v="1974" actId="20577"/>
        <pc:sldMkLst>
          <pc:docMk/>
          <pc:sldMk cId="560698959" sldId="270"/>
        </pc:sldMkLst>
        <pc:spChg chg="mod">
          <ac:chgData name="Malcolm Hayward" userId="fd045f5c-b77a-4191-aa2e-0c5f24668c72" providerId="ADAL" clId="{0CFC81BF-0FDE-43A1-88F5-9685B3D6F7AD}" dt="2021-05-03T07:24:36.118" v="1974" actId="20577"/>
          <ac:spMkLst>
            <pc:docMk/>
            <pc:sldMk cId="560698959" sldId="270"/>
            <ac:spMk id="2" creationId="{624D793A-21C3-49BB-BD9A-9F0C1253B417}"/>
          </ac:spMkLst>
        </pc:spChg>
        <pc:spChg chg="del">
          <ac:chgData name="Malcolm Hayward" userId="fd045f5c-b77a-4191-aa2e-0c5f24668c72" providerId="ADAL" clId="{0CFC81BF-0FDE-43A1-88F5-9685B3D6F7AD}" dt="2021-05-03T07:23:23.086" v="1950"/>
          <ac:spMkLst>
            <pc:docMk/>
            <pc:sldMk cId="560698959" sldId="270"/>
            <ac:spMk id="3" creationId="{7A012A2F-A1E1-4F5D-96CA-D2CC97100260}"/>
          </ac:spMkLst>
        </pc:spChg>
        <pc:picChg chg="add mod">
          <ac:chgData name="Malcolm Hayward" userId="fd045f5c-b77a-4191-aa2e-0c5f24668c72" providerId="ADAL" clId="{0CFC81BF-0FDE-43A1-88F5-9685B3D6F7AD}" dt="2021-05-03T07:24:06.207" v="1970" actId="1076"/>
          <ac:picMkLst>
            <pc:docMk/>
            <pc:sldMk cId="560698959" sldId="270"/>
            <ac:picMk id="4" creationId="{F0E16ECE-2833-459B-BAF7-A9D63CC393F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24:41.212" v="1978" actId="20577"/>
        <pc:sldMkLst>
          <pc:docMk/>
          <pc:sldMk cId="267818724" sldId="271"/>
        </pc:sldMkLst>
        <pc:spChg chg="mod">
          <ac:chgData name="Malcolm Hayward" userId="fd045f5c-b77a-4191-aa2e-0c5f24668c72" providerId="ADAL" clId="{0CFC81BF-0FDE-43A1-88F5-9685B3D6F7AD}" dt="2021-05-03T07:24:41.212" v="1978" actId="20577"/>
          <ac:spMkLst>
            <pc:docMk/>
            <pc:sldMk cId="267818724" sldId="271"/>
            <ac:spMk id="2" creationId="{230C0B3D-3307-4278-885A-DF6B84EACD31}"/>
          </ac:spMkLst>
        </pc:spChg>
        <pc:spChg chg="del">
          <ac:chgData name="Malcolm Hayward" userId="fd045f5c-b77a-4191-aa2e-0c5f24668c72" providerId="ADAL" clId="{0CFC81BF-0FDE-43A1-88F5-9685B3D6F7AD}" dt="2021-05-03T07:23:38.386" v="1956"/>
          <ac:spMkLst>
            <pc:docMk/>
            <pc:sldMk cId="267818724" sldId="271"/>
            <ac:spMk id="3" creationId="{EACE931A-9ADD-4399-9957-F0A2FB9B45F8}"/>
          </ac:spMkLst>
        </pc:spChg>
        <pc:picChg chg="add mod">
          <ac:chgData name="Malcolm Hayward" userId="fd045f5c-b77a-4191-aa2e-0c5f24668c72" providerId="ADAL" clId="{0CFC81BF-0FDE-43A1-88F5-9685B3D6F7AD}" dt="2021-05-03T07:24:04.367" v="1969" actId="1076"/>
          <ac:picMkLst>
            <pc:docMk/>
            <pc:sldMk cId="267818724" sldId="271"/>
            <ac:picMk id="4" creationId="{BEFECCA2-9C47-44EF-81FE-B25E10CF6165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4:37:44.866" v="4816" actId="1076"/>
        <pc:sldMkLst>
          <pc:docMk/>
          <pc:sldMk cId="827136447" sldId="272"/>
        </pc:sldMkLst>
        <pc:spChg chg="mod">
          <ac:chgData name="Malcolm Hayward" userId="fd045f5c-b77a-4191-aa2e-0c5f24668c72" providerId="ADAL" clId="{0CFC81BF-0FDE-43A1-88F5-9685B3D6F7AD}" dt="2021-05-10T04:36:14.769" v="4800" actId="20577"/>
          <ac:spMkLst>
            <pc:docMk/>
            <pc:sldMk cId="827136447" sldId="272"/>
            <ac:spMk id="2" creationId="{67D7A031-73E5-420B-8CAD-B6D6A5641391}"/>
          </ac:spMkLst>
        </pc:spChg>
        <pc:spChg chg="del">
          <ac:chgData name="Malcolm Hayward" userId="fd045f5c-b77a-4191-aa2e-0c5f24668c72" providerId="ADAL" clId="{0CFC81BF-0FDE-43A1-88F5-9685B3D6F7AD}" dt="2021-05-03T07:43:38.891" v="1980" actId="22"/>
          <ac:spMkLst>
            <pc:docMk/>
            <pc:sldMk cId="827136447" sldId="272"/>
            <ac:spMk id="3" creationId="{0065B1E4-5E4B-421E-A803-5502B5D00DBB}"/>
          </ac:spMkLst>
        </pc:spChg>
        <pc:spChg chg="add del mod">
          <ac:chgData name="Malcolm Hayward" userId="fd045f5c-b77a-4191-aa2e-0c5f24668c72" providerId="ADAL" clId="{0CFC81BF-0FDE-43A1-88F5-9685B3D6F7AD}" dt="2021-05-10T04:37:03.153" v="4808" actId="22"/>
          <ac:spMkLst>
            <pc:docMk/>
            <pc:sldMk cId="827136447" sldId="272"/>
            <ac:spMk id="4" creationId="{EBD3ED9F-BDA0-4450-8637-692B1155B5D3}"/>
          </ac:spMkLst>
        </pc:spChg>
        <pc:spChg chg="add del mod">
          <ac:chgData name="Malcolm Hayward" userId="fd045f5c-b77a-4191-aa2e-0c5f24668c72" providerId="ADAL" clId="{0CFC81BF-0FDE-43A1-88F5-9685B3D6F7AD}" dt="2021-05-03T07:45:23.335" v="1987" actId="22"/>
          <ac:spMkLst>
            <pc:docMk/>
            <pc:sldMk cId="827136447" sldId="272"/>
            <ac:spMk id="7" creationId="{0D6001E9-4347-4276-BA24-EEA16D31B1CD}"/>
          </ac:spMkLst>
        </pc:spChg>
        <pc:spChg chg="add del mod">
          <ac:chgData name="Malcolm Hayward" userId="fd045f5c-b77a-4191-aa2e-0c5f24668c72" providerId="ADAL" clId="{0CFC81BF-0FDE-43A1-88F5-9685B3D6F7AD}" dt="2021-05-10T04:37:32.120" v="4810" actId="22"/>
          <ac:spMkLst>
            <pc:docMk/>
            <pc:sldMk cId="827136447" sldId="272"/>
            <ac:spMk id="8" creationId="{5CD10586-8019-467A-BAC0-C1B58A45514D}"/>
          </ac:spMkLst>
        </pc:spChg>
        <pc:picChg chg="add del mod ord">
          <ac:chgData name="Malcolm Hayward" userId="fd045f5c-b77a-4191-aa2e-0c5f24668c72" providerId="ADAL" clId="{0CFC81BF-0FDE-43A1-88F5-9685B3D6F7AD}" dt="2021-05-03T07:43:58.011" v="1986" actId="478"/>
          <ac:picMkLst>
            <pc:docMk/>
            <pc:sldMk cId="827136447" sldId="272"/>
            <ac:picMk id="5" creationId="{C7711E8E-8841-4D3E-BE00-52E5FF77F505}"/>
          </ac:picMkLst>
        </pc:picChg>
        <pc:picChg chg="add del mod ord">
          <ac:chgData name="Malcolm Hayward" userId="fd045f5c-b77a-4191-aa2e-0c5f24668c72" providerId="ADAL" clId="{0CFC81BF-0FDE-43A1-88F5-9685B3D6F7AD}" dt="2021-05-10T04:37:30.412" v="4809" actId="478"/>
          <ac:picMkLst>
            <pc:docMk/>
            <pc:sldMk cId="827136447" sldId="272"/>
            <ac:picMk id="6" creationId="{677F3A7B-AEB8-4CFE-B667-9FAD8DAD08B8}"/>
          </ac:picMkLst>
        </pc:picChg>
        <pc:picChg chg="add del mod ord">
          <ac:chgData name="Malcolm Hayward" userId="fd045f5c-b77a-4191-aa2e-0c5f24668c72" providerId="ADAL" clId="{0CFC81BF-0FDE-43A1-88F5-9685B3D6F7AD}" dt="2021-05-10T04:37:01.651" v="4807" actId="478"/>
          <ac:picMkLst>
            <pc:docMk/>
            <pc:sldMk cId="827136447" sldId="272"/>
            <ac:picMk id="9" creationId="{CC536FD2-ADFA-4795-85BE-507BE649EAFF}"/>
          </ac:picMkLst>
        </pc:picChg>
        <pc:picChg chg="add mod ord">
          <ac:chgData name="Malcolm Hayward" userId="fd045f5c-b77a-4191-aa2e-0c5f24668c72" providerId="ADAL" clId="{0CFC81BF-0FDE-43A1-88F5-9685B3D6F7AD}" dt="2021-05-10T04:37:44.866" v="4816" actId="1076"/>
          <ac:picMkLst>
            <pc:docMk/>
            <pc:sldMk cId="827136447" sldId="272"/>
            <ac:picMk id="11" creationId="{BDF03C47-A207-4DA5-89E2-3D347783D5D8}"/>
          </ac:picMkLst>
        </pc:picChg>
      </pc:sldChg>
      <pc:sldChg chg="addSp delSp modSp new mod modNotesTx">
        <pc:chgData name="Malcolm Hayward" userId="fd045f5c-b77a-4191-aa2e-0c5f24668c72" providerId="ADAL" clId="{0CFC81BF-0FDE-43A1-88F5-9685B3D6F7AD}" dt="2021-05-10T05:25:15.768" v="5528" actId="20577"/>
        <pc:sldMkLst>
          <pc:docMk/>
          <pc:sldMk cId="2174236324" sldId="273"/>
        </pc:sldMkLst>
        <pc:spChg chg="mod">
          <ac:chgData name="Malcolm Hayward" userId="fd045f5c-b77a-4191-aa2e-0c5f24668c72" providerId="ADAL" clId="{0CFC81BF-0FDE-43A1-88F5-9685B3D6F7AD}" dt="2021-05-03T07:59:19.793" v="2087" actId="20577"/>
          <ac:spMkLst>
            <pc:docMk/>
            <pc:sldMk cId="2174236324" sldId="273"/>
            <ac:spMk id="2" creationId="{CED28F40-15BB-4F3F-8BAA-26A0CF4842C1}"/>
          </ac:spMkLst>
        </pc:spChg>
        <pc:spChg chg="del">
          <ac:chgData name="Malcolm Hayward" userId="fd045f5c-b77a-4191-aa2e-0c5f24668c72" providerId="ADAL" clId="{0CFC81BF-0FDE-43A1-88F5-9685B3D6F7AD}" dt="2021-05-03T07:58:36.961" v="2030" actId="22"/>
          <ac:spMkLst>
            <pc:docMk/>
            <pc:sldMk cId="2174236324" sldId="273"/>
            <ac:spMk id="3" creationId="{3E97B151-2CA7-494C-A5F6-7B7549523B96}"/>
          </ac:spMkLst>
        </pc:spChg>
        <pc:spChg chg="add del mod">
          <ac:chgData name="Malcolm Hayward" userId="fd045f5c-b77a-4191-aa2e-0c5f24668c72" providerId="ADAL" clId="{0CFC81BF-0FDE-43A1-88F5-9685B3D6F7AD}" dt="2021-05-10T03:29:33.911" v="2931" actId="22"/>
          <ac:spMkLst>
            <pc:docMk/>
            <pc:sldMk cId="2174236324" sldId="273"/>
            <ac:spMk id="4" creationId="{87088CC9-E6D1-4DD0-9E57-FB28B0564105}"/>
          </ac:spMkLst>
        </pc:spChg>
        <pc:picChg chg="add del mod ord">
          <ac:chgData name="Malcolm Hayward" userId="fd045f5c-b77a-4191-aa2e-0c5f24668c72" providerId="ADAL" clId="{0CFC81BF-0FDE-43A1-88F5-9685B3D6F7AD}" dt="2021-05-10T03:29:32.199" v="2930" actId="478"/>
          <ac:picMkLst>
            <pc:docMk/>
            <pc:sldMk cId="2174236324" sldId="273"/>
            <ac:picMk id="5" creationId="{53C64B40-2079-4290-8E21-05714CBC5270}"/>
          </ac:picMkLst>
        </pc:picChg>
        <pc:picChg chg="add mod ord">
          <ac:chgData name="Malcolm Hayward" userId="fd045f5c-b77a-4191-aa2e-0c5f24668c72" providerId="ADAL" clId="{0CFC81BF-0FDE-43A1-88F5-9685B3D6F7AD}" dt="2021-05-10T03:29:56.538" v="2941" actId="1076"/>
          <ac:picMkLst>
            <pc:docMk/>
            <pc:sldMk cId="2174236324" sldId="273"/>
            <ac:picMk id="7" creationId="{0B447283-398F-482A-9246-A34B10E5BE9E}"/>
          </ac:picMkLst>
        </pc:picChg>
      </pc:sldChg>
      <pc:sldChg chg="modSp new mod">
        <pc:chgData name="Malcolm Hayward" userId="fd045f5c-b77a-4191-aa2e-0c5f24668c72" providerId="ADAL" clId="{0CFC81BF-0FDE-43A1-88F5-9685B3D6F7AD}" dt="2021-05-10T03:35:58.970" v="3374" actId="20577"/>
        <pc:sldMkLst>
          <pc:docMk/>
          <pc:sldMk cId="2060117407" sldId="274"/>
        </pc:sldMkLst>
        <pc:spChg chg="mod">
          <ac:chgData name="Malcolm Hayward" userId="fd045f5c-b77a-4191-aa2e-0c5f24668c72" providerId="ADAL" clId="{0CFC81BF-0FDE-43A1-88F5-9685B3D6F7AD}" dt="2021-05-03T07:56:33.508" v="2008" actId="20577"/>
          <ac:spMkLst>
            <pc:docMk/>
            <pc:sldMk cId="2060117407" sldId="274"/>
            <ac:spMk id="2" creationId="{4646C724-BC89-4228-B6E9-79862EEEEFF0}"/>
          </ac:spMkLst>
        </pc:spChg>
        <pc:spChg chg="mod">
          <ac:chgData name="Malcolm Hayward" userId="fd045f5c-b77a-4191-aa2e-0c5f24668c72" providerId="ADAL" clId="{0CFC81BF-0FDE-43A1-88F5-9685B3D6F7AD}" dt="2021-05-10T03:35:58.970" v="3374" actId="20577"/>
          <ac:spMkLst>
            <pc:docMk/>
            <pc:sldMk cId="2060117407" sldId="274"/>
            <ac:spMk id="3" creationId="{8FC62127-EC7E-4932-A594-8B70160431E4}"/>
          </ac:spMkLst>
        </pc:spChg>
      </pc:sldChg>
      <pc:sldChg chg="modSp new mod">
        <pc:chgData name="Malcolm Hayward" userId="fd045f5c-b77a-4191-aa2e-0c5f24668c72" providerId="ADAL" clId="{0CFC81BF-0FDE-43A1-88F5-9685B3D6F7AD}" dt="2021-05-10T04:33:12.013" v="4603" actId="20577"/>
        <pc:sldMkLst>
          <pc:docMk/>
          <pc:sldMk cId="1265762849" sldId="275"/>
        </pc:sldMkLst>
        <pc:spChg chg="mod">
          <ac:chgData name="Malcolm Hayward" userId="fd045f5c-b77a-4191-aa2e-0c5f24668c72" providerId="ADAL" clId="{0CFC81BF-0FDE-43A1-88F5-9685B3D6F7AD}" dt="2021-05-03T07:56:42.684" v="2029" actId="20577"/>
          <ac:spMkLst>
            <pc:docMk/>
            <pc:sldMk cId="1265762849" sldId="275"/>
            <ac:spMk id="2" creationId="{13D21A09-7C34-4A83-9E05-5196BB7A4CE8}"/>
          </ac:spMkLst>
        </pc:spChg>
        <pc:spChg chg="mod">
          <ac:chgData name="Malcolm Hayward" userId="fd045f5c-b77a-4191-aa2e-0c5f24668c72" providerId="ADAL" clId="{0CFC81BF-0FDE-43A1-88F5-9685B3D6F7AD}" dt="2021-05-10T04:33:12.013" v="4603" actId="20577"/>
          <ac:spMkLst>
            <pc:docMk/>
            <pc:sldMk cId="1265762849" sldId="275"/>
            <ac:spMk id="3" creationId="{29021786-3AB0-4E22-87B6-27CA2B48EC2A}"/>
          </ac:spMkLst>
        </pc:spChg>
      </pc:sldChg>
      <pc:sldChg chg="modSp new mod">
        <pc:chgData name="Malcolm Hayward" userId="fd045f5c-b77a-4191-aa2e-0c5f24668c72" providerId="ADAL" clId="{0CFC81BF-0FDE-43A1-88F5-9685B3D6F7AD}" dt="2021-05-13T10:42:00.240" v="12089" actId="20577"/>
        <pc:sldMkLst>
          <pc:docMk/>
          <pc:sldMk cId="1219736598" sldId="276"/>
        </pc:sldMkLst>
        <pc:spChg chg="mod">
          <ac:chgData name="Malcolm Hayward" userId="fd045f5c-b77a-4191-aa2e-0c5f24668c72" providerId="ADAL" clId="{0CFC81BF-0FDE-43A1-88F5-9685B3D6F7AD}" dt="2021-05-06T10:17:00.837" v="2193" actId="20577"/>
          <ac:spMkLst>
            <pc:docMk/>
            <pc:sldMk cId="1219736598" sldId="276"/>
            <ac:spMk id="2" creationId="{2ACCA77A-0D20-4110-BCC5-1FD5746FFA0C}"/>
          </ac:spMkLst>
        </pc:spChg>
        <pc:spChg chg="mod">
          <ac:chgData name="Malcolm Hayward" userId="fd045f5c-b77a-4191-aa2e-0c5f24668c72" providerId="ADAL" clId="{0CFC81BF-0FDE-43A1-88F5-9685B3D6F7AD}" dt="2021-05-13T10:42:00.240" v="12089" actId="20577"/>
          <ac:spMkLst>
            <pc:docMk/>
            <pc:sldMk cId="1219736598" sldId="276"/>
            <ac:spMk id="3" creationId="{C1DCF528-8501-41D0-9021-FBED6527708C}"/>
          </ac:spMkLst>
        </pc:spChg>
      </pc:sldChg>
      <pc:sldChg chg="modSp new mod">
        <pc:chgData name="Malcolm Hayward" userId="fd045f5c-b77a-4191-aa2e-0c5f24668c72" providerId="ADAL" clId="{0CFC81BF-0FDE-43A1-88F5-9685B3D6F7AD}" dt="2021-05-13T10:44:41.878" v="12147" actId="20577"/>
        <pc:sldMkLst>
          <pc:docMk/>
          <pc:sldMk cId="4041543920" sldId="277"/>
        </pc:sldMkLst>
        <pc:spChg chg="mod">
          <ac:chgData name="Malcolm Hayward" userId="fd045f5c-b77a-4191-aa2e-0c5f24668c72" providerId="ADAL" clId="{0CFC81BF-0FDE-43A1-88F5-9685B3D6F7AD}" dt="2021-05-06T10:17:52.493" v="2212" actId="20577"/>
          <ac:spMkLst>
            <pc:docMk/>
            <pc:sldMk cId="4041543920" sldId="277"/>
            <ac:spMk id="2" creationId="{CDEE2818-851F-4CD3-ADE6-2DDF1B3E0E39}"/>
          </ac:spMkLst>
        </pc:spChg>
        <pc:spChg chg="mod">
          <ac:chgData name="Malcolm Hayward" userId="fd045f5c-b77a-4191-aa2e-0c5f24668c72" providerId="ADAL" clId="{0CFC81BF-0FDE-43A1-88F5-9685B3D6F7AD}" dt="2021-05-13T10:44:41.878" v="12147" actId="20577"/>
          <ac:spMkLst>
            <pc:docMk/>
            <pc:sldMk cId="4041543920" sldId="277"/>
            <ac:spMk id="3" creationId="{F793686A-4825-40B6-9E72-89B0AA16C3E9}"/>
          </ac:spMkLst>
        </pc:spChg>
      </pc:sldChg>
      <pc:sldChg chg="modSp add mod">
        <pc:chgData name="Malcolm Hayward" userId="fd045f5c-b77a-4191-aa2e-0c5f24668c72" providerId="ADAL" clId="{0CFC81BF-0FDE-43A1-88F5-9685B3D6F7AD}" dt="2021-05-13T12:47:34.379" v="12162" actId="1076"/>
        <pc:sldMkLst>
          <pc:docMk/>
          <pc:sldMk cId="1734229363" sldId="278"/>
        </pc:sldMkLst>
        <pc:spChg chg="mod">
          <ac:chgData name="Malcolm Hayward" userId="fd045f5c-b77a-4191-aa2e-0c5f24668c72" providerId="ADAL" clId="{0CFC81BF-0FDE-43A1-88F5-9685B3D6F7AD}" dt="2021-05-13T12:47:29.850" v="12161" actId="20577"/>
          <ac:spMkLst>
            <pc:docMk/>
            <pc:sldMk cId="1734229363" sldId="278"/>
            <ac:spMk id="2" creationId="{ABE998E7-D42B-4F89-98CB-92B2D0392882}"/>
          </ac:spMkLst>
        </pc:spChg>
        <pc:spChg chg="mod">
          <ac:chgData name="Malcolm Hayward" userId="fd045f5c-b77a-4191-aa2e-0c5f24668c72" providerId="ADAL" clId="{0CFC81BF-0FDE-43A1-88F5-9685B3D6F7AD}" dt="2021-05-13T12:47:34.379" v="12162" actId="1076"/>
          <ac:spMkLst>
            <pc:docMk/>
            <pc:sldMk cId="1734229363" sldId="278"/>
            <ac:spMk id="3" creationId="{4F6A2723-A6E9-48DB-B408-0352E1957E51}"/>
          </ac:spMkLst>
        </pc:spChg>
      </pc:sldChg>
      <pc:sldChg chg="modSp new mod">
        <pc:chgData name="Malcolm Hayward" userId="fd045f5c-b77a-4191-aa2e-0c5f24668c72" providerId="ADAL" clId="{0CFC81BF-0FDE-43A1-88F5-9685B3D6F7AD}" dt="2021-05-10T06:55:12.953" v="9016" actId="20577"/>
        <pc:sldMkLst>
          <pc:docMk/>
          <pc:sldMk cId="271561001" sldId="279"/>
        </pc:sldMkLst>
        <pc:spChg chg="mod">
          <ac:chgData name="Malcolm Hayward" userId="fd045f5c-b77a-4191-aa2e-0c5f24668c72" providerId="ADAL" clId="{0CFC81BF-0FDE-43A1-88F5-9685B3D6F7AD}" dt="2021-05-10T04:35:42.492" v="4792" actId="20577"/>
          <ac:spMkLst>
            <pc:docMk/>
            <pc:sldMk cId="271561001" sldId="279"/>
            <ac:spMk id="2" creationId="{EFDB801F-BBEA-4808-B13D-E8EA2B93372F}"/>
          </ac:spMkLst>
        </pc:spChg>
        <pc:spChg chg="mod">
          <ac:chgData name="Malcolm Hayward" userId="fd045f5c-b77a-4191-aa2e-0c5f24668c72" providerId="ADAL" clId="{0CFC81BF-0FDE-43A1-88F5-9685B3D6F7AD}" dt="2021-05-10T06:55:12.953" v="9016" actId="20577"/>
          <ac:spMkLst>
            <pc:docMk/>
            <pc:sldMk cId="271561001" sldId="279"/>
            <ac:spMk id="3" creationId="{2189110D-57EB-4AE8-986D-749D915DEF55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4:39:01.042" v="4823" actId="14100"/>
        <pc:sldMkLst>
          <pc:docMk/>
          <pc:sldMk cId="2724470330" sldId="280"/>
        </pc:sldMkLst>
        <pc:spChg chg="mod">
          <ac:chgData name="Malcolm Hayward" userId="fd045f5c-b77a-4191-aa2e-0c5f24668c72" providerId="ADAL" clId="{0CFC81BF-0FDE-43A1-88F5-9685B3D6F7AD}" dt="2021-05-10T04:36:23.105" v="4806" actId="20577"/>
          <ac:spMkLst>
            <pc:docMk/>
            <pc:sldMk cId="2724470330" sldId="280"/>
            <ac:spMk id="2" creationId="{CB489A6E-8E8B-45E4-AA33-EB0FFBE8B167}"/>
          </ac:spMkLst>
        </pc:spChg>
        <pc:spChg chg="del">
          <ac:chgData name="Malcolm Hayward" userId="fd045f5c-b77a-4191-aa2e-0c5f24668c72" providerId="ADAL" clId="{0CFC81BF-0FDE-43A1-88F5-9685B3D6F7AD}" dt="2021-05-10T04:38:45.390" v="4817" actId="22"/>
          <ac:spMkLst>
            <pc:docMk/>
            <pc:sldMk cId="2724470330" sldId="280"/>
            <ac:spMk id="3" creationId="{F31B1ADF-9C19-4FEC-BDDC-C692F2610495}"/>
          </ac:spMkLst>
        </pc:spChg>
        <pc:picChg chg="add mod ord">
          <ac:chgData name="Malcolm Hayward" userId="fd045f5c-b77a-4191-aa2e-0c5f24668c72" providerId="ADAL" clId="{0CFC81BF-0FDE-43A1-88F5-9685B3D6F7AD}" dt="2021-05-10T04:39:01.042" v="4823" actId="14100"/>
          <ac:picMkLst>
            <pc:docMk/>
            <pc:sldMk cId="2724470330" sldId="280"/>
            <ac:picMk id="5" creationId="{C4689E27-6FC5-414F-B6B0-0F03AC519C6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09:40.500" v="5046" actId="1076"/>
        <pc:sldMkLst>
          <pc:docMk/>
          <pc:sldMk cId="2126909535" sldId="281"/>
        </pc:sldMkLst>
        <pc:spChg chg="mod">
          <ac:chgData name="Malcolm Hayward" userId="fd045f5c-b77a-4191-aa2e-0c5f24668c72" providerId="ADAL" clId="{0CFC81BF-0FDE-43A1-88F5-9685B3D6F7AD}" dt="2021-05-10T05:09:12.858" v="5038" actId="20577"/>
          <ac:spMkLst>
            <pc:docMk/>
            <pc:sldMk cId="2126909535" sldId="281"/>
            <ac:spMk id="2" creationId="{18261BF9-A913-411F-9BA0-65C86FD0C6AC}"/>
          </ac:spMkLst>
        </pc:spChg>
        <pc:spChg chg="del">
          <ac:chgData name="Malcolm Hayward" userId="fd045f5c-b77a-4191-aa2e-0c5f24668c72" providerId="ADAL" clId="{0CFC81BF-0FDE-43A1-88F5-9685B3D6F7AD}" dt="2021-05-10T05:09:29.309" v="5039" actId="22"/>
          <ac:spMkLst>
            <pc:docMk/>
            <pc:sldMk cId="2126909535" sldId="281"/>
            <ac:spMk id="3" creationId="{086A2F09-8FFF-4231-92D0-DA5EA62EC478}"/>
          </ac:spMkLst>
        </pc:spChg>
        <pc:picChg chg="add mod ord">
          <ac:chgData name="Malcolm Hayward" userId="fd045f5c-b77a-4191-aa2e-0c5f24668c72" providerId="ADAL" clId="{0CFC81BF-0FDE-43A1-88F5-9685B3D6F7AD}" dt="2021-05-10T05:09:40.500" v="5046" actId="1076"/>
          <ac:picMkLst>
            <pc:docMk/>
            <pc:sldMk cId="2126909535" sldId="281"/>
            <ac:picMk id="5" creationId="{D4E0CCB8-04A1-4685-B2CE-1CABC430399E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15:31.935" v="5057" actId="14100"/>
        <pc:sldMkLst>
          <pc:docMk/>
          <pc:sldMk cId="216088617" sldId="282"/>
        </pc:sldMkLst>
        <pc:spChg chg="mod">
          <ac:chgData name="Malcolm Hayward" userId="fd045f5c-b77a-4191-aa2e-0c5f24668c72" providerId="ADAL" clId="{0CFC81BF-0FDE-43A1-88F5-9685B3D6F7AD}" dt="2021-05-10T05:09:46.676" v="5048"/>
          <ac:spMkLst>
            <pc:docMk/>
            <pc:sldMk cId="216088617" sldId="282"/>
            <ac:spMk id="2" creationId="{307EC0EF-9E68-4A23-ABFC-ECDB67FDA512}"/>
          </ac:spMkLst>
        </pc:spChg>
        <pc:spChg chg="del">
          <ac:chgData name="Malcolm Hayward" userId="fd045f5c-b77a-4191-aa2e-0c5f24668c72" providerId="ADAL" clId="{0CFC81BF-0FDE-43A1-88F5-9685B3D6F7AD}" dt="2021-05-10T05:15:08.474" v="5049" actId="22"/>
          <ac:spMkLst>
            <pc:docMk/>
            <pc:sldMk cId="216088617" sldId="282"/>
            <ac:spMk id="3" creationId="{61A6B645-BA06-4D4A-A2C7-FFEB764698DC}"/>
          </ac:spMkLst>
        </pc:spChg>
        <pc:picChg chg="add mod ord">
          <ac:chgData name="Malcolm Hayward" userId="fd045f5c-b77a-4191-aa2e-0c5f24668c72" providerId="ADAL" clId="{0CFC81BF-0FDE-43A1-88F5-9685B3D6F7AD}" dt="2021-05-10T05:15:31.935" v="5057" actId="14100"/>
          <ac:picMkLst>
            <pc:docMk/>
            <pc:sldMk cId="216088617" sldId="282"/>
            <ac:picMk id="5" creationId="{5F00104E-FF5C-4989-BDDE-4423CB8E1110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19:34" v="5121" actId="1076"/>
        <pc:sldMkLst>
          <pc:docMk/>
          <pc:sldMk cId="3740523787" sldId="283"/>
        </pc:sldMkLst>
        <pc:spChg chg="mod">
          <ac:chgData name="Malcolm Hayward" userId="fd045f5c-b77a-4191-aa2e-0c5f24668c72" providerId="ADAL" clId="{0CFC81BF-0FDE-43A1-88F5-9685B3D6F7AD}" dt="2021-05-10T05:16:06.421" v="5112" actId="20577"/>
          <ac:spMkLst>
            <pc:docMk/>
            <pc:sldMk cId="3740523787" sldId="283"/>
            <ac:spMk id="2" creationId="{D1F66BC3-25B5-4A02-8B15-8200A363FA42}"/>
          </ac:spMkLst>
        </pc:spChg>
        <pc:spChg chg="del">
          <ac:chgData name="Malcolm Hayward" userId="fd045f5c-b77a-4191-aa2e-0c5f24668c72" providerId="ADAL" clId="{0CFC81BF-0FDE-43A1-88F5-9685B3D6F7AD}" dt="2021-05-10T05:17:27.527" v="5113" actId="22"/>
          <ac:spMkLst>
            <pc:docMk/>
            <pc:sldMk cId="3740523787" sldId="283"/>
            <ac:spMk id="3" creationId="{568F8381-4DB3-44A1-A246-426E908E3D4A}"/>
          </ac:spMkLst>
        </pc:spChg>
        <pc:spChg chg="add del mod">
          <ac:chgData name="Malcolm Hayward" userId="fd045f5c-b77a-4191-aa2e-0c5f24668c72" providerId="ADAL" clId="{0CFC81BF-0FDE-43A1-88F5-9685B3D6F7AD}" dt="2021-05-10T05:19:26.422" v="5119" actId="22"/>
          <ac:spMkLst>
            <pc:docMk/>
            <pc:sldMk cId="3740523787" sldId="283"/>
            <ac:spMk id="7" creationId="{9B04665D-2B3F-477B-92D7-026AF45E8961}"/>
          </ac:spMkLst>
        </pc:spChg>
        <pc:picChg chg="add del mod ord">
          <ac:chgData name="Malcolm Hayward" userId="fd045f5c-b77a-4191-aa2e-0c5f24668c72" providerId="ADAL" clId="{0CFC81BF-0FDE-43A1-88F5-9685B3D6F7AD}" dt="2021-05-10T05:17:46.633" v="5118" actId="478"/>
          <ac:picMkLst>
            <pc:docMk/>
            <pc:sldMk cId="3740523787" sldId="283"/>
            <ac:picMk id="5" creationId="{9F2C88FF-A6F1-437A-BED1-6ECE8B71BE3B}"/>
          </ac:picMkLst>
        </pc:picChg>
        <pc:picChg chg="add mod ord">
          <ac:chgData name="Malcolm Hayward" userId="fd045f5c-b77a-4191-aa2e-0c5f24668c72" providerId="ADAL" clId="{0CFC81BF-0FDE-43A1-88F5-9685B3D6F7AD}" dt="2021-05-10T05:19:34" v="5121" actId="1076"/>
          <ac:picMkLst>
            <pc:docMk/>
            <pc:sldMk cId="3740523787" sldId="283"/>
            <ac:picMk id="9" creationId="{D7C35F67-1519-45A7-9A0E-5E70B208493D}"/>
          </ac:picMkLst>
        </pc:picChg>
      </pc:sldChg>
      <pc:sldChg chg="modSp new mod">
        <pc:chgData name="Malcolm Hayward" userId="fd045f5c-b77a-4191-aa2e-0c5f24668c72" providerId="ADAL" clId="{0CFC81BF-0FDE-43A1-88F5-9685B3D6F7AD}" dt="2021-05-10T05:56:36.350" v="7239" actId="113"/>
        <pc:sldMkLst>
          <pc:docMk/>
          <pc:sldMk cId="2557772057" sldId="284"/>
        </pc:sldMkLst>
        <pc:spChg chg="mod">
          <ac:chgData name="Malcolm Hayward" userId="fd045f5c-b77a-4191-aa2e-0c5f24668c72" providerId="ADAL" clId="{0CFC81BF-0FDE-43A1-88F5-9685B3D6F7AD}" dt="2021-05-10T05:28:02.818" v="5580" actId="20577"/>
          <ac:spMkLst>
            <pc:docMk/>
            <pc:sldMk cId="2557772057" sldId="284"/>
            <ac:spMk id="2" creationId="{1A12CF49-8330-41F3-A610-723BFC2DA13F}"/>
          </ac:spMkLst>
        </pc:spChg>
        <pc:spChg chg="mod">
          <ac:chgData name="Malcolm Hayward" userId="fd045f5c-b77a-4191-aa2e-0c5f24668c72" providerId="ADAL" clId="{0CFC81BF-0FDE-43A1-88F5-9685B3D6F7AD}" dt="2021-05-10T05:56:36.350" v="7239" actId="113"/>
          <ac:spMkLst>
            <pc:docMk/>
            <pc:sldMk cId="2557772057" sldId="284"/>
            <ac:spMk id="3" creationId="{DB725399-3F74-4096-9716-0EFAD9D68878}"/>
          </ac:spMkLst>
        </pc:spChg>
      </pc:sldChg>
      <pc:sldChg chg="modSp new mod">
        <pc:chgData name="Malcolm Hayward" userId="fd045f5c-b77a-4191-aa2e-0c5f24668c72" providerId="ADAL" clId="{0CFC81BF-0FDE-43A1-88F5-9685B3D6F7AD}" dt="2021-05-10T05:57:06.980" v="7249" actId="113"/>
        <pc:sldMkLst>
          <pc:docMk/>
          <pc:sldMk cId="196425657" sldId="285"/>
        </pc:sldMkLst>
        <pc:spChg chg="mod">
          <ac:chgData name="Malcolm Hayward" userId="fd045f5c-b77a-4191-aa2e-0c5f24668c72" providerId="ADAL" clId="{0CFC81BF-0FDE-43A1-88F5-9685B3D6F7AD}" dt="2021-05-10T05:43:10.776" v="6073"/>
          <ac:spMkLst>
            <pc:docMk/>
            <pc:sldMk cId="196425657" sldId="285"/>
            <ac:spMk id="2" creationId="{A8309D80-6153-4893-810F-F75674295FEF}"/>
          </ac:spMkLst>
        </pc:spChg>
        <pc:spChg chg="mod">
          <ac:chgData name="Malcolm Hayward" userId="fd045f5c-b77a-4191-aa2e-0c5f24668c72" providerId="ADAL" clId="{0CFC81BF-0FDE-43A1-88F5-9685B3D6F7AD}" dt="2021-05-10T05:57:06.980" v="7249" actId="113"/>
          <ac:spMkLst>
            <pc:docMk/>
            <pc:sldMk cId="196425657" sldId="285"/>
            <ac:spMk id="3" creationId="{CBB3330D-A343-4B8E-A749-6F8ED8F33ED6}"/>
          </ac:spMkLst>
        </pc:spChg>
      </pc:sldChg>
      <pc:sldChg chg="modSp new mod">
        <pc:chgData name="Malcolm Hayward" userId="fd045f5c-b77a-4191-aa2e-0c5f24668c72" providerId="ADAL" clId="{0CFC81BF-0FDE-43A1-88F5-9685B3D6F7AD}" dt="2021-05-10T06:12:02.134" v="7868" actId="20577"/>
        <pc:sldMkLst>
          <pc:docMk/>
          <pc:sldMk cId="3893989122" sldId="286"/>
        </pc:sldMkLst>
        <pc:spChg chg="mod">
          <ac:chgData name="Malcolm Hayward" userId="fd045f5c-b77a-4191-aa2e-0c5f24668c72" providerId="ADAL" clId="{0CFC81BF-0FDE-43A1-88F5-9685B3D6F7AD}" dt="2021-05-10T06:08:40.926" v="7261" actId="20577"/>
          <ac:spMkLst>
            <pc:docMk/>
            <pc:sldMk cId="3893989122" sldId="286"/>
            <ac:spMk id="2" creationId="{883D508A-69B5-44BE-8555-87F2676D4012}"/>
          </ac:spMkLst>
        </pc:spChg>
        <pc:spChg chg="mod">
          <ac:chgData name="Malcolm Hayward" userId="fd045f5c-b77a-4191-aa2e-0c5f24668c72" providerId="ADAL" clId="{0CFC81BF-0FDE-43A1-88F5-9685B3D6F7AD}" dt="2021-05-10T06:12:02.134" v="7868" actId="20577"/>
          <ac:spMkLst>
            <pc:docMk/>
            <pc:sldMk cId="3893989122" sldId="286"/>
            <ac:spMk id="3" creationId="{783E0FE3-BD51-46FD-A11D-FBD73D3835BA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6:22:43.553" v="7910" actId="1076"/>
        <pc:sldMkLst>
          <pc:docMk/>
          <pc:sldMk cId="2784343002" sldId="287"/>
        </pc:sldMkLst>
        <pc:spChg chg="mod">
          <ac:chgData name="Malcolm Hayward" userId="fd045f5c-b77a-4191-aa2e-0c5f24668c72" providerId="ADAL" clId="{0CFC81BF-0FDE-43A1-88F5-9685B3D6F7AD}" dt="2021-05-10T06:12:27.588" v="7898" actId="20577"/>
          <ac:spMkLst>
            <pc:docMk/>
            <pc:sldMk cId="2784343002" sldId="287"/>
            <ac:spMk id="2" creationId="{B7ADCCB9-4329-4611-98A0-0F80E16B7B2A}"/>
          </ac:spMkLst>
        </pc:spChg>
        <pc:spChg chg="del">
          <ac:chgData name="Malcolm Hayward" userId="fd045f5c-b77a-4191-aa2e-0c5f24668c72" providerId="ADAL" clId="{0CFC81BF-0FDE-43A1-88F5-9685B3D6F7AD}" dt="2021-05-10T06:21:43.730" v="7899" actId="22"/>
          <ac:spMkLst>
            <pc:docMk/>
            <pc:sldMk cId="2784343002" sldId="287"/>
            <ac:spMk id="3" creationId="{8C4BCF44-EC94-48D6-9CEF-EE2839791067}"/>
          </ac:spMkLst>
        </pc:spChg>
        <pc:picChg chg="add mod ord">
          <ac:chgData name="Malcolm Hayward" userId="fd045f5c-b77a-4191-aa2e-0c5f24668c72" providerId="ADAL" clId="{0CFC81BF-0FDE-43A1-88F5-9685B3D6F7AD}" dt="2021-05-10T06:22:43.553" v="7910" actId="1076"/>
          <ac:picMkLst>
            <pc:docMk/>
            <pc:sldMk cId="2784343002" sldId="287"/>
            <ac:picMk id="5" creationId="{EA904AA2-CAFC-4E0B-88A3-9344EE3384DE}"/>
          </ac:picMkLst>
        </pc:picChg>
      </pc:sldChg>
      <pc:sldChg chg="addSp modSp new mod">
        <pc:chgData name="Malcolm Hayward" userId="fd045f5c-b77a-4191-aa2e-0c5f24668c72" providerId="ADAL" clId="{0CFC81BF-0FDE-43A1-88F5-9685B3D6F7AD}" dt="2021-05-10T06:26:18.221" v="8172" actId="1076"/>
        <pc:sldMkLst>
          <pc:docMk/>
          <pc:sldMk cId="3122318942" sldId="288"/>
        </pc:sldMkLst>
        <pc:spChg chg="mod">
          <ac:chgData name="Malcolm Hayward" userId="fd045f5c-b77a-4191-aa2e-0c5f24668c72" providerId="ADAL" clId="{0CFC81BF-0FDE-43A1-88F5-9685B3D6F7AD}" dt="2021-05-10T06:23:04.691" v="7922" actId="20577"/>
          <ac:spMkLst>
            <pc:docMk/>
            <pc:sldMk cId="3122318942" sldId="288"/>
            <ac:spMk id="2" creationId="{6CE3B653-1D90-4A2D-87D4-F97AA9A6CC79}"/>
          </ac:spMkLst>
        </pc:spChg>
        <pc:spChg chg="mod">
          <ac:chgData name="Malcolm Hayward" userId="fd045f5c-b77a-4191-aa2e-0c5f24668c72" providerId="ADAL" clId="{0CFC81BF-0FDE-43A1-88F5-9685B3D6F7AD}" dt="2021-05-10T06:26:08.470" v="8168" actId="5793"/>
          <ac:spMkLst>
            <pc:docMk/>
            <pc:sldMk cId="3122318942" sldId="288"/>
            <ac:spMk id="3" creationId="{D70B808C-970E-4AF3-B92D-A1C09A457BE4}"/>
          </ac:spMkLst>
        </pc:spChg>
        <pc:picChg chg="add mod">
          <ac:chgData name="Malcolm Hayward" userId="fd045f5c-b77a-4191-aa2e-0c5f24668c72" providerId="ADAL" clId="{0CFC81BF-0FDE-43A1-88F5-9685B3D6F7AD}" dt="2021-05-10T06:26:18.221" v="8172" actId="1076"/>
          <ac:picMkLst>
            <pc:docMk/>
            <pc:sldMk cId="3122318942" sldId="288"/>
            <ac:picMk id="5" creationId="{35AF9E4E-D7B8-49A8-8D00-29160DAD0AC5}"/>
          </ac:picMkLst>
        </pc:picChg>
      </pc:sldChg>
      <pc:sldChg chg="modSp new mod">
        <pc:chgData name="Malcolm Hayward" userId="fd045f5c-b77a-4191-aa2e-0c5f24668c72" providerId="ADAL" clId="{0CFC81BF-0FDE-43A1-88F5-9685B3D6F7AD}" dt="2021-05-10T06:47:10.646" v="8955" actId="20577"/>
        <pc:sldMkLst>
          <pc:docMk/>
          <pc:sldMk cId="1495197506" sldId="289"/>
        </pc:sldMkLst>
        <pc:spChg chg="mod">
          <ac:chgData name="Malcolm Hayward" userId="fd045f5c-b77a-4191-aa2e-0c5f24668c72" providerId="ADAL" clId="{0CFC81BF-0FDE-43A1-88F5-9685B3D6F7AD}" dt="2021-05-10T06:26:23.187" v="8184" actId="20577"/>
          <ac:spMkLst>
            <pc:docMk/>
            <pc:sldMk cId="1495197506" sldId="289"/>
            <ac:spMk id="2" creationId="{744D0106-D621-427A-B191-DBEE394BF696}"/>
          </ac:spMkLst>
        </pc:spChg>
        <pc:spChg chg="mod">
          <ac:chgData name="Malcolm Hayward" userId="fd045f5c-b77a-4191-aa2e-0c5f24668c72" providerId="ADAL" clId="{0CFC81BF-0FDE-43A1-88F5-9685B3D6F7AD}" dt="2021-05-10T06:47:10.646" v="8955" actId="20577"/>
          <ac:spMkLst>
            <pc:docMk/>
            <pc:sldMk cId="1495197506" sldId="289"/>
            <ac:spMk id="3" creationId="{238F87E6-C07F-4994-9CFD-C392ED3481D7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6:57:45.858" v="9023" actId="1076"/>
        <pc:sldMkLst>
          <pc:docMk/>
          <pc:sldMk cId="3347672734" sldId="290"/>
        </pc:sldMkLst>
        <pc:spChg chg="mod">
          <ac:chgData name="Malcolm Hayward" userId="fd045f5c-b77a-4191-aa2e-0c5f24668c72" providerId="ADAL" clId="{0CFC81BF-0FDE-43A1-88F5-9685B3D6F7AD}" dt="2021-05-10T06:47:43.738" v="9010" actId="20577"/>
          <ac:spMkLst>
            <pc:docMk/>
            <pc:sldMk cId="3347672734" sldId="290"/>
            <ac:spMk id="2" creationId="{67BB6A1A-CC19-4E04-91D7-FFC013F3D3BB}"/>
          </ac:spMkLst>
        </pc:spChg>
        <pc:spChg chg="del">
          <ac:chgData name="Malcolm Hayward" userId="fd045f5c-b77a-4191-aa2e-0c5f24668c72" providerId="ADAL" clId="{0CFC81BF-0FDE-43A1-88F5-9685B3D6F7AD}" dt="2021-05-10T06:57:36.121" v="9017" actId="22"/>
          <ac:spMkLst>
            <pc:docMk/>
            <pc:sldMk cId="3347672734" sldId="290"/>
            <ac:spMk id="3" creationId="{D7B72345-5430-4278-9E49-C6B992089180}"/>
          </ac:spMkLst>
        </pc:spChg>
        <pc:picChg chg="add mod ord">
          <ac:chgData name="Malcolm Hayward" userId="fd045f5c-b77a-4191-aa2e-0c5f24668c72" providerId="ADAL" clId="{0CFC81BF-0FDE-43A1-88F5-9685B3D6F7AD}" dt="2021-05-10T06:57:45.858" v="9023" actId="1076"/>
          <ac:picMkLst>
            <pc:docMk/>
            <pc:sldMk cId="3347672734" sldId="290"/>
            <ac:picMk id="5" creationId="{14D6B5DB-C45C-4A3A-B202-7FAD1647ACB5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7:12:46.157" v="9998" actId="1076"/>
        <pc:sldMkLst>
          <pc:docMk/>
          <pc:sldMk cId="3278096493" sldId="291"/>
        </pc:sldMkLst>
        <pc:spChg chg="mod">
          <ac:chgData name="Malcolm Hayward" userId="fd045f5c-b77a-4191-aa2e-0c5f24668c72" providerId="ADAL" clId="{0CFC81BF-0FDE-43A1-88F5-9685B3D6F7AD}" dt="2021-05-10T06:58:40.521" v="9077" actId="20577"/>
          <ac:spMkLst>
            <pc:docMk/>
            <pc:sldMk cId="3278096493" sldId="291"/>
            <ac:spMk id="2" creationId="{32F3AC39-6C49-4405-9D15-485FF7A2A659}"/>
          </ac:spMkLst>
        </pc:spChg>
        <pc:spChg chg="del">
          <ac:chgData name="Malcolm Hayward" userId="fd045f5c-b77a-4191-aa2e-0c5f24668c72" providerId="ADAL" clId="{0CFC81BF-0FDE-43A1-88F5-9685B3D6F7AD}" dt="2021-05-10T07:00:02.986" v="9078" actId="22"/>
          <ac:spMkLst>
            <pc:docMk/>
            <pc:sldMk cId="3278096493" sldId="291"/>
            <ac:spMk id="3" creationId="{3A57BE17-73A2-4F45-AE28-B87A62E5725E}"/>
          </ac:spMkLst>
        </pc:spChg>
        <pc:picChg chg="add mod ord">
          <ac:chgData name="Malcolm Hayward" userId="fd045f5c-b77a-4191-aa2e-0c5f24668c72" providerId="ADAL" clId="{0CFC81BF-0FDE-43A1-88F5-9685B3D6F7AD}" dt="2021-05-10T07:12:46.157" v="9998" actId="1076"/>
          <ac:picMkLst>
            <pc:docMk/>
            <pc:sldMk cId="3278096493" sldId="291"/>
            <ac:picMk id="5" creationId="{0AD044C8-18B3-40C4-BAD5-DA3B286CE3C5}"/>
          </ac:picMkLst>
        </pc:picChg>
      </pc:sldChg>
      <pc:sldChg chg="modSp new mod">
        <pc:chgData name="Malcolm Hayward" userId="fd045f5c-b77a-4191-aa2e-0c5f24668c72" providerId="ADAL" clId="{0CFC81BF-0FDE-43A1-88F5-9685B3D6F7AD}" dt="2021-05-10T07:01:10.062" v="9275" actId="20577"/>
        <pc:sldMkLst>
          <pc:docMk/>
          <pc:sldMk cId="312478332" sldId="292"/>
        </pc:sldMkLst>
        <pc:spChg chg="mod">
          <ac:chgData name="Malcolm Hayward" userId="fd045f5c-b77a-4191-aa2e-0c5f24668c72" providerId="ADAL" clId="{0CFC81BF-0FDE-43A1-88F5-9685B3D6F7AD}" dt="2021-05-10T07:00:34.733" v="9100" actId="20577"/>
          <ac:spMkLst>
            <pc:docMk/>
            <pc:sldMk cId="312478332" sldId="292"/>
            <ac:spMk id="2" creationId="{F4D095DA-481F-4C1C-A35C-74315930D0F8}"/>
          </ac:spMkLst>
        </pc:spChg>
        <pc:spChg chg="mod">
          <ac:chgData name="Malcolm Hayward" userId="fd045f5c-b77a-4191-aa2e-0c5f24668c72" providerId="ADAL" clId="{0CFC81BF-0FDE-43A1-88F5-9685B3D6F7AD}" dt="2021-05-10T07:01:10.062" v="9275" actId="20577"/>
          <ac:spMkLst>
            <pc:docMk/>
            <pc:sldMk cId="312478332" sldId="292"/>
            <ac:spMk id="3" creationId="{00F4CFD5-CAE4-40DC-B10C-CF789B40A0A6}"/>
          </ac:spMkLst>
        </pc:spChg>
      </pc:sldChg>
      <pc:sldChg chg="modSp new mod">
        <pc:chgData name="Malcolm Hayward" userId="fd045f5c-b77a-4191-aa2e-0c5f24668c72" providerId="ADAL" clId="{0CFC81BF-0FDE-43A1-88F5-9685B3D6F7AD}" dt="2021-05-10T13:42:31.653" v="10219" actId="20578"/>
        <pc:sldMkLst>
          <pc:docMk/>
          <pc:sldMk cId="3104803307" sldId="293"/>
        </pc:sldMkLst>
        <pc:spChg chg="mod">
          <ac:chgData name="Malcolm Hayward" userId="fd045f5c-b77a-4191-aa2e-0c5f24668c72" providerId="ADAL" clId="{0CFC81BF-0FDE-43A1-88F5-9685B3D6F7AD}" dt="2021-05-10T07:01:16.985" v="9313" actId="20577"/>
          <ac:spMkLst>
            <pc:docMk/>
            <pc:sldMk cId="3104803307" sldId="293"/>
            <ac:spMk id="2" creationId="{A5F32A62-7452-45EA-864F-C8F4C2E58D43}"/>
          </ac:spMkLst>
        </pc:spChg>
        <pc:spChg chg="mod">
          <ac:chgData name="Malcolm Hayward" userId="fd045f5c-b77a-4191-aa2e-0c5f24668c72" providerId="ADAL" clId="{0CFC81BF-0FDE-43A1-88F5-9685B3D6F7AD}" dt="2021-05-10T13:42:31.653" v="10219" actId="20578"/>
          <ac:spMkLst>
            <pc:docMk/>
            <pc:sldMk cId="3104803307" sldId="293"/>
            <ac:spMk id="3" creationId="{0F544656-9128-46CB-B5A9-AA30EAC9AFC9}"/>
          </ac:spMkLst>
        </pc:spChg>
      </pc:sldChg>
      <pc:sldChg chg="modSp new mod">
        <pc:chgData name="Malcolm Hayward" userId="fd045f5c-b77a-4191-aa2e-0c5f24668c72" providerId="ADAL" clId="{0CFC81BF-0FDE-43A1-88F5-9685B3D6F7AD}" dt="2021-05-10T13:54:52.103" v="10240" actId="27636"/>
        <pc:sldMkLst>
          <pc:docMk/>
          <pc:sldMk cId="1336003696" sldId="294"/>
        </pc:sldMkLst>
        <pc:spChg chg="mod">
          <ac:chgData name="Malcolm Hayward" userId="fd045f5c-b77a-4191-aa2e-0c5f24668c72" providerId="ADAL" clId="{0CFC81BF-0FDE-43A1-88F5-9685B3D6F7AD}" dt="2021-05-10T07:05:46.490" v="9526"/>
          <ac:spMkLst>
            <pc:docMk/>
            <pc:sldMk cId="1336003696" sldId="294"/>
            <ac:spMk id="2" creationId="{344F6CF2-60AD-4D09-9827-0E8D017E701C}"/>
          </ac:spMkLst>
        </pc:spChg>
        <pc:spChg chg="mod">
          <ac:chgData name="Malcolm Hayward" userId="fd045f5c-b77a-4191-aa2e-0c5f24668c72" providerId="ADAL" clId="{0CFC81BF-0FDE-43A1-88F5-9685B3D6F7AD}" dt="2021-05-10T13:54:52.103" v="10240" actId="27636"/>
          <ac:spMkLst>
            <pc:docMk/>
            <pc:sldMk cId="1336003696" sldId="294"/>
            <ac:spMk id="3" creationId="{69E02656-88CC-4E51-B4E4-35394EDCAA1A}"/>
          </ac:spMkLst>
        </pc:spChg>
      </pc:sldChg>
      <pc:sldChg chg="modSp new mod ord">
        <pc:chgData name="Malcolm Hayward" userId="fd045f5c-b77a-4191-aa2e-0c5f24668c72" providerId="ADAL" clId="{0CFC81BF-0FDE-43A1-88F5-9685B3D6F7AD}" dt="2021-05-14T13:11:03.501" v="12693" actId="20577"/>
        <pc:sldMkLst>
          <pc:docMk/>
          <pc:sldMk cId="1120122083" sldId="295"/>
        </pc:sldMkLst>
        <pc:spChg chg="mod">
          <ac:chgData name="Malcolm Hayward" userId="fd045f5c-b77a-4191-aa2e-0c5f24668c72" providerId="ADAL" clId="{0CFC81BF-0FDE-43A1-88F5-9685B3D6F7AD}" dt="2021-05-10T07:06:49.876" v="9540" actId="20577"/>
          <ac:spMkLst>
            <pc:docMk/>
            <pc:sldMk cId="1120122083" sldId="295"/>
            <ac:spMk id="2" creationId="{818548F7-BA52-41D9-9ABF-85A41013C0B5}"/>
          </ac:spMkLst>
        </pc:spChg>
        <pc:spChg chg="mod">
          <ac:chgData name="Malcolm Hayward" userId="fd045f5c-b77a-4191-aa2e-0c5f24668c72" providerId="ADAL" clId="{0CFC81BF-0FDE-43A1-88F5-9685B3D6F7AD}" dt="2021-05-14T13:11:03.501" v="12693" actId="20577"/>
          <ac:spMkLst>
            <pc:docMk/>
            <pc:sldMk cId="1120122083" sldId="295"/>
            <ac:spMk id="3" creationId="{C26886DC-375E-43E9-95C8-334E09AABDC0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8:41:19.446" v="10195" actId="14100"/>
        <pc:sldMkLst>
          <pc:docMk/>
          <pc:sldMk cId="1759525230" sldId="296"/>
        </pc:sldMkLst>
        <pc:spChg chg="mod">
          <ac:chgData name="Malcolm Hayward" userId="fd045f5c-b77a-4191-aa2e-0c5f24668c72" providerId="ADAL" clId="{0CFC81BF-0FDE-43A1-88F5-9685B3D6F7AD}" dt="2021-05-10T08:39:21.503" v="10186" actId="20577"/>
          <ac:spMkLst>
            <pc:docMk/>
            <pc:sldMk cId="1759525230" sldId="296"/>
            <ac:spMk id="2" creationId="{CFCAB4DE-FC56-49F1-BE55-B90AF95D4115}"/>
          </ac:spMkLst>
        </pc:spChg>
        <pc:spChg chg="del">
          <ac:chgData name="Malcolm Hayward" userId="fd045f5c-b77a-4191-aa2e-0c5f24668c72" providerId="ADAL" clId="{0CFC81BF-0FDE-43A1-88F5-9685B3D6F7AD}" dt="2021-05-10T08:41:01.094" v="10187" actId="22"/>
          <ac:spMkLst>
            <pc:docMk/>
            <pc:sldMk cId="1759525230" sldId="296"/>
            <ac:spMk id="3" creationId="{CC1E8117-68E2-4C53-8B53-CE68C636A746}"/>
          </ac:spMkLst>
        </pc:spChg>
        <pc:picChg chg="add mod ord">
          <ac:chgData name="Malcolm Hayward" userId="fd045f5c-b77a-4191-aa2e-0c5f24668c72" providerId="ADAL" clId="{0CFC81BF-0FDE-43A1-88F5-9685B3D6F7AD}" dt="2021-05-10T08:41:19.446" v="10195" actId="14100"/>
          <ac:picMkLst>
            <pc:docMk/>
            <pc:sldMk cId="1759525230" sldId="296"/>
            <ac:picMk id="5" creationId="{41B59664-5A14-416C-A452-81BDD8854170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8:42:46.822" v="10205" actId="1076"/>
        <pc:sldMkLst>
          <pc:docMk/>
          <pc:sldMk cId="4263043198" sldId="297"/>
        </pc:sldMkLst>
        <pc:spChg chg="mod">
          <ac:chgData name="Malcolm Hayward" userId="fd045f5c-b77a-4191-aa2e-0c5f24668c72" providerId="ADAL" clId="{0CFC81BF-0FDE-43A1-88F5-9685B3D6F7AD}" dt="2021-05-10T08:41:24.311" v="10197"/>
          <ac:spMkLst>
            <pc:docMk/>
            <pc:sldMk cId="4263043198" sldId="297"/>
            <ac:spMk id="2" creationId="{A89A3B10-87EB-4F36-8014-80200CCB61A1}"/>
          </ac:spMkLst>
        </pc:spChg>
        <pc:spChg chg="del">
          <ac:chgData name="Malcolm Hayward" userId="fd045f5c-b77a-4191-aa2e-0c5f24668c72" providerId="ADAL" clId="{0CFC81BF-0FDE-43A1-88F5-9685B3D6F7AD}" dt="2021-05-10T08:42:32.971" v="10198" actId="22"/>
          <ac:spMkLst>
            <pc:docMk/>
            <pc:sldMk cId="4263043198" sldId="297"/>
            <ac:spMk id="3" creationId="{1EFB6DAF-22E2-4320-997F-800CCCB75D62}"/>
          </ac:spMkLst>
        </pc:spChg>
        <pc:picChg chg="add mod ord">
          <ac:chgData name="Malcolm Hayward" userId="fd045f5c-b77a-4191-aa2e-0c5f24668c72" providerId="ADAL" clId="{0CFC81BF-0FDE-43A1-88F5-9685B3D6F7AD}" dt="2021-05-10T08:42:46.822" v="10205" actId="1076"/>
          <ac:picMkLst>
            <pc:docMk/>
            <pc:sldMk cId="4263043198" sldId="297"/>
            <ac:picMk id="5" creationId="{1826E95E-FFAA-4BA9-A32E-69673646C48A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8:43:42.240" v="10215" actId="14100"/>
        <pc:sldMkLst>
          <pc:docMk/>
          <pc:sldMk cId="4133438765" sldId="298"/>
        </pc:sldMkLst>
        <pc:spChg chg="mod">
          <ac:chgData name="Malcolm Hayward" userId="fd045f5c-b77a-4191-aa2e-0c5f24668c72" providerId="ADAL" clId="{0CFC81BF-0FDE-43A1-88F5-9685B3D6F7AD}" dt="2021-05-10T08:43:04.686" v="10207"/>
          <ac:spMkLst>
            <pc:docMk/>
            <pc:sldMk cId="4133438765" sldId="298"/>
            <ac:spMk id="2" creationId="{E9AFC254-E644-4513-9E2D-E0577EB52CA0}"/>
          </ac:spMkLst>
        </pc:spChg>
        <pc:spChg chg="del">
          <ac:chgData name="Malcolm Hayward" userId="fd045f5c-b77a-4191-aa2e-0c5f24668c72" providerId="ADAL" clId="{0CFC81BF-0FDE-43A1-88F5-9685B3D6F7AD}" dt="2021-05-10T08:43:26.247" v="10208" actId="22"/>
          <ac:spMkLst>
            <pc:docMk/>
            <pc:sldMk cId="4133438765" sldId="298"/>
            <ac:spMk id="3" creationId="{E1716463-AED6-4879-A046-4DA693246690}"/>
          </ac:spMkLst>
        </pc:spChg>
        <pc:picChg chg="add mod ord">
          <ac:chgData name="Malcolm Hayward" userId="fd045f5c-b77a-4191-aa2e-0c5f24668c72" providerId="ADAL" clId="{0CFC81BF-0FDE-43A1-88F5-9685B3D6F7AD}" dt="2021-05-10T08:43:42.240" v="10215" actId="14100"/>
          <ac:picMkLst>
            <pc:docMk/>
            <pc:sldMk cId="4133438765" sldId="298"/>
            <ac:picMk id="5" creationId="{DC591BFF-6DB2-4781-AC22-6EDB791940CE}"/>
          </ac:picMkLst>
        </pc:picChg>
      </pc:sldChg>
      <pc:sldChg chg="modSp new mod">
        <pc:chgData name="Malcolm Hayward" userId="fd045f5c-b77a-4191-aa2e-0c5f24668c72" providerId="ADAL" clId="{0CFC81BF-0FDE-43A1-88F5-9685B3D6F7AD}" dt="2021-05-13T10:21:20.475" v="10805" actId="3626"/>
        <pc:sldMkLst>
          <pc:docMk/>
          <pc:sldMk cId="3436734952" sldId="299"/>
        </pc:sldMkLst>
        <pc:spChg chg="mod">
          <ac:chgData name="Malcolm Hayward" userId="fd045f5c-b77a-4191-aa2e-0c5f24668c72" providerId="ADAL" clId="{0CFC81BF-0FDE-43A1-88F5-9685B3D6F7AD}" dt="2021-05-13T10:02:07.400" v="10336" actId="20577"/>
          <ac:spMkLst>
            <pc:docMk/>
            <pc:sldMk cId="3436734952" sldId="299"/>
            <ac:spMk id="2" creationId="{EE42A866-E0D9-4DA7-AC10-9FC7040B17A5}"/>
          </ac:spMkLst>
        </pc:spChg>
        <pc:spChg chg="mod">
          <ac:chgData name="Malcolm Hayward" userId="fd045f5c-b77a-4191-aa2e-0c5f24668c72" providerId="ADAL" clId="{0CFC81BF-0FDE-43A1-88F5-9685B3D6F7AD}" dt="2021-05-13T10:21:20.475" v="10805" actId="3626"/>
          <ac:spMkLst>
            <pc:docMk/>
            <pc:sldMk cId="3436734952" sldId="299"/>
            <ac:spMk id="3" creationId="{DE66538F-644A-499D-9EC6-0F7CDCC06164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3T10:05:43.662" v="10720" actId="1076"/>
        <pc:sldMkLst>
          <pc:docMk/>
          <pc:sldMk cId="2163826186" sldId="300"/>
        </pc:sldMkLst>
        <pc:spChg chg="mod">
          <ac:chgData name="Malcolm Hayward" userId="fd045f5c-b77a-4191-aa2e-0c5f24668c72" providerId="ADAL" clId="{0CFC81BF-0FDE-43A1-88F5-9685B3D6F7AD}" dt="2021-05-13T10:03:46.572" v="10712" actId="20577"/>
          <ac:spMkLst>
            <pc:docMk/>
            <pc:sldMk cId="2163826186" sldId="300"/>
            <ac:spMk id="2" creationId="{47EBB750-1C39-4105-8DB2-788791262470}"/>
          </ac:spMkLst>
        </pc:spChg>
        <pc:spChg chg="del">
          <ac:chgData name="Malcolm Hayward" userId="fd045f5c-b77a-4191-aa2e-0c5f24668c72" providerId="ADAL" clId="{0CFC81BF-0FDE-43A1-88F5-9685B3D6F7AD}" dt="2021-05-13T10:05:30.774" v="10713" actId="22"/>
          <ac:spMkLst>
            <pc:docMk/>
            <pc:sldMk cId="2163826186" sldId="300"/>
            <ac:spMk id="3" creationId="{E4F90244-37E3-4A31-94F8-4BA8FC6BA236}"/>
          </ac:spMkLst>
        </pc:spChg>
        <pc:picChg chg="add mod ord">
          <ac:chgData name="Malcolm Hayward" userId="fd045f5c-b77a-4191-aa2e-0c5f24668c72" providerId="ADAL" clId="{0CFC81BF-0FDE-43A1-88F5-9685B3D6F7AD}" dt="2021-05-13T10:05:43.662" v="10720" actId="1076"/>
          <ac:picMkLst>
            <pc:docMk/>
            <pc:sldMk cId="2163826186" sldId="300"/>
            <ac:picMk id="5" creationId="{5081CB3E-7F1E-410C-895F-D1584A1B82F3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4T13:13:26.259" v="12939" actId="14100"/>
        <pc:sldMkLst>
          <pc:docMk/>
          <pc:sldMk cId="3598097217" sldId="301"/>
        </pc:sldMkLst>
        <pc:spChg chg="mod">
          <ac:chgData name="Malcolm Hayward" userId="fd045f5c-b77a-4191-aa2e-0c5f24668c72" providerId="ADAL" clId="{0CFC81BF-0FDE-43A1-88F5-9685B3D6F7AD}" dt="2021-05-13T10:06:22.406" v="10747" actId="20577"/>
          <ac:spMkLst>
            <pc:docMk/>
            <pc:sldMk cId="3598097217" sldId="301"/>
            <ac:spMk id="2" creationId="{7A6D6096-0C16-4584-A1CE-33BDC0F5F72A}"/>
          </ac:spMkLst>
        </pc:spChg>
        <pc:spChg chg="del">
          <ac:chgData name="Malcolm Hayward" userId="fd045f5c-b77a-4191-aa2e-0c5f24668c72" providerId="ADAL" clId="{0CFC81BF-0FDE-43A1-88F5-9685B3D6F7AD}" dt="2021-05-13T10:10:13.909" v="10748" actId="22"/>
          <ac:spMkLst>
            <pc:docMk/>
            <pc:sldMk cId="3598097217" sldId="301"/>
            <ac:spMk id="3" creationId="{30721AD4-0947-47A1-981A-30319D104C1E}"/>
          </ac:spMkLst>
        </pc:spChg>
        <pc:spChg chg="add del mod">
          <ac:chgData name="Malcolm Hayward" userId="fd045f5c-b77a-4191-aa2e-0c5f24668c72" providerId="ADAL" clId="{0CFC81BF-0FDE-43A1-88F5-9685B3D6F7AD}" dt="2021-05-13T10:16:31.201" v="10783" actId="22"/>
          <ac:spMkLst>
            <pc:docMk/>
            <pc:sldMk cId="3598097217" sldId="301"/>
            <ac:spMk id="7" creationId="{DCB78F3F-5849-40C3-95C2-FF2094DADAAE}"/>
          </ac:spMkLst>
        </pc:spChg>
        <pc:picChg chg="add del mod ord">
          <ac:chgData name="Malcolm Hayward" userId="fd045f5c-b77a-4191-aa2e-0c5f24668c72" providerId="ADAL" clId="{0CFC81BF-0FDE-43A1-88F5-9685B3D6F7AD}" dt="2021-05-13T10:16:30.037" v="10782" actId="478"/>
          <ac:picMkLst>
            <pc:docMk/>
            <pc:sldMk cId="3598097217" sldId="301"/>
            <ac:picMk id="5" creationId="{315824A9-68C8-4835-A218-454741AAFA85}"/>
          </ac:picMkLst>
        </pc:picChg>
        <pc:picChg chg="add mod ord">
          <ac:chgData name="Malcolm Hayward" userId="fd045f5c-b77a-4191-aa2e-0c5f24668c72" providerId="ADAL" clId="{0CFC81BF-0FDE-43A1-88F5-9685B3D6F7AD}" dt="2021-05-14T13:13:26.259" v="12939" actId="14100"/>
          <ac:picMkLst>
            <pc:docMk/>
            <pc:sldMk cId="3598097217" sldId="301"/>
            <ac:picMk id="9" creationId="{9CA9E84C-E81A-42AC-8F41-391CC4EE528C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3T10:17:44.397" v="10802" actId="1076"/>
        <pc:sldMkLst>
          <pc:docMk/>
          <pc:sldMk cId="957632290" sldId="302"/>
        </pc:sldMkLst>
        <pc:spChg chg="mod">
          <ac:chgData name="Malcolm Hayward" userId="fd045f5c-b77a-4191-aa2e-0c5f24668c72" providerId="ADAL" clId="{0CFC81BF-0FDE-43A1-88F5-9685B3D6F7AD}" dt="2021-05-13T10:10:40.805" v="10781" actId="20577"/>
          <ac:spMkLst>
            <pc:docMk/>
            <pc:sldMk cId="957632290" sldId="302"/>
            <ac:spMk id="2" creationId="{A20200F9-4E22-4F8C-A73E-F214A2C57666}"/>
          </ac:spMkLst>
        </pc:spChg>
        <pc:spChg chg="del">
          <ac:chgData name="Malcolm Hayward" userId="fd045f5c-b77a-4191-aa2e-0c5f24668c72" providerId="ADAL" clId="{0CFC81BF-0FDE-43A1-88F5-9685B3D6F7AD}" dt="2021-05-13T10:17:30.481" v="10794" actId="22"/>
          <ac:spMkLst>
            <pc:docMk/>
            <pc:sldMk cId="957632290" sldId="302"/>
            <ac:spMk id="3" creationId="{39B20329-0D3B-4033-9553-B4EFCB6320BD}"/>
          </ac:spMkLst>
        </pc:spChg>
        <pc:picChg chg="add mod ord">
          <ac:chgData name="Malcolm Hayward" userId="fd045f5c-b77a-4191-aa2e-0c5f24668c72" providerId="ADAL" clId="{0CFC81BF-0FDE-43A1-88F5-9685B3D6F7AD}" dt="2021-05-13T10:17:44.397" v="10802" actId="1076"/>
          <ac:picMkLst>
            <pc:docMk/>
            <pc:sldMk cId="957632290" sldId="302"/>
            <ac:picMk id="5" creationId="{E21990FE-BCEA-4B23-84B5-30F786FC6E53}"/>
          </ac:picMkLst>
        </pc:picChg>
      </pc:sldChg>
      <pc:sldChg chg="modSp new mod modNotesTx">
        <pc:chgData name="Malcolm Hayward" userId="fd045f5c-b77a-4191-aa2e-0c5f24668c72" providerId="ADAL" clId="{0CFC81BF-0FDE-43A1-88F5-9685B3D6F7AD}" dt="2021-05-13T10:29:47.807" v="11522" actId="20577"/>
        <pc:sldMkLst>
          <pc:docMk/>
          <pc:sldMk cId="2167491586" sldId="303"/>
        </pc:sldMkLst>
        <pc:spChg chg="mod">
          <ac:chgData name="Malcolm Hayward" userId="fd045f5c-b77a-4191-aa2e-0c5f24668c72" providerId="ADAL" clId="{0CFC81BF-0FDE-43A1-88F5-9685B3D6F7AD}" dt="2021-05-13T10:22:38.732" v="10817" actId="20577"/>
          <ac:spMkLst>
            <pc:docMk/>
            <pc:sldMk cId="2167491586" sldId="303"/>
            <ac:spMk id="2" creationId="{598E3B5F-60FC-48D0-A5C5-0ACC37F92862}"/>
          </ac:spMkLst>
        </pc:spChg>
        <pc:spChg chg="mod">
          <ac:chgData name="Malcolm Hayward" userId="fd045f5c-b77a-4191-aa2e-0c5f24668c72" providerId="ADAL" clId="{0CFC81BF-0FDE-43A1-88F5-9685B3D6F7AD}" dt="2021-05-13T10:29:30.982" v="11452" actId="20577"/>
          <ac:spMkLst>
            <pc:docMk/>
            <pc:sldMk cId="2167491586" sldId="303"/>
            <ac:spMk id="3" creationId="{79BF3CE0-BCE2-4947-920A-869A5625DE56}"/>
          </ac:spMkLst>
        </pc:spChg>
      </pc:sldChg>
      <pc:sldChg chg="modSp new mod">
        <pc:chgData name="Malcolm Hayward" userId="fd045f5c-b77a-4191-aa2e-0c5f24668c72" providerId="ADAL" clId="{0CFC81BF-0FDE-43A1-88F5-9685B3D6F7AD}" dt="2021-05-14T13:16:55.020" v="13478" actId="20577"/>
        <pc:sldMkLst>
          <pc:docMk/>
          <pc:sldMk cId="2286930715" sldId="304"/>
        </pc:sldMkLst>
        <pc:spChg chg="mod">
          <ac:chgData name="Malcolm Hayward" userId="fd045f5c-b77a-4191-aa2e-0c5f24668c72" providerId="ADAL" clId="{0CFC81BF-0FDE-43A1-88F5-9685B3D6F7AD}" dt="2021-05-14T13:08:32.882" v="12229" actId="20577"/>
          <ac:spMkLst>
            <pc:docMk/>
            <pc:sldMk cId="2286930715" sldId="304"/>
            <ac:spMk id="2" creationId="{8A413CA3-AEB5-4763-8788-FEBD271F03A9}"/>
          </ac:spMkLst>
        </pc:spChg>
        <pc:spChg chg="mod">
          <ac:chgData name="Malcolm Hayward" userId="fd045f5c-b77a-4191-aa2e-0c5f24668c72" providerId="ADAL" clId="{0CFC81BF-0FDE-43A1-88F5-9685B3D6F7AD}" dt="2021-05-14T13:16:55.020" v="13478" actId="20577"/>
          <ac:spMkLst>
            <pc:docMk/>
            <pc:sldMk cId="2286930715" sldId="304"/>
            <ac:spMk id="3" creationId="{6E547B5F-06F4-418E-8257-9FDA09B65F98}"/>
          </ac:spMkLst>
        </pc:spChg>
      </pc:sldChg>
      <pc:sldChg chg="modSp new mod">
        <pc:chgData name="Malcolm Hayward" userId="fd045f5c-b77a-4191-aa2e-0c5f24668c72" providerId="ADAL" clId="{0CFC81BF-0FDE-43A1-88F5-9685B3D6F7AD}" dt="2021-05-14T13:08:53.354" v="12267" actId="20577"/>
        <pc:sldMkLst>
          <pc:docMk/>
          <pc:sldMk cId="4142713340" sldId="305"/>
        </pc:sldMkLst>
        <pc:spChg chg="mod">
          <ac:chgData name="Malcolm Hayward" userId="fd045f5c-b77a-4191-aa2e-0c5f24668c72" providerId="ADAL" clId="{0CFC81BF-0FDE-43A1-88F5-9685B3D6F7AD}" dt="2021-05-14T13:08:38.469" v="12247" actId="20577"/>
          <ac:spMkLst>
            <pc:docMk/>
            <pc:sldMk cId="4142713340" sldId="305"/>
            <ac:spMk id="2" creationId="{8F838920-BD6A-4C1A-92F9-260B0A417694}"/>
          </ac:spMkLst>
        </pc:spChg>
        <pc:spChg chg="mod">
          <ac:chgData name="Malcolm Hayward" userId="fd045f5c-b77a-4191-aa2e-0c5f24668c72" providerId="ADAL" clId="{0CFC81BF-0FDE-43A1-88F5-9685B3D6F7AD}" dt="2021-05-14T13:08:53.354" v="12267" actId="20577"/>
          <ac:spMkLst>
            <pc:docMk/>
            <pc:sldMk cId="4142713340" sldId="305"/>
            <ac:spMk id="3" creationId="{336BC795-3745-43F7-B2CD-EAC851C8F567}"/>
          </ac:spMkLst>
        </pc:spChg>
      </pc:sldChg>
    </pc:docChg>
  </pc:docChgLst>
  <pc:docChgLst>
    <pc:chgData name="Weifeng Xu" userId="e7aed605-a3dd-4d5a-a692-a87037af107b" providerId="ADAL" clId="{9105C3AD-13B7-4C2E-8204-84AFFE7D052C}"/>
    <pc:docChg chg="undo custSel addSld modSld">
      <pc:chgData name="Weifeng Xu" userId="e7aed605-a3dd-4d5a-a692-a87037af107b" providerId="ADAL" clId="{9105C3AD-13B7-4C2E-8204-84AFFE7D052C}" dt="2021-06-25T16:06:50.672" v="235" actId="20577"/>
      <pc:docMkLst>
        <pc:docMk/>
      </pc:docMkLst>
      <pc:sldChg chg="modSp mod">
        <pc:chgData name="Weifeng Xu" userId="e7aed605-a3dd-4d5a-a692-a87037af107b" providerId="ADAL" clId="{9105C3AD-13B7-4C2E-8204-84AFFE7D052C}" dt="2021-06-25T11:59:48.792" v="12" actId="6549"/>
        <pc:sldMkLst>
          <pc:docMk/>
          <pc:sldMk cId="3624140822" sldId="259"/>
        </pc:sldMkLst>
        <pc:spChg chg="mod">
          <ac:chgData name="Weifeng Xu" userId="e7aed605-a3dd-4d5a-a692-a87037af107b" providerId="ADAL" clId="{9105C3AD-13B7-4C2E-8204-84AFFE7D052C}" dt="2021-06-25T11:59:48.792" v="12" actId="6549"/>
          <ac:spMkLst>
            <pc:docMk/>
            <pc:sldMk cId="3624140822" sldId="259"/>
            <ac:spMk id="3" creationId="{3DDCF645-C63B-400C-8E50-D42C151EB521}"/>
          </ac:spMkLst>
        </pc:spChg>
      </pc:sldChg>
      <pc:sldChg chg="modSp mod">
        <pc:chgData name="Weifeng Xu" userId="e7aed605-a3dd-4d5a-a692-a87037af107b" providerId="ADAL" clId="{9105C3AD-13B7-4C2E-8204-84AFFE7D052C}" dt="2021-06-25T12:06:05.683" v="13" actId="207"/>
        <pc:sldMkLst>
          <pc:docMk/>
          <pc:sldMk cId="2073751027" sldId="260"/>
        </pc:sldMkLst>
        <pc:spChg chg="mod">
          <ac:chgData name="Weifeng Xu" userId="e7aed605-a3dd-4d5a-a692-a87037af107b" providerId="ADAL" clId="{9105C3AD-13B7-4C2E-8204-84AFFE7D052C}" dt="2021-06-25T12:06:05.683" v="13" actId="207"/>
          <ac:spMkLst>
            <pc:docMk/>
            <pc:sldMk cId="2073751027" sldId="260"/>
            <ac:spMk id="2" creationId="{001EE490-C711-4B4C-9919-1580F643C293}"/>
          </ac:spMkLst>
        </pc:spChg>
      </pc:sldChg>
      <pc:sldChg chg="modSp mod">
        <pc:chgData name="Weifeng Xu" userId="e7aed605-a3dd-4d5a-a692-a87037af107b" providerId="ADAL" clId="{9105C3AD-13B7-4C2E-8204-84AFFE7D052C}" dt="2021-06-25T12:07:11.693" v="15" actId="114"/>
        <pc:sldMkLst>
          <pc:docMk/>
          <pc:sldMk cId="2889192834" sldId="264"/>
        </pc:sldMkLst>
        <pc:spChg chg="mod">
          <ac:chgData name="Weifeng Xu" userId="e7aed605-a3dd-4d5a-a692-a87037af107b" providerId="ADAL" clId="{9105C3AD-13B7-4C2E-8204-84AFFE7D052C}" dt="2021-06-25T12:07:11.693" v="15" actId="114"/>
          <ac:spMkLst>
            <pc:docMk/>
            <pc:sldMk cId="2889192834" sldId="264"/>
            <ac:spMk id="2" creationId="{2098DD54-98B9-4FE3-A3B8-B5BBA9179050}"/>
          </ac:spMkLst>
        </pc:spChg>
      </pc:sldChg>
      <pc:sldChg chg="modSp mod">
        <pc:chgData name="Weifeng Xu" userId="e7aed605-a3dd-4d5a-a692-a87037af107b" providerId="ADAL" clId="{9105C3AD-13B7-4C2E-8204-84AFFE7D052C}" dt="2021-06-25T12:09:43.106" v="20" actId="20577"/>
        <pc:sldMkLst>
          <pc:docMk/>
          <pc:sldMk cId="1895834040" sldId="268"/>
        </pc:sldMkLst>
        <pc:spChg chg="mod">
          <ac:chgData name="Weifeng Xu" userId="e7aed605-a3dd-4d5a-a692-a87037af107b" providerId="ADAL" clId="{9105C3AD-13B7-4C2E-8204-84AFFE7D052C}" dt="2021-06-25T12:09:43.106" v="20" actId="20577"/>
          <ac:spMkLst>
            <pc:docMk/>
            <pc:sldMk cId="1895834040" sldId="268"/>
            <ac:spMk id="2" creationId="{E0136014-9549-4D15-A140-462B219CC161}"/>
          </ac:spMkLst>
        </pc:spChg>
      </pc:sldChg>
      <pc:sldChg chg="modSp mod">
        <pc:chgData name="Weifeng Xu" userId="e7aed605-a3dd-4d5a-a692-a87037af107b" providerId="ADAL" clId="{9105C3AD-13B7-4C2E-8204-84AFFE7D052C}" dt="2021-06-25T12:08:35.079" v="17" actId="114"/>
        <pc:sldMkLst>
          <pc:docMk/>
          <pc:sldMk cId="2060117407" sldId="274"/>
        </pc:sldMkLst>
        <pc:spChg chg="mod">
          <ac:chgData name="Weifeng Xu" userId="e7aed605-a3dd-4d5a-a692-a87037af107b" providerId="ADAL" clId="{9105C3AD-13B7-4C2E-8204-84AFFE7D052C}" dt="2021-06-25T12:08:35.079" v="17" actId="114"/>
          <ac:spMkLst>
            <pc:docMk/>
            <pc:sldMk cId="2060117407" sldId="274"/>
            <ac:spMk id="3" creationId="{8FC62127-EC7E-4932-A594-8B70160431E4}"/>
          </ac:spMkLst>
        </pc:spChg>
      </pc:sldChg>
      <pc:sldChg chg="modSp mod">
        <pc:chgData name="Weifeng Xu" userId="e7aed605-a3dd-4d5a-a692-a87037af107b" providerId="ADAL" clId="{9105C3AD-13B7-4C2E-8204-84AFFE7D052C}" dt="2021-06-25T12:09:26.421" v="19" actId="114"/>
        <pc:sldMkLst>
          <pc:docMk/>
          <pc:sldMk cId="1265762849" sldId="275"/>
        </pc:sldMkLst>
        <pc:spChg chg="mod">
          <ac:chgData name="Weifeng Xu" userId="e7aed605-a3dd-4d5a-a692-a87037af107b" providerId="ADAL" clId="{9105C3AD-13B7-4C2E-8204-84AFFE7D052C}" dt="2021-06-25T12:09:26.421" v="19" actId="114"/>
          <ac:spMkLst>
            <pc:docMk/>
            <pc:sldMk cId="1265762849" sldId="275"/>
            <ac:spMk id="3" creationId="{29021786-3AB0-4E22-87B6-27CA2B48EC2A}"/>
          </ac:spMkLst>
        </pc:spChg>
      </pc:sldChg>
      <pc:sldChg chg="modSp mod">
        <pc:chgData name="Weifeng Xu" userId="e7aed605-a3dd-4d5a-a692-a87037af107b" providerId="ADAL" clId="{9105C3AD-13B7-4C2E-8204-84AFFE7D052C}" dt="2021-06-25T11:57:43.442" v="8"/>
        <pc:sldMkLst>
          <pc:docMk/>
          <pc:sldMk cId="1219736598" sldId="276"/>
        </pc:sldMkLst>
        <pc:spChg chg="mod">
          <ac:chgData name="Weifeng Xu" userId="e7aed605-a3dd-4d5a-a692-a87037af107b" providerId="ADAL" clId="{9105C3AD-13B7-4C2E-8204-84AFFE7D052C}" dt="2021-06-25T11:57:43.442" v="8"/>
          <ac:spMkLst>
            <pc:docMk/>
            <pc:sldMk cId="1219736598" sldId="276"/>
            <ac:spMk id="3" creationId="{C1DCF528-8501-41D0-9021-FBED6527708C}"/>
          </ac:spMkLst>
        </pc:spChg>
      </pc:sldChg>
      <pc:sldChg chg="modSp mod">
        <pc:chgData name="Weifeng Xu" userId="e7aed605-a3dd-4d5a-a692-a87037af107b" providerId="ADAL" clId="{9105C3AD-13B7-4C2E-8204-84AFFE7D052C}" dt="2021-06-25T11:56:11.532" v="4" actId="20577"/>
        <pc:sldMkLst>
          <pc:docMk/>
          <pc:sldMk cId="1734229363" sldId="278"/>
        </pc:sldMkLst>
        <pc:spChg chg="mod">
          <ac:chgData name="Weifeng Xu" userId="e7aed605-a3dd-4d5a-a692-a87037af107b" providerId="ADAL" clId="{9105C3AD-13B7-4C2E-8204-84AFFE7D052C}" dt="2021-06-25T11:56:11.532" v="4" actId="20577"/>
          <ac:spMkLst>
            <pc:docMk/>
            <pc:sldMk cId="1734229363" sldId="278"/>
            <ac:spMk id="2" creationId="{ABE998E7-D42B-4F89-98CB-92B2D0392882}"/>
          </ac:spMkLst>
        </pc:spChg>
      </pc:sldChg>
      <pc:sldChg chg="modSp mod">
        <pc:chgData name="Weifeng Xu" userId="e7aed605-a3dd-4d5a-a692-a87037af107b" providerId="ADAL" clId="{9105C3AD-13B7-4C2E-8204-84AFFE7D052C}" dt="2021-06-25T12:18:38.451" v="32" actId="108"/>
        <pc:sldMkLst>
          <pc:docMk/>
          <pc:sldMk cId="271561001" sldId="279"/>
        </pc:sldMkLst>
        <pc:spChg chg="mod">
          <ac:chgData name="Weifeng Xu" userId="e7aed605-a3dd-4d5a-a692-a87037af107b" providerId="ADAL" clId="{9105C3AD-13B7-4C2E-8204-84AFFE7D052C}" dt="2021-06-25T12:18:38.451" v="32" actId="108"/>
          <ac:spMkLst>
            <pc:docMk/>
            <pc:sldMk cId="271561001" sldId="279"/>
            <ac:spMk id="3" creationId="{2189110D-57EB-4AE8-986D-749D915DEF55}"/>
          </ac:spMkLst>
        </pc:spChg>
      </pc:sldChg>
      <pc:sldChg chg="modSp mod">
        <pc:chgData name="Weifeng Xu" userId="e7aed605-a3dd-4d5a-a692-a87037af107b" providerId="ADAL" clId="{9105C3AD-13B7-4C2E-8204-84AFFE7D052C}" dt="2021-06-25T12:20:39.014" v="33" actId="14100"/>
        <pc:sldMkLst>
          <pc:docMk/>
          <pc:sldMk cId="3740523787" sldId="283"/>
        </pc:sldMkLst>
        <pc:picChg chg="mod">
          <ac:chgData name="Weifeng Xu" userId="e7aed605-a3dd-4d5a-a692-a87037af107b" providerId="ADAL" clId="{9105C3AD-13B7-4C2E-8204-84AFFE7D052C}" dt="2021-06-25T12:20:39.014" v="33" actId="14100"/>
          <ac:picMkLst>
            <pc:docMk/>
            <pc:sldMk cId="3740523787" sldId="283"/>
            <ac:picMk id="9" creationId="{D7C35F67-1519-45A7-9A0E-5E70B208493D}"/>
          </ac:picMkLst>
        </pc:picChg>
      </pc:sldChg>
      <pc:sldChg chg="modSp mod">
        <pc:chgData name="Weifeng Xu" userId="e7aed605-a3dd-4d5a-a692-a87037af107b" providerId="ADAL" clId="{9105C3AD-13B7-4C2E-8204-84AFFE7D052C}" dt="2021-06-25T12:23:41.550" v="35" actId="114"/>
        <pc:sldMkLst>
          <pc:docMk/>
          <pc:sldMk cId="2784343002" sldId="287"/>
        </pc:sldMkLst>
        <pc:spChg chg="mod">
          <ac:chgData name="Weifeng Xu" userId="e7aed605-a3dd-4d5a-a692-a87037af107b" providerId="ADAL" clId="{9105C3AD-13B7-4C2E-8204-84AFFE7D052C}" dt="2021-06-25T12:23:41.550" v="35" actId="114"/>
          <ac:spMkLst>
            <pc:docMk/>
            <pc:sldMk cId="2784343002" sldId="287"/>
            <ac:spMk id="2" creationId="{B7ADCCB9-4329-4611-98A0-0F80E16B7B2A}"/>
          </ac:spMkLst>
        </pc:spChg>
      </pc:sldChg>
      <pc:sldChg chg="modSp mod">
        <pc:chgData name="Weifeng Xu" userId="e7aed605-a3dd-4d5a-a692-a87037af107b" providerId="ADAL" clId="{9105C3AD-13B7-4C2E-8204-84AFFE7D052C}" dt="2021-06-25T12:24:43.180" v="37" actId="114"/>
        <pc:sldMkLst>
          <pc:docMk/>
          <pc:sldMk cId="3122318942" sldId="288"/>
        </pc:sldMkLst>
        <pc:spChg chg="mod">
          <ac:chgData name="Weifeng Xu" userId="e7aed605-a3dd-4d5a-a692-a87037af107b" providerId="ADAL" clId="{9105C3AD-13B7-4C2E-8204-84AFFE7D052C}" dt="2021-06-25T12:24:43.180" v="37" actId="114"/>
          <ac:spMkLst>
            <pc:docMk/>
            <pc:sldMk cId="3122318942" sldId="288"/>
            <ac:spMk id="3" creationId="{D70B808C-970E-4AF3-B92D-A1C09A457BE4}"/>
          </ac:spMkLst>
        </pc:spChg>
      </pc:sldChg>
      <pc:sldChg chg="modSp mod">
        <pc:chgData name="Weifeng Xu" userId="e7aed605-a3dd-4d5a-a692-a87037af107b" providerId="ADAL" clId="{9105C3AD-13B7-4C2E-8204-84AFFE7D052C}" dt="2021-06-25T12:26:45.366" v="55" actId="114"/>
        <pc:sldMkLst>
          <pc:docMk/>
          <pc:sldMk cId="1495197506" sldId="289"/>
        </pc:sldMkLst>
        <pc:spChg chg="mod">
          <ac:chgData name="Weifeng Xu" userId="e7aed605-a3dd-4d5a-a692-a87037af107b" providerId="ADAL" clId="{9105C3AD-13B7-4C2E-8204-84AFFE7D052C}" dt="2021-06-25T12:26:45.366" v="55" actId="114"/>
          <ac:spMkLst>
            <pc:docMk/>
            <pc:sldMk cId="1495197506" sldId="289"/>
            <ac:spMk id="3" creationId="{238F87E6-C07F-4994-9CFD-C392ED3481D7}"/>
          </ac:spMkLst>
        </pc:spChg>
      </pc:sldChg>
      <pc:sldChg chg="modSp mod">
        <pc:chgData name="Weifeng Xu" userId="e7aed605-a3dd-4d5a-a692-a87037af107b" providerId="ADAL" clId="{9105C3AD-13B7-4C2E-8204-84AFFE7D052C}" dt="2021-06-25T12:28:05.751" v="56" actId="14100"/>
        <pc:sldMkLst>
          <pc:docMk/>
          <pc:sldMk cId="3347672734" sldId="290"/>
        </pc:sldMkLst>
        <pc:picChg chg="mod">
          <ac:chgData name="Weifeng Xu" userId="e7aed605-a3dd-4d5a-a692-a87037af107b" providerId="ADAL" clId="{9105C3AD-13B7-4C2E-8204-84AFFE7D052C}" dt="2021-06-25T12:28:05.751" v="56" actId="14100"/>
          <ac:picMkLst>
            <pc:docMk/>
            <pc:sldMk cId="3347672734" sldId="290"/>
            <ac:picMk id="5" creationId="{14D6B5DB-C45C-4A3A-B202-7FAD1647ACB5}"/>
          </ac:picMkLst>
        </pc:picChg>
      </pc:sldChg>
      <pc:sldChg chg="modSp mod">
        <pc:chgData name="Weifeng Xu" userId="e7aed605-a3dd-4d5a-a692-a87037af107b" providerId="ADAL" clId="{9105C3AD-13B7-4C2E-8204-84AFFE7D052C}" dt="2021-06-25T13:09:32.939" v="207" actId="20577"/>
        <pc:sldMkLst>
          <pc:docMk/>
          <pc:sldMk cId="3436734952" sldId="299"/>
        </pc:sldMkLst>
        <pc:spChg chg="mod">
          <ac:chgData name="Weifeng Xu" userId="e7aed605-a3dd-4d5a-a692-a87037af107b" providerId="ADAL" clId="{9105C3AD-13B7-4C2E-8204-84AFFE7D052C}" dt="2021-06-25T13:07:29.796" v="178" actId="20577"/>
          <ac:spMkLst>
            <pc:docMk/>
            <pc:sldMk cId="3436734952" sldId="299"/>
            <ac:spMk id="2" creationId="{EE42A866-E0D9-4DA7-AC10-9FC7040B17A5}"/>
          </ac:spMkLst>
        </pc:spChg>
        <pc:spChg chg="mod">
          <ac:chgData name="Weifeng Xu" userId="e7aed605-a3dd-4d5a-a692-a87037af107b" providerId="ADAL" clId="{9105C3AD-13B7-4C2E-8204-84AFFE7D052C}" dt="2021-06-25T13:09:32.939" v="207" actId="20577"/>
          <ac:spMkLst>
            <pc:docMk/>
            <pc:sldMk cId="3436734952" sldId="299"/>
            <ac:spMk id="3" creationId="{DE66538F-644A-499D-9EC6-0F7CDCC06164}"/>
          </ac:spMkLst>
        </pc:spChg>
      </pc:sldChg>
      <pc:sldChg chg="modSp mod">
        <pc:chgData name="Weifeng Xu" userId="e7aed605-a3dd-4d5a-a692-a87037af107b" providerId="ADAL" clId="{9105C3AD-13B7-4C2E-8204-84AFFE7D052C}" dt="2021-06-25T16:06:50.672" v="235" actId="20577"/>
        <pc:sldMkLst>
          <pc:docMk/>
          <pc:sldMk cId="2167491586" sldId="303"/>
        </pc:sldMkLst>
        <pc:spChg chg="mod">
          <ac:chgData name="Weifeng Xu" userId="e7aed605-a3dd-4d5a-a692-a87037af107b" providerId="ADAL" clId="{9105C3AD-13B7-4C2E-8204-84AFFE7D052C}" dt="2021-06-25T16:06:50.672" v="235" actId="20577"/>
          <ac:spMkLst>
            <pc:docMk/>
            <pc:sldMk cId="2167491586" sldId="303"/>
            <ac:spMk id="3" creationId="{79BF3CE0-BCE2-4947-920A-869A5625DE56}"/>
          </ac:spMkLst>
        </pc:spChg>
      </pc:sldChg>
      <pc:sldChg chg="modSp new mod">
        <pc:chgData name="Weifeng Xu" userId="e7aed605-a3dd-4d5a-a692-a87037af107b" providerId="ADAL" clId="{9105C3AD-13B7-4C2E-8204-84AFFE7D052C}" dt="2021-06-25T13:06:27.037" v="161" actId="20577"/>
        <pc:sldMkLst>
          <pc:docMk/>
          <pc:sldMk cId="4112172377" sldId="306"/>
        </pc:sldMkLst>
        <pc:spChg chg="mod">
          <ac:chgData name="Weifeng Xu" userId="e7aed605-a3dd-4d5a-a692-a87037af107b" providerId="ADAL" clId="{9105C3AD-13B7-4C2E-8204-84AFFE7D052C}" dt="2021-06-25T13:01:06.828" v="77" actId="20577"/>
          <ac:spMkLst>
            <pc:docMk/>
            <pc:sldMk cId="4112172377" sldId="306"/>
            <ac:spMk id="2" creationId="{02FC3A76-96C4-4C79-8E09-6EC91AD026C5}"/>
          </ac:spMkLst>
        </pc:spChg>
        <pc:spChg chg="mod">
          <ac:chgData name="Weifeng Xu" userId="e7aed605-a3dd-4d5a-a692-a87037af107b" providerId="ADAL" clId="{9105C3AD-13B7-4C2E-8204-84AFFE7D052C}" dt="2021-06-25T13:06:27.037" v="161" actId="20577"/>
          <ac:spMkLst>
            <pc:docMk/>
            <pc:sldMk cId="4112172377" sldId="306"/>
            <ac:spMk id="3" creationId="{132B6E74-D679-43D7-BE29-72BA6784D6A5}"/>
          </ac:spMkLst>
        </pc:spChg>
      </pc:sldChg>
      <pc:sldChg chg="modSp new mod modNotesTx">
        <pc:chgData name="Weifeng Xu" userId="e7aed605-a3dd-4d5a-a692-a87037af107b" providerId="ADAL" clId="{9105C3AD-13B7-4C2E-8204-84AFFE7D052C}" dt="2021-06-25T13:05:53.756" v="150"/>
        <pc:sldMkLst>
          <pc:docMk/>
          <pc:sldMk cId="1412649473" sldId="307"/>
        </pc:sldMkLst>
        <pc:spChg chg="mod">
          <ac:chgData name="Weifeng Xu" userId="e7aed605-a3dd-4d5a-a692-a87037af107b" providerId="ADAL" clId="{9105C3AD-13B7-4C2E-8204-84AFFE7D052C}" dt="2021-06-25T13:05:53.756" v="150"/>
          <ac:spMkLst>
            <pc:docMk/>
            <pc:sldMk cId="1412649473" sldId="307"/>
            <ac:spMk id="2" creationId="{6DB36D12-4837-4C99-AB64-1426237A2854}"/>
          </ac:spMkLst>
        </pc:spChg>
        <pc:spChg chg="mod">
          <ac:chgData name="Weifeng Xu" userId="e7aed605-a3dd-4d5a-a692-a87037af107b" providerId="ADAL" clId="{9105C3AD-13B7-4C2E-8204-84AFFE7D052C}" dt="2021-06-25T13:05:38.268" v="148"/>
          <ac:spMkLst>
            <pc:docMk/>
            <pc:sldMk cId="1412649473" sldId="307"/>
            <ac:spMk id="3" creationId="{7396EF47-7590-46B9-BF2B-EE936BEF60F2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4_USN_Journal_Timeline.pptx" TargetMode="External"/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4_USN_Journal_Timeline.pptx" TargetMode="External"/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020C60-29B1-4627-B41F-3B5BA1B0A7D0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6D2E229-8554-40BD-86F4-938B19D9971C}">
      <dgm:prSet/>
      <dgm:spPr/>
      <dgm:t>
        <a:bodyPr/>
        <a:lstStyle/>
        <a:p>
          <a:r>
            <a:rPr lang="en-US"/>
            <a:t>Determine</a:t>
          </a:r>
        </a:p>
      </dgm:t>
    </dgm:pt>
    <dgm:pt modelId="{BAFA1927-3802-4175-A9CF-B3CCA3A5D64E}" type="parTrans" cxnId="{D1C7DBF7-C973-42A4-A08B-B5E017BFC598}">
      <dgm:prSet/>
      <dgm:spPr/>
      <dgm:t>
        <a:bodyPr/>
        <a:lstStyle/>
        <a:p>
          <a:endParaRPr lang="en-US"/>
        </a:p>
      </dgm:t>
    </dgm:pt>
    <dgm:pt modelId="{497E0C91-CD3A-4F42-9305-360719ACBEC2}" type="sibTrans" cxnId="{D1C7DBF7-C973-42A4-A08B-B5E017BFC598}">
      <dgm:prSet/>
      <dgm:spPr/>
      <dgm:t>
        <a:bodyPr/>
        <a:lstStyle/>
        <a:p>
          <a:endParaRPr lang="en-US"/>
        </a:p>
      </dgm:t>
    </dgm:pt>
    <dgm:pt modelId="{1F3A3C1B-12A7-46C5-A77C-D80AC0411EE9}">
      <dgm:prSet/>
      <dgm:spPr/>
      <dgm:t>
        <a:bodyPr/>
        <a:lstStyle/>
        <a:p>
          <a:r>
            <a:rPr lang="en-US"/>
            <a:t>Determine what web browser(s) the suspect used.</a:t>
          </a:r>
        </a:p>
      </dgm:t>
    </dgm:pt>
    <dgm:pt modelId="{62CB5E95-A31D-4DE8-909F-C1754E53BCB5}" type="parTrans" cxnId="{97512400-9896-49FC-8ED7-52D1D6FDADCB}">
      <dgm:prSet/>
      <dgm:spPr/>
      <dgm:t>
        <a:bodyPr/>
        <a:lstStyle/>
        <a:p>
          <a:endParaRPr lang="en-US"/>
        </a:p>
      </dgm:t>
    </dgm:pt>
    <dgm:pt modelId="{B6489FE2-F3C2-4844-B3A5-B031841065C1}" type="sibTrans" cxnId="{97512400-9896-49FC-8ED7-52D1D6FDADCB}">
      <dgm:prSet/>
      <dgm:spPr/>
      <dgm:t>
        <a:bodyPr/>
        <a:lstStyle/>
        <a:p>
          <a:endParaRPr lang="en-US"/>
        </a:p>
      </dgm:t>
    </dgm:pt>
    <dgm:pt modelId="{3C986502-2E47-455C-8048-BC58B2648C92}">
      <dgm:prSet/>
      <dgm:spPr/>
      <dgm:t>
        <a:bodyPr/>
        <a:lstStyle/>
        <a:p>
          <a:r>
            <a:rPr lang="en-US"/>
            <a:t>Analyze</a:t>
          </a:r>
        </a:p>
      </dgm:t>
    </dgm:pt>
    <dgm:pt modelId="{928496FA-1673-4841-A2CC-BF46D47A438D}" type="parTrans" cxnId="{335B2295-F244-41FE-8A3F-C8671BBB014D}">
      <dgm:prSet/>
      <dgm:spPr/>
      <dgm:t>
        <a:bodyPr/>
        <a:lstStyle/>
        <a:p>
          <a:endParaRPr lang="en-US"/>
        </a:p>
      </dgm:t>
    </dgm:pt>
    <dgm:pt modelId="{8B8E22AA-FB91-45C1-9910-2FC7CF11116A}" type="sibTrans" cxnId="{335B2295-F244-41FE-8A3F-C8671BBB014D}">
      <dgm:prSet/>
      <dgm:spPr/>
      <dgm:t>
        <a:bodyPr/>
        <a:lstStyle/>
        <a:p>
          <a:endParaRPr lang="en-US"/>
        </a:p>
      </dgm:t>
    </dgm:pt>
    <dgm:pt modelId="{D8B43339-B7F6-4776-B948-05B921DC1F96}">
      <dgm:prSet/>
      <dgm:spPr/>
      <dgm:t>
        <a:bodyPr/>
        <a:lstStyle/>
        <a:p>
          <a:r>
            <a:rPr lang="en-US"/>
            <a:t>Analyze the web history.</a:t>
          </a:r>
        </a:p>
      </dgm:t>
    </dgm:pt>
    <dgm:pt modelId="{0ADB2297-1FBD-4051-BC6B-37E201DE00E3}" type="parTrans" cxnId="{9293EC79-E098-45D9-B07F-C53E18A1D615}">
      <dgm:prSet/>
      <dgm:spPr/>
      <dgm:t>
        <a:bodyPr/>
        <a:lstStyle/>
        <a:p>
          <a:endParaRPr lang="en-US"/>
        </a:p>
      </dgm:t>
    </dgm:pt>
    <dgm:pt modelId="{F8B264E1-0AD0-4797-AFF0-B8E705DABF52}" type="sibTrans" cxnId="{9293EC79-E098-45D9-B07F-C53E18A1D615}">
      <dgm:prSet/>
      <dgm:spPr/>
      <dgm:t>
        <a:bodyPr/>
        <a:lstStyle/>
        <a:p>
          <a:endParaRPr lang="en-US"/>
        </a:p>
      </dgm:t>
    </dgm:pt>
    <dgm:pt modelId="{6E49F632-2D31-40C8-9E78-FF4170E6E724}">
      <dgm:prSet/>
      <dgm:spPr/>
      <dgm:t>
        <a:bodyPr/>
        <a:lstStyle/>
        <a:p>
          <a:r>
            <a:rPr lang="en-US"/>
            <a:t>Determine</a:t>
          </a:r>
        </a:p>
      </dgm:t>
    </dgm:pt>
    <dgm:pt modelId="{6C261DFA-E30B-4ACA-866F-6D57CBFA4856}" type="parTrans" cxnId="{1389A1B4-F0BB-4AA7-AFEF-76FA77B228DD}">
      <dgm:prSet/>
      <dgm:spPr/>
      <dgm:t>
        <a:bodyPr/>
        <a:lstStyle/>
        <a:p>
          <a:endParaRPr lang="en-US"/>
        </a:p>
      </dgm:t>
    </dgm:pt>
    <dgm:pt modelId="{2F88B091-D74D-44B4-8828-733F3AC9B1F0}" type="sibTrans" cxnId="{1389A1B4-F0BB-4AA7-AFEF-76FA77B228DD}">
      <dgm:prSet/>
      <dgm:spPr/>
      <dgm:t>
        <a:bodyPr/>
        <a:lstStyle/>
        <a:p>
          <a:endParaRPr lang="en-US"/>
        </a:p>
      </dgm:t>
    </dgm:pt>
    <dgm:pt modelId="{F68457B8-D0AA-47F3-8A38-AAC7AA0178C3}">
      <dgm:prSet/>
      <dgm:spPr/>
      <dgm:t>
        <a:bodyPr/>
        <a:lstStyle/>
        <a:p>
          <a:r>
            <a:rPr lang="en-US"/>
            <a:t>Determine how the suspect uploaded a torrent file on the Internet.</a:t>
          </a:r>
        </a:p>
      </dgm:t>
    </dgm:pt>
    <dgm:pt modelId="{90BCCD4B-2B8E-417A-9E1A-03095B8C8D7F}" type="parTrans" cxnId="{95A52226-836F-403E-AE72-453E57D3460F}">
      <dgm:prSet/>
      <dgm:spPr/>
      <dgm:t>
        <a:bodyPr/>
        <a:lstStyle/>
        <a:p>
          <a:endParaRPr lang="en-US"/>
        </a:p>
      </dgm:t>
    </dgm:pt>
    <dgm:pt modelId="{C9529030-C896-4A02-8F68-D089592B122C}" type="sibTrans" cxnId="{95A52226-836F-403E-AE72-453E57D3460F}">
      <dgm:prSet/>
      <dgm:spPr/>
      <dgm:t>
        <a:bodyPr/>
        <a:lstStyle/>
        <a:p>
          <a:endParaRPr lang="en-US"/>
        </a:p>
      </dgm:t>
    </dgm:pt>
    <dgm:pt modelId="{EAC30BAC-121C-4DE5-B0D9-E21AB94EACF3}">
      <dgm:prSet/>
      <dgm:spPr/>
      <dgm:t>
        <a:bodyPr/>
        <a:lstStyle/>
        <a:p>
          <a:r>
            <a:rPr lang="en-US"/>
            <a:t>Locate</a:t>
          </a:r>
        </a:p>
      </dgm:t>
    </dgm:pt>
    <dgm:pt modelId="{0BA20E94-9A0C-477B-9315-32B6AB58BEE1}" type="parTrans" cxnId="{FB7DA789-5C95-4D24-B1DC-A7E04ED27505}">
      <dgm:prSet/>
      <dgm:spPr/>
      <dgm:t>
        <a:bodyPr/>
        <a:lstStyle/>
        <a:p>
          <a:endParaRPr lang="en-US"/>
        </a:p>
      </dgm:t>
    </dgm:pt>
    <dgm:pt modelId="{8FA14B1A-9C95-489B-8659-2548AA9EDDF1}" type="sibTrans" cxnId="{FB7DA789-5C95-4D24-B1DC-A7E04ED27505}">
      <dgm:prSet/>
      <dgm:spPr/>
      <dgm:t>
        <a:bodyPr/>
        <a:lstStyle/>
        <a:p>
          <a:endParaRPr lang="en-US"/>
        </a:p>
      </dgm:t>
    </dgm:pt>
    <dgm:pt modelId="{A9E8714C-42AC-435D-87F1-A0A33E352DB5}">
      <dgm:prSet/>
      <dgm:spPr/>
      <dgm:t>
        <a:bodyPr/>
        <a:lstStyle/>
        <a:p>
          <a:r>
            <a:rPr lang="en-US"/>
            <a:t>Locate the origin of the torrent trackers.</a:t>
          </a:r>
        </a:p>
      </dgm:t>
    </dgm:pt>
    <dgm:pt modelId="{76E9A7D5-97D3-48EE-99A1-760803C4BC16}" type="parTrans" cxnId="{EA47768A-7B03-4A93-A8B2-E1920CB33FEC}">
      <dgm:prSet/>
      <dgm:spPr/>
      <dgm:t>
        <a:bodyPr/>
        <a:lstStyle/>
        <a:p>
          <a:endParaRPr lang="en-US"/>
        </a:p>
      </dgm:t>
    </dgm:pt>
    <dgm:pt modelId="{932101E5-B5CB-4A1E-A739-3B183D8F6EA4}" type="sibTrans" cxnId="{EA47768A-7B03-4A93-A8B2-E1920CB33FEC}">
      <dgm:prSet/>
      <dgm:spPr/>
      <dgm:t>
        <a:bodyPr/>
        <a:lstStyle/>
        <a:p>
          <a:endParaRPr lang="en-US"/>
        </a:p>
      </dgm:t>
    </dgm:pt>
    <dgm:pt modelId="{6E157C3B-C698-40E1-912D-E0B7ED52B6DC}">
      <dgm:prSet/>
      <dgm:spPr/>
      <dgm:t>
        <a:bodyPr/>
        <a:lstStyle/>
        <a:p>
          <a:r>
            <a:rPr lang="en-US"/>
            <a:t>Be</a:t>
          </a:r>
        </a:p>
      </dgm:t>
    </dgm:pt>
    <dgm:pt modelId="{E0A3D3C4-0DF6-4073-B157-65241E8999A3}" type="parTrans" cxnId="{FC7F5599-3B8E-408A-88F9-FE8B1F58B964}">
      <dgm:prSet/>
      <dgm:spPr/>
      <dgm:t>
        <a:bodyPr/>
        <a:lstStyle/>
        <a:p>
          <a:endParaRPr lang="en-US"/>
        </a:p>
      </dgm:t>
    </dgm:pt>
    <dgm:pt modelId="{AB12CAA7-837D-4E3C-9079-10049E1ECC78}" type="sibTrans" cxnId="{FC7F5599-3B8E-408A-88F9-FE8B1F58B964}">
      <dgm:prSet/>
      <dgm:spPr/>
      <dgm:t>
        <a:bodyPr/>
        <a:lstStyle/>
        <a:p>
          <a:endParaRPr lang="en-US"/>
        </a:p>
      </dgm:t>
    </dgm:pt>
    <dgm:pt modelId="{7F66F57A-13D7-4525-A4EE-BE8BBC16CC42}">
      <dgm:prSet/>
      <dgm:spPr/>
      <dgm:t>
        <a:bodyPr/>
        <a:lstStyle/>
        <a:p>
          <a:r>
            <a:rPr lang="en-US"/>
            <a:t>All timestamps will be in UTC.</a:t>
          </a:r>
        </a:p>
      </dgm:t>
    </dgm:pt>
    <dgm:pt modelId="{7EE463F8-6345-4D38-B5F6-E5ED726A247E}" type="parTrans" cxnId="{3892F91A-67F1-461D-AD3A-12BA7CDAFD58}">
      <dgm:prSet/>
      <dgm:spPr/>
      <dgm:t>
        <a:bodyPr/>
        <a:lstStyle/>
        <a:p>
          <a:endParaRPr lang="en-US"/>
        </a:p>
      </dgm:t>
    </dgm:pt>
    <dgm:pt modelId="{F3BCE7C7-5779-47CB-8C2A-6560224A7C85}" type="sibTrans" cxnId="{3892F91A-67F1-461D-AD3A-12BA7CDAFD58}">
      <dgm:prSet/>
      <dgm:spPr/>
      <dgm:t>
        <a:bodyPr/>
        <a:lstStyle/>
        <a:p>
          <a:endParaRPr lang="en-US"/>
        </a:p>
      </dgm:t>
    </dgm:pt>
    <dgm:pt modelId="{CDA8B122-8B81-481A-82EB-D0F21EE9AD00}" type="pres">
      <dgm:prSet presAssocID="{56020C60-29B1-4627-B41F-3B5BA1B0A7D0}" presName="Name0" presStyleCnt="0">
        <dgm:presLayoutVars>
          <dgm:dir/>
          <dgm:animLvl val="lvl"/>
          <dgm:resizeHandles val="exact"/>
        </dgm:presLayoutVars>
      </dgm:prSet>
      <dgm:spPr/>
    </dgm:pt>
    <dgm:pt modelId="{632C0651-55B6-487B-80F8-DA651D7F25F3}" type="pres">
      <dgm:prSet presAssocID="{6E157C3B-C698-40E1-912D-E0B7ED52B6DC}" presName="boxAndChildren" presStyleCnt="0"/>
      <dgm:spPr/>
    </dgm:pt>
    <dgm:pt modelId="{507C8804-40E3-4F17-A170-356F7316087C}" type="pres">
      <dgm:prSet presAssocID="{6E157C3B-C698-40E1-912D-E0B7ED52B6DC}" presName="parentTextBox" presStyleLbl="alignNode1" presStyleIdx="0" presStyleCnt="5"/>
      <dgm:spPr/>
    </dgm:pt>
    <dgm:pt modelId="{84D65C30-8739-4595-86C4-8F6895860B4F}" type="pres">
      <dgm:prSet presAssocID="{6E157C3B-C698-40E1-912D-E0B7ED52B6DC}" presName="descendantBox" presStyleLbl="bgAccFollowNode1" presStyleIdx="0" presStyleCnt="5"/>
      <dgm:spPr/>
    </dgm:pt>
    <dgm:pt modelId="{AC947DC9-62C4-4745-9737-05AF352182DA}" type="pres">
      <dgm:prSet presAssocID="{8FA14B1A-9C95-489B-8659-2548AA9EDDF1}" presName="sp" presStyleCnt="0"/>
      <dgm:spPr/>
    </dgm:pt>
    <dgm:pt modelId="{0E43FDAF-793B-4AE9-95C2-D1E2ECC91CE3}" type="pres">
      <dgm:prSet presAssocID="{EAC30BAC-121C-4DE5-B0D9-E21AB94EACF3}" presName="arrowAndChildren" presStyleCnt="0"/>
      <dgm:spPr/>
    </dgm:pt>
    <dgm:pt modelId="{072A1F71-A8A1-4C43-BE54-556B429B90C5}" type="pres">
      <dgm:prSet presAssocID="{EAC30BAC-121C-4DE5-B0D9-E21AB94EACF3}" presName="parentTextArrow" presStyleLbl="node1" presStyleIdx="0" presStyleCnt="0"/>
      <dgm:spPr/>
    </dgm:pt>
    <dgm:pt modelId="{A227647B-7011-43F1-9B7E-AC3A8AFB75A4}" type="pres">
      <dgm:prSet presAssocID="{EAC30BAC-121C-4DE5-B0D9-E21AB94EACF3}" presName="arrow" presStyleLbl="alignNode1" presStyleIdx="1" presStyleCnt="5"/>
      <dgm:spPr/>
    </dgm:pt>
    <dgm:pt modelId="{38706020-B74F-45F4-B76F-9FB3E4CE244F}" type="pres">
      <dgm:prSet presAssocID="{EAC30BAC-121C-4DE5-B0D9-E21AB94EACF3}" presName="descendantArrow" presStyleLbl="bgAccFollowNode1" presStyleIdx="1" presStyleCnt="5"/>
      <dgm:spPr/>
    </dgm:pt>
    <dgm:pt modelId="{7D2635F7-BB00-4AA9-B641-2DF99B4697D3}" type="pres">
      <dgm:prSet presAssocID="{2F88B091-D74D-44B4-8828-733F3AC9B1F0}" presName="sp" presStyleCnt="0"/>
      <dgm:spPr/>
    </dgm:pt>
    <dgm:pt modelId="{E3C10C04-2933-45AF-A632-A24C144D2346}" type="pres">
      <dgm:prSet presAssocID="{6E49F632-2D31-40C8-9E78-FF4170E6E724}" presName="arrowAndChildren" presStyleCnt="0"/>
      <dgm:spPr/>
    </dgm:pt>
    <dgm:pt modelId="{691AFA7A-FE98-4498-8F25-61FE3748330D}" type="pres">
      <dgm:prSet presAssocID="{6E49F632-2D31-40C8-9E78-FF4170E6E724}" presName="parentTextArrow" presStyleLbl="node1" presStyleIdx="0" presStyleCnt="0"/>
      <dgm:spPr/>
    </dgm:pt>
    <dgm:pt modelId="{55875143-FCA4-4751-A4A0-63C3AC79EE91}" type="pres">
      <dgm:prSet presAssocID="{6E49F632-2D31-40C8-9E78-FF4170E6E724}" presName="arrow" presStyleLbl="alignNode1" presStyleIdx="2" presStyleCnt="5"/>
      <dgm:spPr/>
    </dgm:pt>
    <dgm:pt modelId="{D688D60A-55B6-450D-86A9-5B36AE33BA10}" type="pres">
      <dgm:prSet presAssocID="{6E49F632-2D31-40C8-9E78-FF4170E6E724}" presName="descendantArrow" presStyleLbl="bgAccFollowNode1" presStyleIdx="2" presStyleCnt="5"/>
      <dgm:spPr/>
    </dgm:pt>
    <dgm:pt modelId="{5E048E90-EB26-4D8E-879E-93D34CB1ACE6}" type="pres">
      <dgm:prSet presAssocID="{8B8E22AA-FB91-45C1-9910-2FC7CF11116A}" presName="sp" presStyleCnt="0"/>
      <dgm:spPr/>
    </dgm:pt>
    <dgm:pt modelId="{BCB1B339-7DC2-49C0-8C28-F9B2CC177C31}" type="pres">
      <dgm:prSet presAssocID="{3C986502-2E47-455C-8048-BC58B2648C92}" presName="arrowAndChildren" presStyleCnt="0"/>
      <dgm:spPr/>
    </dgm:pt>
    <dgm:pt modelId="{87C0C98A-A653-4CA7-B227-A1E47863144B}" type="pres">
      <dgm:prSet presAssocID="{3C986502-2E47-455C-8048-BC58B2648C92}" presName="parentTextArrow" presStyleLbl="node1" presStyleIdx="0" presStyleCnt="0"/>
      <dgm:spPr/>
    </dgm:pt>
    <dgm:pt modelId="{35137F09-08B1-4E38-B371-67E523C966E5}" type="pres">
      <dgm:prSet presAssocID="{3C986502-2E47-455C-8048-BC58B2648C92}" presName="arrow" presStyleLbl="alignNode1" presStyleIdx="3" presStyleCnt="5"/>
      <dgm:spPr/>
    </dgm:pt>
    <dgm:pt modelId="{069D2257-704B-48AC-A9A6-44A46B39BF30}" type="pres">
      <dgm:prSet presAssocID="{3C986502-2E47-455C-8048-BC58B2648C92}" presName="descendantArrow" presStyleLbl="bgAccFollowNode1" presStyleIdx="3" presStyleCnt="5"/>
      <dgm:spPr/>
    </dgm:pt>
    <dgm:pt modelId="{06D260A3-5586-4CD3-85D2-16B6A3445F00}" type="pres">
      <dgm:prSet presAssocID="{497E0C91-CD3A-4F42-9305-360719ACBEC2}" presName="sp" presStyleCnt="0"/>
      <dgm:spPr/>
    </dgm:pt>
    <dgm:pt modelId="{549608FD-7A10-4739-8C00-D2C273B08881}" type="pres">
      <dgm:prSet presAssocID="{66D2E229-8554-40BD-86F4-938B19D9971C}" presName="arrowAndChildren" presStyleCnt="0"/>
      <dgm:spPr/>
    </dgm:pt>
    <dgm:pt modelId="{825E1749-CD55-4EEA-999A-6D987B68EEA0}" type="pres">
      <dgm:prSet presAssocID="{66D2E229-8554-40BD-86F4-938B19D9971C}" presName="parentTextArrow" presStyleLbl="node1" presStyleIdx="0" presStyleCnt="0"/>
      <dgm:spPr/>
    </dgm:pt>
    <dgm:pt modelId="{376C7AF7-3E84-4E8F-BB2D-18B28A4A8421}" type="pres">
      <dgm:prSet presAssocID="{66D2E229-8554-40BD-86F4-938B19D9971C}" presName="arrow" presStyleLbl="alignNode1" presStyleIdx="4" presStyleCnt="5"/>
      <dgm:spPr/>
    </dgm:pt>
    <dgm:pt modelId="{84B36F1D-1A3D-4E81-BB47-6C75E0BC07CE}" type="pres">
      <dgm:prSet presAssocID="{66D2E229-8554-40BD-86F4-938B19D9971C}" presName="descendantArrow" presStyleLbl="bgAccFollowNode1" presStyleIdx="4" presStyleCnt="5"/>
      <dgm:spPr/>
    </dgm:pt>
  </dgm:ptLst>
  <dgm:cxnLst>
    <dgm:cxn modelId="{97512400-9896-49FC-8ED7-52D1D6FDADCB}" srcId="{66D2E229-8554-40BD-86F4-938B19D9971C}" destId="{1F3A3C1B-12A7-46C5-A77C-D80AC0411EE9}" srcOrd="0" destOrd="0" parTransId="{62CB5E95-A31D-4DE8-909F-C1754E53BCB5}" sibTransId="{B6489FE2-F3C2-4844-B3A5-B031841065C1}"/>
    <dgm:cxn modelId="{F43BD614-9E47-46B4-BF49-E9D7703779A3}" type="presOf" srcId="{EAC30BAC-121C-4DE5-B0D9-E21AB94EACF3}" destId="{A227647B-7011-43F1-9B7E-AC3A8AFB75A4}" srcOrd="1" destOrd="0" presId="urn:microsoft.com/office/officeart/2016/7/layout/VerticalDownArrowProcess"/>
    <dgm:cxn modelId="{3892F91A-67F1-461D-AD3A-12BA7CDAFD58}" srcId="{6E157C3B-C698-40E1-912D-E0B7ED52B6DC}" destId="{7F66F57A-13D7-4525-A4EE-BE8BBC16CC42}" srcOrd="0" destOrd="0" parTransId="{7EE463F8-6345-4D38-B5F6-E5ED726A247E}" sibTransId="{F3BCE7C7-5779-47CB-8C2A-6560224A7C85}"/>
    <dgm:cxn modelId="{95A52226-836F-403E-AE72-453E57D3460F}" srcId="{6E49F632-2D31-40C8-9E78-FF4170E6E724}" destId="{F68457B8-D0AA-47F3-8A38-AAC7AA0178C3}" srcOrd="0" destOrd="0" parTransId="{90BCCD4B-2B8E-417A-9E1A-03095B8C8D7F}" sibTransId="{C9529030-C896-4A02-8F68-D089592B122C}"/>
    <dgm:cxn modelId="{44FBFA28-68EC-4EE4-8B48-1F89149A3E30}" type="presOf" srcId="{EAC30BAC-121C-4DE5-B0D9-E21AB94EACF3}" destId="{072A1F71-A8A1-4C43-BE54-556B429B90C5}" srcOrd="0" destOrd="0" presId="urn:microsoft.com/office/officeart/2016/7/layout/VerticalDownArrowProcess"/>
    <dgm:cxn modelId="{75A8A440-272B-4F4A-ACFD-E324F0BEDE17}" type="presOf" srcId="{6E49F632-2D31-40C8-9E78-FF4170E6E724}" destId="{691AFA7A-FE98-4498-8F25-61FE3748330D}" srcOrd="0" destOrd="0" presId="urn:microsoft.com/office/officeart/2016/7/layout/VerticalDownArrowProcess"/>
    <dgm:cxn modelId="{18133D69-710F-4D73-B444-407BC35E4D9C}" type="presOf" srcId="{3C986502-2E47-455C-8048-BC58B2648C92}" destId="{87C0C98A-A653-4CA7-B227-A1E47863144B}" srcOrd="0" destOrd="0" presId="urn:microsoft.com/office/officeart/2016/7/layout/VerticalDownArrowProcess"/>
    <dgm:cxn modelId="{D4D1836D-9522-48E1-98DC-EF319EE2FB36}" type="presOf" srcId="{3C986502-2E47-455C-8048-BC58B2648C92}" destId="{35137F09-08B1-4E38-B371-67E523C966E5}" srcOrd="1" destOrd="0" presId="urn:microsoft.com/office/officeart/2016/7/layout/VerticalDownArrowProcess"/>
    <dgm:cxn modelId="{9293EC79-E098-45D9-B07F-C53E18A1D615}" srcId="{3C986502-2E47-455C-8048-BC58B2648C92}" destId="{D8B43339-B7F6-4776-B948-05B921DC1F96}" srcOrd="0" destOrd="0" parTransId="{0ADB2297-1FBD-4051-BC6B-37E201DE00E3}" sibTransId="{F8B264E1-0AD0-4797-AFF0-B8E705DABF52}"/>
    <dgm:cxn modelId="{FB7DA789-5C95-4D24-B1DC-A7E04ED27505}" srcId="{56020C60-29B1-4627-B41F-3B5BA1B0A7D0}" destId="{EAC30BAC-121C-4DE5-B0D9-E21AB94EACF3}" srcOrd="3" destOrd="0" parTransId="{0BA20E94-9A0C-477B-9315-32B6AB58BEE1}" sibTransId="{8FA14B1A-9C95-489B-8659-2548AA9EDDF1}"/>
    <dgm:cxn modelId="{C6D05C8A-54FE-49FF-AD26-26EF96E9E832}" type="presOf" srcId="{6E49F632-2D31-40C8-9E78-FF4170E6E724}" destId="{55875143-FCA4-4751-A4A0-63C3AC79EE91}" srcOrd="1" destOrd="0" presId="urn:microsoft.com/office/officeart/2016/7/layout/VerticalDownArrowProcess"/>
    <dgm:cxn modelId="{EA47768A-7B03-4A93-A8B2-E1920CB33FEC}" srcId="{EAC30BAC-121C-4DE5-B0D9-E21AB94EACF3}" destId="{A9E8714C-42AC-435D-87F1-A0A33E352DB5}" srcOrd="0" destOrd="0" parTransId="{76E9A7D5-97D3-48EE-99A1-760803C4BC16}" sibTransId="{932101E5-B5CB-4A1E-A739-3B183D8F6EA4}"/>
    <dgm:cxn modelId="{335B2295-F244-41FE-8A3F-C8671BBB014D}" srcId="{56020C60-29B1-4627-B41F-3B5BA1B0A7D0}" destId="{3C986502-2E47-455C-8048-BC58B2648C92}" srcOrd="1" destOrd="0" parTransId="{928496FA-1673-4841-A2CC-BF46D47A438D}" sibTransId="{8B8E22AA-FB91-45C1-9910-2FC7CF11116A}"/>
    <dgm:cxn modelId="{87957598-CC03-42F4-A27F-14EDD08CBEC3}" type="presOf" srcId="{D8B43339-B7F6-4776-B948-05B921DC1F96}" destId="{069D2257-704B-48AC-A9A6-44A46B39BF30}" srcOrd="0" destOrd="0" presId="urn:microsoft.com/office/officeart/2016/7/layout/VerticalDownArrowProcess"/>
    <dgm:cxn modelId="{FC7F5599-3B8E-408A-88F9-FE8B1F58B964}" srcId="{56020C60-29B1-4627-B41F-3B5BA1B0A7D0}" destId="{6E157C3B-C698-40E1-912D-E0B7ED52B6DC}" srcOrd="4" destOrd="0" parTransId="{E0A3D3C4-0DF6-4073-B157-65241E8999A3}" sibTransId="{AB12CAA7-837D-4E3C-9079-10049E1ECC78}"/>
    <dgm:cxn modelId="{1389A1B4-F0BB-4AA7-AFEF-76FA77B228DD}" srcId="{56020C60-29B1-4627-B41F-3B5BA1B0A7D0}" destId="{6E49F632-2D31-40C8-9E78-FF4170E6E724}" srcOrd="2" destOrd="0" parTransId="{6C261DFA-E30B-4ACA-866F-6D57CBFA4856}" sibTransId="{2F88B091-D74D-44B4-8828-733F3AC9B1F0}"/>
    <dgm:cxn modelId="{EB5B18B8-077D-45A8-B62E-D5F0C405ED44}" type="presOf" srcId="{A9E8714C-42AC-435D-87F1-A0A33E352DB5}" destId="{38706020-B74F-45F4-B76F-9FB3E4CE244F}" srcOrd="0" destOrd="0" presId="urn:microsoft.com/office/officeart/2016/7/layout/VerticalDownArrowProcess"/>
    <dgm:cxn modelId="{98D730C4-A048-4271-BA97-0BDC388B154F}" type="presOf" srcId="{56020C60-29B1-4627-B41F-3B5BA1B0A7D0}" destId="{CDA8B122-8B81-481A-82EB-D0F21EE9AD00}" srcOrd="0" destOrd="0" presId="urn:microsoft.com/office/officeart/2016/7/layout/VerticalDownArrowProcess"/>
    <dgm:cxn modelId="{F9A1FBC8-E4BE-4A55-9330-4D41D0758B18}" type="presOf" srcId="{66D2E229-8554-40BD-86F4-938B19D9971C}" destId="{825E1749-CD55-4EEA-999A-6D987B68EEA0}" srcOrd="0" destOrd="0" presId="urn:microsoft.com/office/officeart/2016/7/layout/VerticalDownArrowProcess"/>
    <dgm:cxn modelId="{7E4973C9-1360-4B62-BDA4-6018AAE5EAF6}" type="presOf" srcId="{66D2E229-8554-40BD-86F4-938B19D9971C}" destId="{376C7AF7-3E84-4E8F-BB2D-18B28A4A8421}" srcOrd="1" destOrd="0" presId="urn:microsoft.com/office/officeart/2016/7/layout/VerticalDownArrowProcess"/>
    <dgm:cxn modelId="{1969A5CC-DF8A-4425-B2B0-28F234BC998E}" type="presOf" srcId="{6E157C3B-C698-40E1-912D-E0B7ED52B6DC}" destId="{507C8804-40E3-4F17-A170-356F7316087C}" srcOrd="0" destOrd="0" presId="urn:microsoft.com/office/officeart/2016/7/layout/VerticalDownArrowProcess"/>
    <dgm:cxn modelId="{74A507D5-95D0-4CC8-A674-3B6641AF4135}" type="presOf" srcId="{7F66F57A-13D7-4525-A4EE-BE8BBC16CC42}" destId="{84D65C30-8739-4595-86C4-8F6895860B4F}" srcOrd="0" destOrd="0" presId="urn:microsoft.com/office/officeart/2016/7/layout/VerticalDownArrowProcess"/>
    <dgm:cxn modelId="{32B540F0-9198-4B97-98D6-635360C62FBF}" type="presOf" srcId="{F68457B8-D0AA-47F3-8A38-AAC7AA0178C3}" destId="{D688D60A-55B6-450D-86A9-5B36AE33BA10}" srcOrd="0" destOrd="0" presId="urn:microsoft.com/office/officeart/2016/7/layout/VerticalDownArrowProcess"/>
    <dgm:cxn modelId="{B593F2F5-50E9-431D-A923-EC4957224F01}" type="presOf" srcId="{1F3A3C1B-12A7-46C5-A77C-D80AC0411EE9}" destId="{84B36F1D-1A3D-4E81-BB47-6C75E0BC07CE}" srcOrd="0" destOrd="0" presId="urn:microsoft.com/office/officeart/2016/7/layout/VerticalDownArrowProcess"/>
    <dgm:cxn modelId="{D1C7DBF7-C973-42A4-A08B-B5E017BFC598}" srcId="{56020C60-29B1-4627-B41F-3B5BA1B0A7D0}" destId="{66D2E229-8554-40BD-86F4-938B19D9971C}" srcOrd="0" destOrd="0" parTransId="{BAFA1927-3802-4175-A9CF-B3CCA3A5D64E}" sibTransId="{497E0C91-CD3A-4F42-9305-360719ACBEC2}"/>
    <dgm:cxn modelId="{16850B11-13AA-4BB3-A464-38B9DE2323E5}" type="presParOf" srcId="{CDA8B122-8B81-481A-82EB-D0F21EE9AD00}" destId="{632C0651-55B6-487B-80F8-DA651D7F25F3}" srcOrd="0" destOrd="0" presId="urn:microsoft.com/office/officeart/2016/7/layout/VerticalDownArrowProcess"/>
    <dgm:cxn modelId="{68033BB4-0F05-4EC9-B373-0933C90D21B0}" type="presParOf" srcId="{632C0651-55B6-487B-80F8-DA651D7F25F3}" destId="{507C8804-40E3-4F17-A170-356F7316087C}" srcOrd="0" destOrd="0" presId="urn:microsoft.com/office/officeart/2016/7/layout/VerticalDownArrowProcess"/>
    <dgm:cxn modelId="{B1C22BEA-F93E-41F1-A6AC-B9D6EBAFBD09}" type="presParOf" srcId="{632C0651-55B6-487B-80F8-DA651D7F25F3}" destId="{84D65C30-8739-4595-86C4-8F6895860B4F}" srcOrd="1" destOrd="0" presId="urn:microsoft.com/office/officeart/2016/7/layout/VerticalDownArrowProcess"/>
    <dgm:cxn modelId="{A1940A12-19E5-42F6-B841-DBF891A98716}" type="presParOf" srcId="{CDA8B122-8B81-481A-82EB-D0F21EE9AD00}" destId="{AC947DC9-62C4-4745-9737-05AF352182DA}" srcOrd="1" destOrd="0" presId="urn:microsoft.com/office/officeart/2016/7/layout/VerticalDownArrowProcess"/>
    <dgm:cxn modelId="{84773C49-3952-4C43-8879-EE42BB4781BC}" type="presParOf" srcId="{CDA8B122-8B81-481A-82EB-D0F21EE9AD00}" destId="{0E43FDAF-793B-4AE9-95C2-D1E2ECC91CE3}" srcOrd="2" destOrd="0" presId="urn:microsoft.com/office/officeart/2016/7/layout/VerticalDownArrowProcess"/>
    <dgm:cxn modelId="{2F5EE990-8EBA-49D0-A793-2B06E7278C29}" type="presParOf" srcId="{0E43FDAF-793B-4AE9-95C2-D1E2ECC91CE3}" destId="{072A1F71-A8A1-4C43-BE54-556B429B90C5}" srcOrd="0" destOrd="0" presId="urn:microsoft.com/office/officeart/2016/7/layout/VerticalDownArrowProcess"/>
    <dgm:cxn modelId="{58685D1B-134B-4C7A-B773-5300B1C2B663}" type="presParOf" srcId="{0E43FDAF-793B-4AE9-95C2-D1E2ECC91CE3}" destId="{A227647B-7011-43F1-9B7E-AC3A8AFB75A4}" srcOrd="1" destOrd="0" presId="urn:microsoft.com/office/officeart/2016/7/layout/VerticalDownArrowProcess"/>
    <dgm:cxn modelId="{C4226B44-7CB5-49EE-ADD2-4938F60D37C5}" type="presParOf" srcId="{0E43FDAF-793B-4AE9-95C2-D1E2ECC91CE3}" destId="{38706020-B74F-45F4-B76F-9FB3E4CE244F}" srcOrd="2" destOrd="0" presId="urn:microsoft.com/office/officeart/2016/7/layout/VerticalDownArrowProcess"/>
    <dgm:cxn modelId="{6DB04A75-318A-4BB7-875A-146598D89C43}" type="presParOf" srcId="{CDA8B122-8B81-481A-82EB-D0F21EE9AD00}" destId="{7D2635F7-BB00-4AA9-B641-2DF99B4697D3}" srcOrd="3" destOrd="0" presId="urn:microsoft.com/office/officeart/2016/7/layout/VerticalDownArrowProcess"/>
    <dgm:cxn modelId="{D89108C5-763D-43CC-9512-F8D9F1647B87}" type="presParOf" srcId="{CDA8B122-8B81-481A-82EB-D0F21EE9AD00}" destId="{E3C10C04-2933-45AF-A632-A24C144D2346}" srcOrd="4" destOrd="0" presId="urn:microsoft.com/office/officeart/2016/7/layout/VerticalDownArrowProcess"/>
    <dgm:cxn modelId="{BCDACF10-6C93-4D7C-9ED8-05B79484F3C1}" type="presParOf" srcId="{E3C10C04-2933-45AF-A632-A24C144D2346}" destId="{691AFA7A-FE98-4498-8F25-61FE3748330D}" srcOrd="0" destOrd="0" presId="urn:microsoft.com/office/officeart/2016/7/layout/VerticalDownArrowProcess"/>
    <dgm:cxn modelId="{9F365402-7592-412A-8E9A-8382465850CE}" type="presParOf" srcId="{E3C10C04-2933-45AF-A632-A24C144D2346}" destId="{55875143-FCA4-4751-A4A0-63C3AC79EE91}" srcOrd="1" destOrd="0" presId="urn:microsoft.com/office/officeart/2016/7/layout/VerticalDownArrowProcess"/>
    <dgm:cxn modelId="{C6E19E57-79FF-4F17-9D85-E3E4D0D03EFB}" type="presParOf" srcId="{E3C10C04-2933-45AF-A632-A24C144D2346}" destId="{D688D60A-55B6-450D-86A9-5B36AE33BA10}" srcOrd="2" destOrd="0" presId="urn:microsoft.com/office/officeart/2016/7/layout/VerticalDownArrowProcess"/>
    <dgm:cxn modelId="{D8CB7CA2-8BA0-4F89-A06E-C548F49CE68F}" type="presParOf" srcId="{CDA8B122-8B81-481A-82EB-D0F21EE9AD00}" destId="{5E048E90-EB26-4D8E-879E-93D34CB1ACE6}" srcOrd="5" destOrd="0" presId="urn:microsoft.com/office/officeart/2016/7/layout/VerticalDownArrowProcess"/>
    <dgm:cxn modelId="{A1505ADE-9042-4802-8B4C-FD2B7D861702}" type="presParOf" srcId="{CDA8B122-8B81-481A-82EB-D0F21EE9AD00}" destId="{BCB1B339-7DC2-49C0-8C28-F9B2CC177C31}" srcOrd="6" destOrd="0" presId="urn:microsoft.com/office/officeart/2016/7/layout/VerticalDownArrowProcess"/>
    <dgm:cxn modelId="{F5F3F195-4CC4-4FB6-A66B-2C7EDF9070DE}" type="presParOf" srcId="{BCB1B339-7DC2-49C0-8C28-F9B2CC177C31}" destId="{87C0C98A-A653-4CA7-B227-A1E47863144B}" srcOrd="0" destOrd="0" presId="urn:microsoft.com/office/officeart/2016/7/layout/VerticalDownArrowProcess"/>
    <dgm:cxn modelId="{F727D999-F6FC-498C-B07B-2F001CA4FC2A}" type="presParOf" srcId="{BCB1B339-7DC2-49C0-8C28-F9B2CC177C31}" destId="{35137F09-08B1-4E38-B371-67E523C966E5}" srcOrd="1" destOrd="0" presId="urn:microsoft.com/office/officeart/2016/7/layout/VerticalDownArrowProcess"/>
    <dgm:cxn modelId="{E93F4FAB-1905-45E7-B892-5052585EA317}" type="presParOf" srcId="{BCB1B339-7DC2-49C0-8C28-F9B2CC177C31}" destId="{069D2257-704B-48AC-A9A6-44A46B39BF30}" srcOrd="2" destOrd="0" presId="urn:microsoft.com/office/officeart/2016/7/layout/VerticalDownArrowProcess"/>
    <dgm:cxn modelId="{1E4B6DBF-6A24-4FB6-A022-AE3986945C5B}" type="presParOf" srcId="{CDA8B122-8B81-481A-82EB-D0F21EE9AD00}" destId="{06D260A3-5586-4CD3-85D2-16B6A3445F00}" srcOrd="7" destOrd="0" presId="urn:microsoft.com/office/officeart/2016/7/layout/VerticalDownArrowProcess"/>
    <dgm:cxn modelId="{CDE907AA-3FB2-47B5-AEBD-8B6C44EE4D2F}" type="presParOf" srcId="{CDA8B122-8B81-481A-82EB-D0F21EE9AD00}" destId="{549608FD-7A10-4739-8C00-D2C273B08881}" srcOrd="8" destOrd="0" presId="urn:microsoft.com/office/officeart/2016/7/layout/VerticalDownArrowProcess"/>
    <dgm:cxn modelId="{1EA9F714-9094-4A4E-A90D-D01ABBE5CA40}" type="presParOf" srcId="{549608FD-7A10-4739-8C00-D2C273B08881}" destId="{825E1749-CD55-4EEA-999A-6D987B68EEA0}" srcOrd="0" destOrd="0" presId="urn:microsoft.com/office/officeart/2016/7/layout/VerticalDownArrowProcess"/>
    <dgm:cxn modelId="{2CD7E9A3-DF78-4748-B763-9D7987DB6AEE}" type="presParOf" srcId="{549608FD-7A10-4739-8C00-D2C273B08881}" destId="{376C7AF7-3E84-4E8F-BB2D-18B28A4A8421}" srcOrd="1" destOrd="0" presId="urn:microsoft.com/office/officeart/2016/7/layout/VerticalDownArrowProcess"/>
    <dgm:cxn modelId="{025E5C28-2989-4D1F-9069-ADD2BCFBA976}" type="presParOf" srcId="{549608FD-7A10-4739-8C00-D2C273B08881}" destId="{84B36F1D-1A3D-4E81-BB47-6C75E0BC07C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D30A0-1262-47B4-8583-5B75B2CC739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16E38BE-78C3-41B6-8E34-A7658AD2E157}">
      <dgm:prSet/>
      <dgm:spPr/>
      <dgm:t>
        <a:bodyPr/>
        <a:lstStyle/>
        <a:p>
          <a:pPr>
            <a:defRPr b="1"/>
          </a:pPr>
          <a:r>
            <a:rPr lang="en-US"/>
            <a:t>Tools used:</a:t>
          </a:r>
        </a:p>
      </dgm:t>
    </dgm:pt>
    <dgm:pt modelId="{03C81AA5-863D-49BA-8B18-DFFF5DB5E03A}" type="parTrans" cxnId="{00D8A320-0F2F-46FD-8658-0BABBB34AE02}">
      <dgm:prSet/>
      <dgm:spPr/>
      <dgm:t>
        <a:bodyPr/>
        <a:lstStyle/>
        <a:p>
          <a:endParaRPr lang="en-US"/>
        </a:p>
      </dgm:t>
    </dgm:pt>
    <dgm:pt modelId="{E9D259EC-8B81-419A-B850-50E5045F100E}" type="sibTrans" cxnId="{00D8A320-0F2F-46FD-8658-0BABBB34AE02}">
      <dgm:prSet/>
      <dgm:spPr/>
      <dgm:t>
        <a:bodyPr/>
        <a:lstStyle/>
        <a:p>
          <a:endParaRPr lang="en-US"/>
        </a:p>
      </dgm:t>
    </dgm:pt>
    <dgm:pt modelId="{AA055D4F-BE13-4F88-B38E-52B8F41597AD}">
      <dgm:prSet/>
      <dgm:spPr/>
      <dgm:t>
        <a:bodyPr/>
        <a:lstStyle/>
        <a:p>
          <a:r>
            <a:rPr lang="en-US"/>
            <a:t>None</a:t>
          </a:r>
        </a:p>
      </dgm:t>
    </dgm:pt>
    <dgm:pt modelId="{1AFCD328-3904-4E89-AD8C-65233062BB6A}" type="parTrans" cxnId="{B6F25557-1B19-4A50-81ED-2ECBDD54CFDD}">
      <dgm:prSet/>
      <dgm:spPr/>
      <dgm:t>
        <a:bodyPr/>
        <a:lstStyle/>
        <a:p>
          <a:endParaRPr lang="en-US"/>
        </a:p>
      </dgm:t>
    </dgm:pt>
    <dgm:pt modelId="{169BFADD-FCE2-4E2C-87F3-1D8D0D4C07CB}" type="sibTrans" cxnId="{B6F25557-1B19-4A50-81ED-2ECBDD54CFDD}">
      <dgm:prSet/>
      <dgm:spPr/>
      <dgm:t>
        <a:bodyPr/>
        <a:lstStyle/>
        <a:p>
          <a:endParaRPr lang="en-US"/>
        </a:p>
      </dgm:t>
    </dgm:pt>
    <dgm:pt modelId="{2CA8B2C0-E505-42CB-A350-B149A1431F9D}">
      <dgm:prSet/>
      <dgm:spPr/>
      <dgm:t>
        <a:bodyPr/>
        <a:lstStyle/>
        <a:p>
          <a:pPr>
            <a:defRPr b="1"/>
          </a:pPr>
          <a:r>
            <a:rPr lang="en-US"/>
            <a:t>This question does not require tools.</a:t>
          </a:r>
        </a:p>
      </dgm:t>
    </dgm:pt>
    <dgm:pt modelId="{F950A4B2-8ABB-4E98-BEFA-7FAA27130334}" type="parTrans" cxnId="{AD644642-6A7A-4FDC-ADB0-5EFF3A80AE97}">
      <dgm:prSet/>
      <dgm:spPr/>
      <dgm:t>
        <a:bodyPr/>
        <a:lstStyle/>
        <a:p>
          <a:endParaRPr lang="en-US"/>
        </a:p>
      </dgm:t>
    </dgm:pt>
    <dgm:pt modelId="{6BFB20CE-001D-42AE-8F2B-30547280D81C}" type="sibTrans" cxnId="{AD644642-6A7A-4FDC-ADB0-5EFF3A80AE97}">
      <dgm:prSet/>
      <dgm:spPr/>
      <dgm:t>
        <a:bodyPr/>
        <a:lstStyle/>
        <a:p>
          <a:endParaRPr lang="en-US"/>
        </a:p>
      </dgm:t>
    </dgm:pt>
    <dgm:pt modelId="{9A71577F-C858-4E87-A4EE-893A11EDD1BC}" type="pres">
      <dgm:prSet presAssocID="{DA5D30A0-1262-47B4-8583-5B75B2CC7395}" presName="root" presStyleCnt="0">
        <dgm:presLayoutVars>
          <dgm:dir/>
          <dgm:resizeHandles val="exact"/>
        </dgm:presLayoutVars>
      </dgm:prSet>
      <dgm:spPr/>
    </dgm:pt>
    <dgm:pt modelId="{EC40A31D-3441-44C7-BCC4-9A383A14C2C8}" type="pres">
      <dgm:prSet presAssocID="{316E38BE-78C3-41B6-8E34-A7658AD2E157}" presName="compNode" presStyleCnt="0"/>
      <dgm:spPr/>
    </dgm:pt>
    <dgm:pt modelId="{71AEAEEF-D0CB-43A9-BD90-D8BBD18EB7C6}" type="pres">
      <dgm:prSet presAssocID="{316E38BE-78C3-41B6-8E34-A7658AD2E15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BED1126-D036-46BB-9EEA-E7012C5C472B}" type="pres">
      <dgm:prSet presAssocID="{316E38BE-78C3-41B6-8E34-A7658AD2E157}" presName="iconSpace" presStyleCnt="0"/>
      <dgm:spPr/>
    </dgm:pt>
    <dgm:pt modelId="{BCCE00AC-E00F-4B6D-AF2F-FDA513E99A3F}" type="pres">
      <dgm:prSet presAssocID="{316E38BE-78C3-41B6-8E34-A7658AD2E157}" presName="parTx" presStyleLbl="revTx" presStyleIdx="0" presStyleCnt="4">
        <dgm:presLayoutVars>
          <dgm:chMax val="0"/>
          <dgm:chPref val="0"/>
        </dgm:presLayoutVars>
      </dgm:prSet>
      <dgm:spPr/>
    </dgm:pt>
    <dgm:pt modelId="{3E8948AB-B1F9-43BA-B636-35389277EEE0}" type="pres">
      <dgm:prSet presAssocID="{316E38BE-78C3-41B6-8E34-A7658AD2E157}" presName="txSpace" presStyleCnt="0"/>
      <dgm:spPr/>
    </dgm:pt>
    <dgm:pt modelId="{459CE4F5-296B-4EE7-B4EA-8E1A935462C1}" type="pres">
      <dgm:prSet presAssocID="{316E38BE-78C3-41B6-8E34-A7658AD2E157}" presName="desTx" presStyleLbl="revTx" presStyleIdx="1" presStyleCnt="4">
        <dgm:presLayoutVars/>
      </dgm:prSet>
      <dgm:spPr/>
    </dgm:pt>
    <dgm:pt modelId="{E251D356-C7D4-4274-99C7-6406C943F562}" type="pres">
      <dgm:prSet presAssocID="{E9D259EC-8B81-419A-B850-50E5045F100E}" presName="sibTrans" presStyleCnt="0"/>
      <dgm:spPr/>
    </dgm:pt>
    <dgm:pt modelId="{7B366174-4009-4E5B-A516-25B4B4A04CA5}" type="pres">
      <dgm:prSet presAssocID="{2CA8B2C0-E505-42CB-A350-B149A1431F9D}" presName="compNode" presStyleCnt="0"/>
      <dgm:spPr/>
    </dgm:pt>
    <dgm:pt modelId="{FC192ACC-8E84-45E1-B9E0-62F25EF4498E}" type="pres">
      <dgm:prSet presAssocID="{2CA8B2C0-E505-42CB-A350-B149A1431F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1A1F77CE-3DB2-412A-A25D-908072FD5948}" type="pres">
      <dgm:prSet presAssocID="{2CA8B2C0-E505-42CB-A350-B149A1431F9D}" presName="iconSpace" presStyleCnt="0"/>
      <dgm:spPr/>
    </dgm:pt>
    <dgm:pt modelId="{0BBC93CA-FFE7-48E2-9A36-A2248C38D565}" type="pres">
      <dgm:prSet presAssocID="{2CA8B2C0-E505-42CB-A350-B149A1431F9D}" presName="parTx" presStyleLbl="revTx" presStyleIdx="2" presStyleCnt="4">
        <dgm:presLayoutVars>
          <dgm:chMax val="0"/>
          <dgm:chPref val="0"/>
        </dgm:presLayoutVars>
      </dgm:prSet>
      <dgm:spPr/>
    </dgm:pt>
    <dgm:pt modelId="{2670728A-6501-4D12-A68C-71FB27176B59}" type="pres">
      <dgm:prSet presAssocID="{2CA8B2C0-E505-42CB-A350-B149A1431F9D}" presName="txSpace" presStyleCnt="0"/>
      <dgm:spPr/>
    </dgm:pt>
    <dgm:pt modelId="{68BBC509-BF49-4A87-9CB7-D7B4005F4E26}" type="pres">
      <dgm:prSet presAssocID="{2CA8B2C0-E505-42CB-A350-B149A1431F9D}" presName="desTx" presStyleLbl="revTx" presStyleIdx="3" presStyleCnt="4">
        <dgm:presLayoutVars/>
      </dgm:prSet>
      <dgm:spPr/>
    </dgm:pt>
  </dgm:ptLst>
  <dgm:cxnLst>
    <dgm:cxn modelId="{00D8A320-0F2F-46FD-8658-0BABBB34AE02}" srcId="{DA5D30A0-1262-47B4-8583-5B75B2CC7395}" destId="{316E38BE-78C3-41B6-8E34-A7658AD2E157}" srcOrd="0" destOrd="0" parTransId="{03C81AA5-863D-49BA-8B18-DFFF5DB5E03A}" sibTransId="{E9D259EC-8B81-419A-B850-50E5045F100E}"/>
    <dgm:cxn modelId="{530A6E5D-14F7-4B6B-8800-ADB88E7ED8DC}" type="presOf" srcId="{2CA8B2C0-E505-42CB-A350-B149A1431F9D}" destId="{0BBC93CA-FFE7-48E2-9A36-A2248C38D565}" srcOrd="0" destOrd="0" presId="urn:microsoft.com/office/officeart/2018/5/layout/CenteredIconLabelDescriptionList"/>
    <dgm:cxn modelId="{AD644642-6A7A-4FDC-ADB0-5EFF3A80AE97}" srcId="{DA5D30A0-1262-47B4-8583-5B75B2CC7395}" destId="{2CA8B2C0-E505-42CB-A350-B149A1431F9D}" srcOrd="1" destOrd="0" parTransId="{F950A4B2-8ABB-4E98-BEFA-7FAA27130334}" sibTransId="{6BFB20CE-001D-42AE-8F2B-30547280D81C}"/>
    <dgm:cxn modelId="{A4A62057-94CE-4F46-A354-21736DC58B56}" type="presOf" srcId="{DA5D30A0-1262-47B4-8583-5B75B2CC7395}" destId="{9A71577F-C858-4E87-A4EE-893A11EDD1BC}" srcOrd="0" destOrd="0" presId="urn:microsoft.com/office/officeart/2018/5/layout/CenteredIconLabelDescriptionList"/>
    <dgm:cxn modelId="{B6F25557-1B19-4A50-81ED-2ECBDD54CFDD}" srcId="{316E38BE-78C3-41B6-8E34-A7658AD2E157}" destId="{AA055D4F-BE13-4F88-B38E-52B8F41597AD}" srcOrd="0" destOrd="0" parTransId="{1AFCD328-3904-4E89-AD8C-65233062BB6A}" sibTransId="{169BFADD-FCE2-4E2C-87F3-1D8D0D4C07CB}"/>
    <dgm:cxn modelId="{68A9DC91-012C-4C70-91F4-2788F6A83E47}" type="presOf" srcId="{316E38BE-78C3-41B6-8E34-A7658AD2E157}" destId="{BCCE00AC-E00F-4B6D-AF2F-FDA513E99A3F}" srcOrd="0" destOrd="0" presId="urn:microsoft.com/office/officeart/2018/5/layout/CenteredIconLabelDescriptionList"/>
    <dgm:cxn modelId="{565D80B0-38C4-4A43-A547-CA9CDBBC23FE}" type="presOf" srcId="{AA055D4F-BE13-4F88-B38E-52B8F41597AD}" destId="{459CE4F5-296B-4EE7-B4EA-8E1A935462C1}" srcOrd="0" destOrd="0" presId="urn:microsoft.com/office/officeart/2018/5/layout/CenteredIconLabelDescriptionList"/>
    <dgm:cxn modelId="{CF238601-AF3C-4AA6-B9C0-452544DA1835}" type="presParOf" srcId="{9A71577F-C858-4E87-A4EE-893A11EDD1BC}" destId="{EC40A31D-3441-44C7-BCC4-9A383A14C2C8}" srcOrd="0" destOrd="0" presId="urn:microsoft.com/office/officeart/2018/5/layout/CenteredIconLabelDescriptionList"/>
    <dgm:cxn modelId="{E3A8F4AE-D7E9-4F4C-B2C0-B9400EDE878E}" type="presParOf" srcId="{EC40A31D-3441-44C7-BCC4-9A383A14C2C8}" destId="{71AEAEEF-D0CB-43A9-BD90-D8BBD18EB7C6}" srcOrd="0" destOrd="0" presId="urn:microsoft.com/office/officeart/2018/5/layout/CenteredIconLabelDescriptionList"/>
    <dgm:cxn modelId="{847BCDA4-2175-4C40-B28A-C18B95179830}" type="presParOf" srcId="{EC40A31D-3441-44C7-BCC4-9A383A14C2C8}" destId="{3BED1126-D036-46BB-9EEA-E7012C5C472B}" srcOrd="1" destOrd="0" presId="urn:microsoft.com/office/officeart/2018/5/layout/CenteredIconLabelDescriptionList"/>
    <dgm:cxn modelId="{3AA27AF9-F30B-4FE2-BC51-60009D62C528}" type="presParOf" srcId="{EC40A31D-3441-44C7-BCC4-9A383A14C2C8}" destId="{BCCE00AC-E00F-4B6D-AF2F-FDA513E99A3F}" srcOrd="2" destOrd="0" presId="urn:microsoft.com/office/officeart/2018/5/layout/CenteredIconLabelDescriptionList"/>
    <dgm:cxn modelId="{AC6B3429-1654-4B0F-BC5C-385C33A63636}" type="presParOf" srcId="{EC40A31D-3441-44C7-BCC4-9A383A14C2C8}" destId="{3E8948AB-B1F9-43BA-B636-35389277EEE0}" srcOrd="3" destOrd="0" presId="urn:microsoft.com/office/officeart/2018/5/layout/CenteredIconLabelDescriptionList"/>
    <dgm:cxn modelId="{C1514F0B-4908-4CAE-90C2-A346DA3FB999}" type="presParOf" srcId="{EC40A31D-3441-44C7-BCC4-9A383A14C2C8}" destId="{459CE4F5-296B-4EE7-B4EA-8E1A935462C1}" srcOrd="4" destOrd="0" presId="urn:microsoft.com/office/officeart/2018/5/layout/CenteredIconLabelDescriptionList"/>
    <dgm:cxn modelId="{F5EFC633-CEDE-4025-92AE-CAA0316B3774}" type="presParOf" srcId="{9A71577F-C858-4E87-A4EE-893A11EDD1BC}" destId="{E251D356-C7D4-4274-99C7-6406C943F562}" srcOrd="1" destOrd="0" presId="urn:microsoft.com/office/officeart/2018/5/layout/CenteredIconLabelDescriptionList"/>
    <dgm:cxn modelId="{EE4795B2-1434-4A63-A5D3-98C40EC559D1}" type="presParOf" srcId="{9A71577F-C858-4E87-A4EE-893A11EDD1BC}" destId="{7B366174-4009-4E5B-A516-25B4B4A04CA5}" srcOrd="2" destOrd="0" presId="urn:microsoft.com/office/officeart/2018/5/layout/CenteredIconLabelDescriptionList"/>
    <dgm:cxn modelId="{C8F9E090-82C6-47CF-AF81-C94D6DD04E29}" type="presParOf" srcId="{7B366174-4009-4E5B-A516-25B4B4A04CA5}" destId="{FC192ACC-8E84-45E1-B9E0-62F25EF4498E}" srcOrd="0" destOrd="0" presId="urn:microsoft.com/office/officeart/2018/5/layout/CenteredIconLabelDescriptionList"/>
    <dgm:cxn modelId="{63DCBD8B-099A-4B79-BC23-13BE6C471716}" type="presParOf" srcId="{7B366174-4009-4E5B-A516-25B4B4A04CA5}" destId="{1A1F77CE-3DB2-412A-A25D-908072FD5948}" srcOrd="1" destOrd="0" presId="urn:microsoft.com/office/officeart/2018/5/layout/CenteredIconLabelDescriptionList"/>
    <dgm:cxn modelId="{73123307-D68A-4638-B62B-21880472CB31}" type="presParOf" srcId="{7B366174-4009-4E5B-A516-25B4B4A04CA5}" destId="{0BBC93CA-FFE7-48E2-9A36-A2248C38D565}" srcOrd="2" destOrd="0" presId="urn:microsoft.com/office/officeart/2018/5/layout/CenteredIconLabelDescriptionList"/>
    <dgm:cxn modelId="{226B1FDA-EF8A-4114-A5FD-2C24B97C4061}" type="presParOf" srcId="{7B366174-4009-4E5B-A516-25B4B4A04CA5}" destId="{2670728A-6501-4D12-A68C-71FB27176B59}" srcOrd="3" destOrd="0" presId="urn:microsoft.com/office/officeart/2018/5/layout/CenteredIconLabelDescriptionList"/>
    <dgm:cxn modelId="{4836BB22-68D9-4DDA-9731-C611ECC09494}" type="presParOf" srcId="{7B366174-4009-4E5B-A516-25B4B4A04CA5}" destId="{68BBC509-BF49-4A87-9CB7-D7B4005F4E2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70C70-51E8-4578-B40B-981EEDFF040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778A2C-9C59-4AD9-A819-F76788AE6FF4}">
      <dgm:prSet/>
      <dgm:spPr/>
      <dgm:t>
        <a:bodyPr/>
        <a:lstStyle/>
        <a:p>
          <a:r>
            <a:rPr lang="en-US"/>
            <a:t>Based on the output from Regripper’s uninstall plugin, there are no entries for any other browser aside from Microsoft Edge.</a:t>
          </a:r>
        </a:p>
      </dgm:t>
    </dgm:pt>
    <dgm:pt modelId="{EB59EFA4-EC4F-4514-AB70-08CCF7E63FB2}" type="parTrans" cxnId="{FEEEDED7-DDD9-415B-BDE1-377A7377FE24}">
      <dgm:prSet/>
      <dgm:spPr/>
      <dgm:t>
        <a:bodyPr/>
        <a:lstStyle/>
        <a:p>
          <a:endParaRPr lang="en-US"/>
        </a:p>
      </dgm:t>
    </dgm:pt>
    <dgm:pt modelId="{BE1648BE-91B7-49A8-8CA5-2D0B17FA63EB}" type="sibTrans" cxnId="{FEEEDED7-DDD9-415B-BDE1-377A7377FE24}">
      <dgm:prSet/>
      <dgm:spPr/>
      <dgm:t>
        <a:bodyPr/>
        <a:lstStyle/>
        <a:p>
          <a:endParaRPr lang="en-US"/>
        </a:p>
      </dgm:t>
    </dgm:pt>
    <dgm:pt modelId="{04B2415B-3A24-49AC-A1D4-1F05982D6368}">
      <dgm:prSet/>
      <dgm:spPr/>
      <dgm:t>
        <a:bodyPr/>
        <a:lstStyle/>
        <a:p>
          <a:r>
            <a:rPr lang="en-US"/>
            <a:t>This could mean that the suspect uninstalled other browsers, or never installed them at all. </a:t>
          </a:r>
        </a:p>
      </dgm:t>
    </dgm:pt>
    <dgm:pt modelId="{6B33F35A-CD37-4F86-AE35-ED22021A3905}" type="parTrans" cxnId="{9ACB354D-3E73-4738-A792-5EEC93A7A965}">
      <dgm:prSet/>
      <dgm:spPr/>
      <dgm:t>
        <a:bodyPr/>
        <a:lstStyle/>
        <a:p>
          <a:endParaRPr lang="en-US"/>
        </a:p>
      </dgm:t>
    </dgm:pt>
    <dgm:pt modelId="{CE257362-DC93-4C9E-9A58-716788224BD9}" type="sibTrans" cxnId="{9ACB354D-3E73-4738-A792-5EEC93A7A965}">
      <dgm:prSet/>
      <dgm:spPr/>
      <dgm:t>
        <a:bodyPr/>
        <a:lstStyle/>
        <a:p>
          <a:endParaRPr lang="en-US"/>
        </a:p>
      </dgm:t>
    </dgm:pt>
    <dgm:pt modelId="{85ADA810-E3E0-4C2D-8889-FF17C2AA5248}">
      <dgm:prSet/>
      <dgm:spPr/>
      <dgm:t>
        <a:bodyPr/>
        <a:lstStyle/>
        <a:p>
          <a:r>
            <a:rPr lang="en-US"/>
            <a:t>You could verify if any files related to other browsers existed on the system by looking at the </a:t>
          </a:r>
          <a:r>
            <a:rPr lang="en-US">
              <a:hlinkClick xmlns:r="http://schemas.openxmlformats.org/officeDocument/2006/relationships" r:id="rId1"/>
            </a:rPr>
            <a:t>MFT</a:t>
          </a:r>
          <a:r>
            <a:rPr lang="en-US"/>
            <a:t> or </a:t>
          </a:r>
          <a:r>
            <a:rPr lang="en-US">
              <a:hlinkClick xmlns:r="http://schemas.openxmlformats.org/officeDocument/2006/relationships" r:id="rId2"/>
            </a:rPr>
            <a:t>USN Journal</a:t>
          </a:r>
          <a:r>
            <a:rPr lang="en-US"/>
            <a:t>. </a:t>
          </a:r>
        </a:p>
      </dgm:t>
    </dgm:pt>
    <dgm:pt modelId="{3166C609-8785-4F3C-B3A4-1F653E52822D}" type="parTrans" cxnId="{41D3DDCC-4953-4CF0-BAC7-A5CD8B15AD2E}">
      <dgm:prSet/>
      <dgm:spPr/>
      <dgm:t>
        <a:bodyPr/>
        <a:lstStyle/>
        <a:p>
          <a:endParaRPr lang="en-US"/>
        </a:p>
      </dgm:t>
    </dgm:pt>
    <dgm:pt modelId="{10FF5713-1B16-4A73-AC56-FCB44EAC06B4}" type="sibTrans" cxnId="{41D3DDCC-4953-4CF0-BAC7-A5CD8B15AD2E}">
      <dgm:prSet/>
      <dgm:spPr/>
      <dgm:t>
        <a:bodyPr/>
        <a:lstStyle/>
        <a:p>
          <a:endParaRPr lang="en-US"/>
        </a:p>
      </dgm:t>
    </dgm:pt>
    <dgm:pt modelId="{1B8E8A0B-7293-4753-BA16-4CB1B35D78D1}">
      <dgm:prSet/>
      <dgm:spPr/>
      <dgm:t>
        <a:bodyPr/>
        <a:lstStyle/>
        <a:p>
          <a:r>
            <a:rPr lang="en-US"/>
            <a:t>If the suspect uninstalled browsers, it is possible we could still see certain configuration files on the system.</a:t>
          </a:r>
        </a:p>
      </dgm:t>
    </dgm:pt>
    <dgm:pt modelId="{5D78E0F2-EF4D-424F-A59A-11E6DAB0B264}" type="parTrans" cxnId="{7108146A-F782-40BC-9059-BB2D93AE35D5}">
      <dgm:prSet/>
      <dgm:spPr/>
      <dgm:t>
        <a:bodyPr/>
        <a:lstStyle/>
        <a:p>
          <a:endParaRPr lang="en-US"/>
        </a:p>
      </dgm:t>
    </dgm:pt>
    <dgm:pt modelId="{4568BC62-CE1D-4AF7-8A70-8FE9E204763F}" type="sibTrans" cxnId="{7108146A-F782-40BC-9059-BB2D93AE35D5}">
      <dgm:prSet/>
      <dgm:spPr/>
      <dgm:t>
        <a:bodyPr/>
        <a:lstStyle/>
        <a:p>
          <a:endParaRPr lang="en-US"/>
        </a:p>
      </dgm:t>
    </dgm:pt>
    <dgm:pt modelId="{5F32B6E3-E5C4-49F5-A4C3-939C2FB00F3B}">
      <dgm:prSet/>
      <dgm:spPr/>
      <dgm:t>
        <a:bodyPr/>
        <a:lstStyle/>
        <a:p>
          <a:r>
            <a:rPr lang="en-US"/>
            <a:t>The browsers on the system must be the stock browsers that come with Windows</a:t>
          </a:r>
        </a:p>
      </dgm:t>
    </dgm:pt>
    <dgm:pt modelId="{90159BED-1336-4727-9021-D0C0AE89EBA5}" type="parTrans" cxnId="{F3FDC882-25B8-4AD5-AD23-C699CF34D569}">
      <dgm:prSet/>
      <dgm:spPr/>
      <dgm:t>
        <a:bodyPr/>
        <a:lstStyle/>
        <a:p>
          <a:endParaRPr lang="en-US"/>
        </a:p>
      </dgm:t>
    </dgm:pt>
    <dgm:pt modelId="{C0C2176C-9EAA-448C-9C0E-CDAA11B7943E}" type="sibTrans" cxnId="{F3FDC882-25B8-4AD5-AD23-C699CF34D569}">
      <dgm:prSet/>
      <dgm:spPr/>
      <dgm:t>
        <a:bodyPr/>
        <a:lstStyle/>
        <a:p>
          <a:endParaRPr lang="en-US"/>
        </a:p>
      </dgm:t>
    </dgm:pt>
    <dgm:pt modelId="{13A8755A-6D42-4003-92EB-3090262E9EAF}">
      <dgm:prSet/>
      <dgm:spPr/>
      <dgm:t>
        <a:bodyPr/>
        <a:lstStyle/>
        <a:p>
          <a:r>
            <a:rPr lang="en-US"/>
            <a:t>Microsoft Edge and Internet Explorer.</a:t>
          </a:r>
        </a:p>
      </dgm:t>
    </dgm:pt>
    <dgm:pt modelId="{AD5567EB-B0E6-4C09-A432-B3F2DA30D3DF}" type="parTrans" cxnId="{2B0B75B5-3F90-4055-B66D-3F3D410EF904}">
      <dgm:prSet/>
      <dgm:spPr/>
      <dgm:t>
        <a:bodyPr/>
        <a:lstStyle/>
        <a:p>
          <a:endParaRPr lang="en-US"/>
        </a:p>
      </dgm:t>
    </dgm:pt>
    <dgm:pt modelId="{92B8579F-DEE0-490F-B92F-165B7ED611BA}" type="sibTrans" cxnId="{2B0B75B5-3F90-4055-B66D-3F3D410EF904}">
      <dgm:prSet/>
      <dgm:spPr/>
      <dgm:t>
        <a:bodyPr/>
        <a:lstStyle/>
        <a:p>
          <a:endParaRPr lang="en-US"/>
        </a:p>
      </dgm:t>
    </dgm:pt>
    <dgm:pt modelId="{8B34B33F-F499-4A0C-BB73-85637C22110E}" type="pres">
      <dgm:prSet presAssocID="{79B70C70-51E8-4578-B40B-981EEDFF040A}" presName="linear" presStyleCnt="0">
        <dgm:presLayoutVars>
          <dgm:dir/>
          <dgm:animLvl val="lvl"/>
          <dgm:resizeHandles val="exact"/>
        </dgm:presLayoutVars>
      </dgm:prSet>
      <dgm:spPr/>
    </dgm:pt>
    <dgm:pt modelId="{4F06BCA8-CBC2-454F-92EF-BDA398BF6C3F}" type="pres">
      <dgm:prSet presAssocID="{1D778A2C-9C59-4AD9-A819-F76788AE6FF4}" presName="parentLin" presStyleCnt="0"/>
      <dgm:spPr/>
    </dgm:pt>
    <dgm:pt modelId="{D9CD41EF-8398-415D-BD05-18F0916074B0}" type="pres">
      <dgm:prSet presAssocID="{1D778A2C-9C59-4AD9-A819-F76788AE6FF4}" presName="parentLeftMargin" presStyleLbl="node1" presStyleIdx="0" presStyleCnt="2"/>
      <dgm:spPr/>
    </dgm:pt>
    <dgm:pt modelId="{F51777E1-4C39-4E74-8687-D9FE8325EB2B}" type="pres">
      <dgm:prSet presAssocID="{1D778A2C-9C59-4AD9-A819-F76788AE6FF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E94F85-CFA2-4193-BA84-031FDBEF3B32}" type="pres">
      <dgm:prSet presAssocID="{1D778A2C-9C59-4AD9-A819-F76788AE6FF4}" presName="negativeSpace" presStyleCnt="0"/>
      <dgm:spPr/>
    </dgm:pt>
    <dgm:pt modelId="{402306CA-1C04-4A09-A6FE-E6FA80D8F02D}" type="pres">
      <dgm:prSet presAssocID="{1D778A2C-9C59-4AD9-A819-F76788AE6FF4}" presName="childText" presStyleLbl="conFgAcc1" presStyleIdx="0" presStyleCnt="2">
        <dgm:presLayoutVars>
          <dgm:bulletEnabled val="1"/>
        </dgm:presLayoutVars>
      </dgm:prSet>
      <dgm:spPr/>
    </dgm:pt>
    <dgm:pt modelId="{950DC20F-8E55-41DA-9132-A145E8484CF5}" type="pres">
      <dgm:prSet presAssocID="{BE1648BE-91B7-49A8-8CA5-2D0B17FA63EB}" presName="spaceBetweenRectangles" presStyleCnt="0"/>
      <dgm:spPr/>
    </dgm:pt>
    <dgm:pt modelId="{18AB755F-090C-41A7-9DC0-BD20B743C4E0}" type="pres">
      <dgm:prSet presAssocID="{5F32B6E3-E5C4-49F5-A4C3-939C2FB00F3B}" presName="parentLin" presStyleCnt="0"/>
      <dgm:spPr/>
    </dgm:pt>
    <dgm:pt modelId="{911F9CBB-A7AA-494B-92CB-570F47ED5E97}" type="pres">
      <dgm:prSet presAssocID="{5F32B6E3-E5C4-49F5-A4C3-939C2FB00F3B}" presName="parentLeftMargin" presStyleLbl="node1" presStyleIdx="0" presStyleCnt="2"/>
      <dgm:spPr/>
    </dgm:pt>
    <dgm:pt modelId="{0575A08B-E161-4E39-BC96-FF070D8BC411}" type="pres">
      <dgm:prSet presAssocID="{5F32B6E3-E5C4-49F5-A4C3-939C2FB00F3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87BE350-3783-4B12-B619-E303491063C8}" type="pres">
      <dgm:prSet presAssocID="{5F32B6E3-E5C4-49F5-A4C3-939C2FB00F3B}" presName="negativeSpace" presStyleCnt="0"/>
      <dgm:spPr/>
    </dgm:pt>
    <dgm:pt modelId="{B94EA73D-0E24-4F7F-8DE9-F84EDD81E2F9}" type="pres">
      <dgm:prSet presAssocID="{5F32B6E3-E5C4-49F5-A4C3-939C2FB00F3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E7D0505-83AC-4149-8B95-08B25661D324}" type="presOf" srcId="{5F32B6E3-E5C4-49F5-A4C3-939C2FB00F3B}" destId="{911F9CBB-A7AA-494B-92CB-570F47ED5E97}" srcOrd="0" destOrd="0" presId="urn:microsoft.com/office/officeart/2005/8/layout/list1"/>
    <dgm:cxn modelId="{398D6732-11AF-43C1-909B-6E49F124BBD5}" type="presOf" srcId="{85ADA810-E3E0-4C2D-8889-FF17C2AA5248}" destId="{402306CA-1C04-4A09-A6FE-E6FA80D8F02D}" srcOrd="0" destOrd="1" presId="urn:microsoft.com/office/officeart/2005/8/layout/list1"/>
    <dgm:cxn modelId="{7108146A-F782-40BC-9059-BB2D93AE35D5}" srcId="{1D778A2C-9C59-4AD9-A819-F76788AE6FF4}" destId="{1B8E8A0B-7293-4753-BA16-4CB1B35D78D1}" srcOrd="1" destOrd="0" parTransId="{5D78E0F2-EF4D-424F-A59A-11E6DAB0B264}" sibTransId="{4568BC62-CE1D-4AF7-8A70-8FE9E204763F}"/>
    <dgm:cxn modelId="{9ACB354D-3E73-4738-A792-5EEC93A7A965}" srcId="{1D778A2C-9C59-4AD9-A819-F76788AE6FF4}" destId="{04B2415B-3A24-49AC-A1D4-1F05982D6368}" srcOrd="0" destOrd="0" parTransId="{6B33F35A-CD37-4F86-AE35-ED22021A3905}" sibTransId="{CE257362-DC93-4C9E-9A58-716788224BD9}"/>
    <dgm:cxn modelId="{28803A79-A984-4135-9002-A9EBBE86EDF0}" type="presOf" srcId="{1B8E8A0B-7293-4753-BA16-4CB1B35D78D1}" destId="{402306CA-1C04-4A09-A6FE-E6FA80D8F02D}" srcOrd="0" destOrd="2" presId="urn:microsoft.com/office/officeart/2005/8/layout/list1"/>
    <dgm:cxn modelId="{B99CE881-0CA9-4718-ADCE-4911667A4530}" type="presOf" srcId="{79B70C70-51E8-4578-B40B-981EEDFF040A}" destId="{8B34B33F-F499-4A0C-BB73-85637C22110E}" srcOrd="0" destOrd="0" presId="urn:microsoft.com/office/officeart/2005/8/layout/list1"/>
    <dgm:cxn modelId="{F3FDC882-25B8-4AD5-AD23-C699CF34D569}" srcId="{79B70C70-51E8-4578-B40B-981EEDFF040A}" destId="{5F32B6E3-E5C4-49F5-A4C3-939C2FB00F3B}" srcOrd="1" destOrd="0" parTransId="{90159BED-1336-4727-9021-D0C0AE89EBA5}" sibTransId="{C0C2176C-9EAA-448C-9C0E-CDAA11B7943E}"/>
    <dgm:cxn modelId="{D5E2158E-DB36-477C-AA4E-E6FDB030F818}" type="presOf" srcId="{1D778A2C-9C59-4AD9-A819-F76788AE6FF4}" destId="{F51777E1-4C39-4E74-8687-D9FE8325EB2B}" srcOrd="1" destOrd="0" presId="urn:microsoft.com/office/officeart/2005/8/layout/list1"/>
    <dgm:cxn modelId="{02FFC78F-487A-49C1-AF16-D0944297809F}" type="presOf" srcId="{1D778A2C-9C59-4AD9-A819-F76788AE6FF4}" destId="{D9CD41EF-8398-415D-BD05-18F0916074B0}" srcOrd="0" destOrd="0" presId="urn:microsoft.com/office/officeart/2005/8/layout/list1"/>
    <dgm:cxn modelId="{2FF519A7-08FE-432F-B22F-A79FE473BED3}" type="presOf" srcId="{5F32B6E3-E5C4-49F5-A4C3-939C2FB00F3B}" destId="{0575A08B-E161-4E39-BC96-FF070D8BC411}" srcOrd="1" destOrd="0" presId="urn:microsoft.com/office/officeart/2005/8/layout/list1"/>
    <dgm:cxn modelId="{2B0B75B5-3F90-4055-B66D-3F3D410EF904}" srcId="{5F32B6E3-E5C4-49F5-A4C3-939C2FB00F3B}" destId="{13A8755A-6D42-4003-92EB-3090262E9EAF}" srcOrd="0" destOrd="0" parTransId="{AD5567EB-B0E6-4C09-A432-B3F2DA30D3DF}" sibTransId="{92B8579F-DEE0-490F-B92F-165B7ED611BA}"/>
    <dgm:cxn modelId="{41D3DDCC-4953-4CF0-BAC7-A5CD8B15AD2E}" srcId="{04B2415B-3A24-49AC-A1D4-1F05982D6368}" destId="{85ADA810-E3E0-4C2D-8889-FF17C2AA5248}" srcOrd="0" destOrd="0" parTransId="{3166C609-8785-4F3C-B3A4-1F653E52822D}" sibTransId="{10FF5713-1B16-4A73-AC56-FCB44EAC06B4}"/>
    <dgm:cxn modelId="{FEEEDED7-DDD9-415B-BDE1-377A7377FE24}" srcId="{79B70C70-51E8-4578-B40B-981EEDFF040A}" destId="{1D778A2C-9C59-4AD9-A819-F76788AE6FF4}" srcOrd="0" destOrd="0" parTransId="{EB59EFA4-EC4F-4514-AB70-08CCF7E63FB2}" sibTransId="{BE1648BE-91B7-49A8-8CA5-2D0B17FA63EB}"/>
    <dgm:cxn modelId="{5ECE1CE5-B8BF-4141-AB3F-12361018503C}" type="presOf" srcId="{04B2415B-3A24-49AC-A1D4-1F05982D6368}" destId="{402306CA-1C04-4A09-A6FE-E6FA80D8F02D}" srcOrd="0" destOrd="0" presId="urn:microsoft.com/office/officeart/2005/8/layout/list1"/>
    <dgm:cxn modelId="{93F0ADE8-B341-4EB0-8045-D2F11C3C0824}" type="presOf" srcId="{13A8755A-6D42-4003-92EB-3090262E9EAF}" destId="{B94EA73D-0E24-4F7F-8DE9-F84EDD81E2F9}" srcOrd="0" destOrd="0" presId="urn:microsoft.com/office/officeart/2005/8/layout/list1"/>
    <dgm:cxn modelId="{631D57F3-41D2-4461-954B-77A877BB7EEB}" type="presParOf" srcId="{8B34B33F-F499-4A0C-BB73-85637C22110E}" destId="{4F06BCA8-CBC2-454F-92EF-BDA398BF6C3F}" srcOrd="0" destOrd="0" presId="urn:microsoft.com/office/officeart/2005/8/layout/list1"/>
    <dgm:cxn modelId="{EF2254A7-9B5C-48AD-A207-FB3D56D6FE01}" type="presParOf" srcId="{4F06BCA8-CBC2-454F-92EF-BDA398BF6C3F}" destId="{D9CD41EF-8398-415D-BD05-18F0916074B0}" srcOrd="0" destOrd="0" presId="urn:microsoft.com/office/officeart/2005/8/layout/list1"/>
    <dgm:cxn modelId="{1BB390FC-65A1-48AE-844E-A0E45C498288}" type="presParOf" srcId="{4F06BCA8-CBC2-454F-92EF-BDA398BF6C3F}" destId="{F51777E1-4C39-4E74-8687-D9FE8325EB2B}" srcOrd="1" destOrd="0" presId="urn:microsoft.com/office/officeart/2005/8/layout/list1"/>
    <dgm:cxn modelId="{BC31F118-E0FD-44B3-BE6D-DF6803094D67}" type="presParOf" srcId="{8B34B33F-F499-4A0C-BB73-85637C22110E}" destId="{CDE94F85-CFA2-4193-BA84-031FDBEF3B32}" srcOrd="1" destOrd="0" presId="urn:microsoft.com/office/officeart/2005/8/layout/list1"/>
    <dgm:cxn modelId="{D1D9B259-D962-45FA-BDA7-01FA570C38E9}" type="presParOf" srcId="{8B34B33F-F499-4A0C-BB73-85637C22110E}" destId="{402306CA-1C04-4A09-A6FE-E6FA80D8F02D}" srcOrd="2" destOrd="0" presId="urn:microsoft.com/office/officeart/2005/8/layout/list1"/>
    <dgm:cxn modelId="{35D71C9E-1AB9-4BB7-9A70-57A7FBDCD7CB}" type="presParOf" srcId="{8B34B33F-F499-4A0C-BB73-85637C22110E}" destId="{950DC20F-8E55-41DA-9132-A145E8484CF5}" srcOrd="3" destOrd="0" presId="urn:microsoft.com/office/officeart/2005/8/layout/list1"/>
    <dgm:cxn modelId="{DB7A0720-641E-4E6C-8AC9-DF607BA6CF71}" type="presParOf" srcId="{8B34B33F-F499-4A0C-BB73-85637C22110E}" destId="{18AB755F-090C-41A7-9DC0-BD20B743C4E0}" srcOrd="4" destOrd="0" presId="urn:microsoft.com/office/officeart/2005/8/layout/list1"/>
    <dgm:cxn modelId="{3875DB96-216E-4CE0-A038-72EBB15E1EEC}" type="presParOf" srcId="{18AB755F-090C-41A7-9DC0-BD20B743C4E0}" destId="{911F9CBB-A7AA-494B-92CB-570F47ED5E97}" srcOrd="0" destOrd="0" presId="urn:microsoft.com/office/officeart/2005/8/layout/list1"/>
    <dgm:cxn modelId="{3BEA4433-A85A-4189-BD24-EB8556398D9C}" type="presParOf" srcId="{18AB755F-090C-41A7-9DC0-BD20B743C4E0}" destId="{0575A08B-E161-4E39-BC96-FF070D8BC411}" srcOrd="1" destOrd="0" presId="urn:microsoft.com/office/officeart/2005/8/layout/list1"/>
    <dgm:cxn modelId="{68DF19BD-EBD1-4F69-AEE7-26923D574A50}" type="presParOf" srcId="{8B34B33F-F499-4A0C-BB73-85637C22110E}" destId="{887BE350-3783-4B12-B619-E303491063C8}" srcOrd="5" destOrd="0" presId="urn:microsoft.com/office/officeart/2005/8/layout/list1"/>
    <dgm:cxn modelId="{5C37E840-80EF-4FA6-93E7-568A6B17F39E}" type="presParOf" srcId="{8B34B33F-F499-4A0C-BB73-85637C22110E}" destId="{B94EA73D-0E24-4F7F-8DE9-F84EDD81E2F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29ECBC-F294-4F8C-B204-9D8E9664438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ADBB001-980F-440F-BD12-31B7B8EF2E59}">
      <dgm:prSet/>
      <dgm:spPr/>
      <dgm:t>
        <a:bodyPr/>
        <a:lstStyle/>
        <a:p>
          <a:r>
            <a:rPr lang="en-US"/>
            <a:t>There are executables for Microsoft Edge and Internet Explorer.</a:t>
          </a:r>
        </a:p>
      </dgm:t>
    </dgm:pt>
    <dgm:pt modelId="{94CC0AB8-9A9B-4AAC-B1BB-4CD5AADA0C21}" type="parTrans" cxnId="{EF0C665A-9652-40B0-8F78-D044673FD36D}">
      <dgm:prSet/>
      <dgm:spPr/>
      <dgm:t>
        <a:bodyPr/>
        <a:lstStyle/>
        <a:p>
          <a:endParaRPr lang="en-US"/>
        </a:p>
      </dgm:t>
    </dgm:pt>
    <dgm:pt modelId="{672A6202-956A-4171-9A69-3121E05D321D}" type="sibTrans" cxnId="{EF0C665A-9652-40B0-8F78-D044673FD36D}">
      <dgm:prSet/>
      <dgm:spPr/>
      <dgm:t>
        <a:bodyPr/>
        <a:lstStyle/>
        <a:p>
          <a:endParaRPr lang="en-US"/>
        </a:p>
      </dgm:t>
    </dgm:pt>
    <dgm:pt modelId="{F1590B5C-0157-4DA8-92BF-6759D05395B4}">
      <dgm:prSet/>
      <dgm:spPr/>
      <dgm:t>
        <a:bodyPr/>
        <a:lstStyle/>
        <a:p>
          <a:r>
            <a:rPr lang="en-US"/>
            <a:t>This confirms that Edge and Internet Explorer are the only browsers on the suspect’s system at the time of capture.</a:t>
          </a:r>
        </a:p>
      </dgm:t>
    </dgm:pt>
    <dgm:pt modelId="{075D464B-AABA-485E-BF8B-807B0B3063B0}" type="parTrans" cxnId="{4012D6C3-52E6-4156-AFBD-B17E753384FE}">
      <dgm:prSet/>
      <dgm:spPr/>
      <dgm:t>
        <a:bodyPr/>
        <a:lstStyle/>
        <a:p>
          <a:endParaRPr lang="en-US"/>
        </a:p>
      </dgm:t>
    </dgm:pt>
    <dgm:pt modelId="{B866A66B-F9EE-408F-A75D-08DBA562EE6B}" type="sibTrans" cxnId="{4012D6C3-52E6-4156-AFBD-B17E753384FE}">
      <dgm:prSet/>
      <dgm:spPr/>
      <dgm:t>
        <a:bodyPr/>
        <a:lstStyle/>
        <a:p>
          <a:endParaRPr lang="en-US"/>
        </a:p>
      </dgm:t>
    </dgm:pt>
    <dgm:pt modelId="{FF5F29C7-CADC-4FAD-8727-EC2D58BE7ECB}">
      <dgm:prSet/>
      <dgm:spPr/>
      <dgm:t>
        <a:bodyPr/>
        <a:lstStyle/>
        <a:p>
          <a:r>
            <a:rPr lang="en-US"/>
            <a:t>By looking at the browser history, we can answer some important questions:</a:t>
          </a:r>
        </a:p>
      </dgm:t>
    </dgm:pt>
    <dgm:pt modelId="{CCAF801D-B374-4C64-A869-269A006F0C1D}" type="parTrans" cxnId="{215A8111-E1CA-4838-ACD0-22D3BADEC953}">
      <dgm:prSet/>
      <dgm:spPr/>
      <dgm:t>
        <a:bodyPr/>
        <a:lstStyle/>
        <a:p>
          <a:endParaRPr lang="en-US"/>
        </a:p>
      </dgm:t>
    </dgm:pt>
    <dgm:pt modelId="{4D782355-9D9F-4AAC-BA19-A985C0E94637}" type="sibTrans" cxnId="{215A8111-E1CA-4838-ACD0-22D3BADEC953}">
      <dgm:prSet/>
      <dgm:spPr/>
      <dgm:t>
        <a:bodyPr/>
        <a:lstStyle/>
        <a:p>
          <a:endParaRPr lang="en-US"/>
        </a:p>
      </dgm:t>
    </dgm:pt>
    <dgm:pt modelId="{41F79EA8-9511-4F3E-9B56-AB9F15122B1B}">
      <dgm:prSet/>
      <dgm:spPr/>
      <dgm:t>
        <a:bodyPr/>
        <a:lstStyle/>
        <a:p>
          <a:r>
            <a:rPr lang="en-US"/>
            <a:t>Where and when was uTorrent downloaded?</a:t>
          </a:r>
        </a:p>
      </dgm:t>
    </dgm:pt>
    <dgm:pt modelId="{C0594935-6DF1-4159-9B28-8226408E61DA}" type="parTrans" cxnId="{D5D851A5-FA37-470E-A4A2-3D95546A70E0}">
      <dgm:prSet/>
      <dgm:spPr/>
      <dgm:t>
        <a:bodyPr/>
        <a:lstStyle/>
        <a:p>
          <a:endParaRPr lang="en-US"/>
        </a:p>
      </dgm:t>
    </dgm:pt>
    <dgm:pt modelId="{B0AC638C-D5AA-4DC1-A183-2D43F2B40B8B}" type="sibTrans" cxnId="{D5D851A5-FA37-470E-A4A2-3D95546A70E0}">
      <dgm:prSet/>
      <dgm:spPr/>
      <dgm:t>
        <a:bodyPr/>
        <a:lstStyle/>
        <a:p>
          <a:endParaRPr lang="en-US"/>
        </a:p>
      </dgm:t>
    </dgm:pt>
    <dgm:pt modelId="{E736D576-3DF7-4210-B719-911713C84EF3}">
      <dgm:prSet/>
      <dgm:spPr/>
      <dgm:t>
        <a:bodyPr/>
        <a:lstStyle/>
        <a:p>
          <a:r>
            <a:rPr lang="en-US"/>
            <a:t>Where did the suspect get trackers from?</a:t>
          </a:r>
        </a:p>
      </dgm:t>
    </dgm:pt>
    <dgm:pt modelId="{0B898D73-E00F-4023-962C-C51F5D4DC190}" type="parTrans" cxnId="{6ED2EDC9-8849-427C-9414-F2666877787F}">
      <dgm:prSet/>
      <dgm:spPr/>
      <dgm:t>
        <a:bodyPr/>
        <a:lstStyle/>
        <a:p>
          <a:endParaRPr lang="en-US"/>
        </a:p>
      </dgm:t>
    </dgm:pt>
    <dgm:pt modelId="{F37950B7-70D7-476E-A1AF-897FEE82AAAE}" type="sibTrans" cxnId="{6ED2EDC9-8849-427C-9414-F2666877787F}">
      <dgm:prSet/>
      <dgm:spPr/>
      <dgm:t>
        <a:bodyPr/>
        <a:lstStyle/>
        <a:p>
          <a:endParaRPr lang="en-US"/>
        </a:p>
      </dgm:t>
    </dgm:pt>
    <dgm:pt modelId="{D362E7AF-4D6A-4F75-A9A2-C7EB82073152}">
      <dgm:prSet/>
      <dgm:spPr/>
      <dgm:t>
        <a:bodyPr/>
        <a:lstStyle/>
        <a:p>
          <a:r>
            <a:rPr lang="en-US"/>
            <a:t>Were any of the torrent or .mp3 files uploaded to a website?</a:t>
          </a:r>
        </a:p>
      </dgm:t>
    </dgm:pt>
    <dgm:pt modelId="{53188C19-A023-4409-B1DE-5F18BB4F5CA7}" type="parTrans" cxnId="{07E83F53-304F-440E-8D71-105E1FC9D95B}">
      <dgm:prSet/>
      <dgm:spPr/>
      <dgm:t>
        <a:bodyPr/>
        <a:lstStyle/>
        <a:p>
          <a:endParaRPr lang="en-US"/>
        </a:p>
      </dgm:t>
    </dgm:pt>
    <dgm:pt modelId="{F859A635-CF63-4ECE-B538-E29330C22E1F}" type="sibTrans" cxnId="{07E83F53-304F-440E-8D71-105E1FC9D95B}">
      <dgm:prSet/>
      <dgm:spPr/>
      <dgm:t>
        <a:bodyPr/>
        <a:lstStyle/>
        <a:p>
          <a:endParaRPr lang="en-US"/>
        </a:p>
      </dgm:t>
    </dgm:pt>
    <dgm:pt modelId="{483C7EB4-44B4-46E9-8312-E41D348AA37E}" type="pres">
      <dgm:prSet presAssocID="{5929ECBC-F294-4F8C-B204-9D8E96644385}" presName="Name0" presStyleCnt="0">
        <dgm:presLayoutVars>
          <dgm:dir/>
          <dgm:animLvl val="lvl"/>
          <dgm:resizeHandles val="exact"/>
        </dgm:presLayoutVars>
      </dgm:prSet>
      <dgm:spPr/>
    </dgm:pt>
    <dgm:pt modelId="{09A77467-31A3-4F8C-9DAD-32FA8C4BC957}" type="pres">
      <dgm:prSet presAssocID="{FF5F29C7-CADC-4FAD-8727-EC2D58BE7ECB}" presName="boxAndChildren" presStyleCnt="0"/>
      <dgm:spPr/>
    </dgm:pt>
    <dgm:pt modelId="{0C89F85A-271F-42F9-8428-17C8A1857605}" type="pres">
      <dgm:prSet presAssocID="{FF5F29C7-CADC-4FAD-8727-EC2D58BE7ECB}" presName="parentTextBox" presStyleLbl="node1" presStyleIdx="0" presStyleCnt="3"/>
      <dgm:spPr/>
    </dgm:pt>
    <dgm:pt modelId="{6812917D-F776-4B2D-9509-98FD9C0163BF}" type="pres">
      <dgm:prSet presAssocID="{FF5F29C7-CADC-4FAD-8727-EC2D58BE7ECB}" presName="entireBox" presStyleLbl="node1" presStyleIdx="0" presStyleCnt="3"/>
      <dgm:spPr/>
    </dgm:pt>
    <dgm:pt modelId="{2150A1B8-4EF6-4D1F-AA2C-9F012D099329}" type="pres">
      <dgm:prSet presAssocID="{FF5F29C7-CADC-4FAD-8727-EC2D58BE7ECB}" presName="descendantBox" presStyleCnt="0"/>
      <dgm:spPr/>
    </dgm:pt>
    <dgm:pt modelId="{1AB3A7EA-1F5B-44E7-A24F-E7DF575763BC}" type="pres">
      <dgm:prSet presAssocID="{41F79EA8-9511-4F3E-9B56-AB9F15122B1B}" presName="childTextBox" presStyleLbl="fgAccFollowNode1" presStyleIdx="0" presStyleCnt="3">
        <dgm:presLayoutVars>
          <dgm:bulletEnabled val="1"/>
        </dgm:presLayoutVars>
      </dgm:prSet>
      <dgm:spPr/>
    </dgm:pt>
    <dgm:pt modelId="{2E5E3B79-842D-4E3B-B6D7-CB35FFB96EC1}" type="pres">
      <dgm:prSet presAssocID="{E736D576-3DF7-4210-B719-911713C84EF3}" presName="childTextBox" presStyleLbl="fgAccFollowNode1" presStyleIdx="1" presStyleCnt="3">
        <dgm:presLayoutVars>
          <dgm:bulletEnabled val="1"/>
        </dgm:presLayoutVars>
      </dgm:prSet>
      <dgm:spPr/>
    </dgm:pt>
    <dgm:pt modelId="{885EE2CD-FE4E-4DA8-8D6E-F1C17326B218}" type="pres">
      <dgm:prSet presAssocID="{D362E7AF-4D6A-4F75-A9A2-C7EB82073152}" presName="childTextBox" presStyleLbl="fgAccFollowNode1" presStyleIdx="2" presStyleCnt="3">
        <dgm:presLayoutVars>
          <dgm:bulletEnabled val="1"/>
        </dgm:presLayoutVars>
      </dgm:prSet>
      <dgm:spPr/>
    </dgm:pt>
    <dgm:pt modelId="{F70A40DC-FCB4-416E-993B-E696990FFE7C}" type="pres">
      <dgm:prSet presAssocID="{B866A66B-F9EE-408F-A75D-08DBA562EE6B}" presName="sp" presStyleCnt="0"/>
      <dgm:spPr/>
    </dgm:pt>
    <dgm:pt modelId="{09FDCB82-98CA-4449-9A35-FBF1EF03B0A0}" type="pres">
      <dgm:prSet presAssocID="{F1590B5C-0157-4DA8-92BF-6759D05395B4}" presName="arrowAndChildren" presStyleCnt="0"/>
      <dgm:spPr/>
    </dgm:pt>
    <dgm:pt modelId="{52AD5BBE-B6AB-4926-87A4-6BAE4A09AD1E}" type="pres">
      <dgm:prSet presAssocID="{F1590B5C-0157-4DA8-92BF-6759D05395B4}" presName="parentTextArrow" presStyleLbl="node1" presStyleIdx="1" presStyleCnt="3"/>
      <dgm:spPr/>
    </dgm:pt>
    <dgm:pt modelId="{A598A1A8-A58D-4388-BA5E-0796AAC41A1B}" type="pres">
      <dgm:prSet presAssocID="{672A6202-956A-4171-9A69-3121E05D321D}" presName="sp" presStyleCnt="0"/>
      <dgm:spPr/>
    </dgm:pt>
    <dgm:pt modelId="{0423AB22-86DF-4342-8223-7132A908D79D}" type="pres">
      <dgm:prSet presAssocID="{5ADBB001-980F-440F-BD12-31B7B8EF2E59}" presName="arrowAndChildren" presStyleCnt="0"/>
      <dgm:spPr/>
    </dgm:pt>
    <dgm:pt modelId="{5AC416F4-E170-4F9C-AD85-0398811FB700}" type="pres">
      <dgm:prSet presAssocID="{5ADBB001-980F-440F-BD12-31B7B8EF2E59}" presName="parentTextArrow" presStyleLbl="node1" presStyleIdx="2" presStyleCnt="3"/>
      <dgm:spPr/>
    </dgm:pt>
  </dgm:ptLst>
  <dgm:cxnLst>
    <dgm:cxn modelId="{215A8111-E1CA-4838-ACD0-22D3BADEC953}" srcId="{5929ECBC-F294-4F8C-B204-9D8E96644385}" destId="{FF5F29C7-CADC-4FAD-8727-EC2D58BE7ECB}" srcOrd="2" destOrd="0" parTransId="{CCAF801D-B374-4C64-A869-269A006F0C1D}" sibTransId="{4D782355-9D9F-4AAC-BA19-A985C0E94637}"/>
    <dgm:cxn modelId="{8FBAD02B-722F-41DF-96D7-65EDEE372089}" type="presOf" srcId="{D362E7AF-4D6A-4F75-A9A2-C7EB82073152}" destId="{885EE2CD-FE4E-4DA8-8D6E-F1C17326B218}" srcOrd="0" destOrd="0" presId="urn:microsoft.com/office/officeart/2005/8/layout/process4"/>
    <dgm:cxn modelId="{07E83F53-304F-440E-8D71-105E1FC9D95B}" srcId="{FF5F29C7-CADC-4FAD-8727-EC2D58BE7ECB}" destId="{D362E7AF-4D6A-4F75-A9A2-C7EB82073152}" srcOrd="2" destOrd="0" parTransId="{53188C19-A023-4409-B1DE-5F18BB4F5CA7}" sibTransId="{F859A635-CF63-4ECE-B538-E29330C22E1F}"/>
    <dgm:cxn modelId="{2587F776-4534-45C6-A01F-F0D4D04DDBE8}" type="presOf" srcId="{5ADBB001-980F-440F-BD12-31B7B8EF2E59}" destId="{5AC416F4-E170-4F9C-AD85-0398811FB700}" srcOrd="0" destOrd="0" presId="urn:microsoft.com/office/officeart/2005/8/layout/process4"/>
    <dgm:cxn modelId="{EF0C665A-9652-40B0-8F78-D044673FD36D}" srcId="{5929ECBC-F294-4F8C-B204-9D8E96644385}" destId="{5ADBB001-980F-440F-BD12-31B7B8EF2E59}" srcOrd="0" destOrd="0" parTransId="{94CC0AB8-9A9B-4AAC-B1BB-4CD5AADA0C21}" sibTransId="{672A6202-956A-4171-9A69-3121E05D321D}"/>
    <dgm:cxn modelId="{F1A6DA93-91CA-487E-8E59-F58A597BC7E2}" type="presOf" srcId="{F1590B5C-0157-4DA8-92BF-6759D05395B4}" destId="{52AD5BBE-B6AB-4926-87A4-6BAE4A09AD1E}" srcOrd="0" destOrd="0" presId="urn:microsoft.com/office/officeart/2005/8/layout/process4"/>
    <dgm:cxn modelId="{D5D851A5-FA37-470E-A4A2-3D95546A70E0}" srcId="{FF5F29C7-CADC-4FAD-8727-EC2D58BE7ECB}" destId="{41F79EA8-9511-4F3E-9B56-AB9F15122B1B}" srcOrd="0" destOrd="0" parTransId="{C0594935-6DF1-4159-9B28-8226408E61DA}" sibTransId="{B0AC638C-D5AA-4DC1-A183-2D43F2B40B8B}"/>
    <dgm:cxn modelId="{9B7F78BD-45D1-49D9-80F6-3F2FBA9E710D}" type="presOf" srcId="{FF5F29C7-CADC-4FAD-8727-EC2D58BE7ECB}" destId="{6812917D-F776-4B2D-9509-98FD9C0163BF}" srcOrd="1" destOrd="0" presId="urn:microsoft.com/office/officeart/2005/8/layout/process4"/>
    <dgm:cxn modelId="{B9BE3FC0-9F31-4343-8DD2-9A52BB0F0798}" type="presOf" srcId="{5929ECBC-F294-4F8C-B204-9D8E96644385}" destId="{483C7EB4-44B4-46E9-8312-E41D348AA37E}" srcOrd="0" destOrd="0" presId="urn:microsoft.com/office/officeart/2005/8/layout/process4"/>
    <dgm:cxn modelId="{4012D6C3-52E6-4156-AFBD-B17E753384FE}" srcId="{5929ECBC-F294-4F8C-B204-9D8E96644385}" destId="{F1590B5C-0157-4DA8-92BF-6759D05395B4}" srcOrd="1" destOrd="0" parTransId="{075D464B-AABA-485E-BF8B-807B0B3063B0}" sibTransId="{B866A66B-F9EE-408F-A75D-08DBA562EE6B}"/>
    <dgm:cxn modelId="{6ED2EDC9-8849-427C-9414-F2666877787F}" srcId="{FF5F29C7-CADC-4FAD-8727-EC2D58BE7ECB}" destId="{E736D576-3DF7-4210-B719-911713C84EF3}" srcOrd="1" destOrd="0" parTransId="{0B898D73-E00F-4023-962C-C51F5D4DC190}" sibTransId="{F37950B7-70D7-476E-A1AF-897FEE82AAAE}"/>
    <dgm:cxn modelId="{9085B1D1-36F6-411E-84D6-8C4A4295BDA3}" type="presOf" srcId="{FF5F29C7-CADC-4FAD-8727-EC2D58BE7ECB}" destId="{0C89F85A-271F-42F9-8428-17C8A1857605}" srcOrd="0" destOrd="0" presId="urn:microsoft.com/office/officeart/2005/8/layout/process4"/>
    <dgm:cxn modelId="{EF4FBEF0-EFA6-4F2C-BE37-ADFC6BC29013}" type="presOf" srcId="{41F79EA8-9511-4F3E-9B56-AB9F15122B1B}" destId="{1AB3A7EA-1F5B-44E7-A24F-E7DF575763BC}" srcOrd="0" destOrd="0" presId="urn:microsoft.com/office/officeart/2005/8/layout/process4"/>
    <dgm:cxn modelId="{7F61C3F9-597B-4D40-A0BD-137E9AE1E8D5}" type="presOf" srcId="{E736D576-3DF7-4210-B719-911713C84EF3}" destId="{2E5E3B79-842D-4E3B-B6D7-CB35FFB96EC1}" srcOrd="0" destOrd="0" presId="urn:microsoft.com/office/officeart/2005/8/layout/process4"/>
    <dgm:cxn modelId="{59BEEB59-F0A3-4810-A658-A566B1C855C3}" type="presParOf" srcId="{483C7EB4-44B4-46E9-8312-E41D348AA37E}" destId="{09A77467-31A3-4F8C-9DAD-32FA8C4BC957}" srcOrd="0" destOrd="0" presId="urn:microsoft.com/office/officeart/2005/8/layout/process4"/>
    <dgm:cxn modelId="{6D637A32-2B9B-4ECE-A0B0-C15552FE35D5}" type="presParOf" srcId="{09A77467-31A3-4F8C-9DAD-32FA8C4BC957}" destId="{0C89F85A-271F-42F9-8428-17C8A1857605}" srcOrd="0" destOrd="0" presId="urn:microsoft.com/office/officeart/2005/8/layout/process4"/>
    <dgm:cxn modelId="{D2F2634A-9ABE-47F8-A2A7-A3C24B3F2DBE}" type="presParOf" srcId="{09A77467-31A3-4F8C-9DAD-32FA8C4BC957}" destId="{6812917D-F776-4B2D-9509-98FD9C0163BF}" srcOrd="1" destOrd="0" presId="urn:microsoft.com/office/officeart/2005/8/layout/process4"/>
    <dgm:cxn modelId="{D100C99E-680F-47B4-A0B0-8E3261F2A16E}" type="presParOf" srcId="{09A77467-31A3-4F8C-9DAD-32FA8C4BC957}" destId="{2150A1B8-4EF6-4D1F-AA2C-9F012D099329}" srcOrd="2" destOrd="0" presId="urn:microsoft.com/office/officeart/2005/8/layout/process4"/>
    <dgm:cxn modelId="{A1F0688B-B1E6-4C4F-8A2C-C2D394BB099C}" type="presParOf" srcId="{2150A1B8-4EF6-4D1F-AA2C-9F012D099329}" destId="{1AB3A7EA-1F5B-44E7-A24F-E7DF575763BC}" srcOrd="0" destOrd="0" presId="urn:microsoft.com/office/officeart/2005/8/layout/process4"/>
    <dgm:cxn modelId="{7B00CC87-576C-4B6F-AFED-35E9364A8A89}" type="presParOf" srcId="{2150A1B8-4EF6-4D1F-AA2C-9F012D099329}" destId="{2E5E3B79-842D-4E3B-B6D7-CB35FFB96EC1}" srcOrd="1" destOrd="0" presId="urn:microsoft.com/office/officeart/2005/8/layout/process4"/>
    <dgm:cxn modelId="{3E262557-3241-49BE-8CE9-8917D96439C6}" type="presParOf" srcId="{2150A1B8-4EF6-4D1F-AA2C-9F012D099329}" destId="{885EE2CD-FE4E-4DA8-8D6E-F1C17326B218}" srcOrd="2" destOrd="0" presId="urn:microsoft.com/office/officeart/2005/8/layout/process4"/>
    <dgm:cxn modelId="{C3AEFE53-08A9-4B4C-8958-A93AAF5842D7}" type="presParOf" srcId="{483C7EB4-44B4-46E9-8312-E41D348AA37E}" destId="{F70A40DC-FCB4-416E-993B-E696990FFE7C}" srcOrd="1" destOrd="0" presId="urn:microsoft.com/office/officeart/2005/8/layout/process4"/>
    <dgm:cxn modelId="{41358253-7A6A-4B64-AAE3-0DB4C6C80D9A}" type="presParOf" srcId="{483C7EB4-44B4-46E9-8312-E41D348AA37E}" destId="{09FDCB82-98CA-4449-9A35-FBF1EF03B0A0}" srcOrd="2" destOrd="0" presId="urn:microsoft.com/office/officeart/2005/8/layout/process4"/>
    <dgm:cxn modelId="{A100236B-1954-477E-8DD1-869935127DCC}" type="presParOf" srcId="{09FDCB82-98CA-4449-9A35-FBF1EF03B0A0}" destId="{52AD5BBE-B6AB-4926-87A4-6BAE4A09AD1E}" srcOrd="0" destOrd="0" presId="urn:microsoft.com/office/officeart/2005/8/layout/process4"/>
    <dgm:cxn modelId="{F0C9AA85-DF2C-4740-B66C-FEAF79CE1853}" type="presParOf" srcId="{483C7EB4-44B4-46E9-8312-E41D348AA37E}" destId="{A598A1A8-A58D-4388-BA5E-0796AAC41A1B}" srcOrd="3" destOrd="0" presId="urn:microsoft.com/office/officeart/2005/8/layout/process4"/>
    <dgm:cxn modelId="{72733F3E-B618-4169-96AA-B2599DB4D7BC}" type="presParOf" srcId="{483C7EB4-44B4-46E9-8312-E41D348AA37E}" destId="{0423AB22-86DF-4342-8223-7132A908D79D}" srcOrd="4" destOrd="0" presId="urn:microsoft.com/office/officeart/2005/8/layout/process4"/>
    <dgm:cxn modelId="{40EB2B1B-F52C-4CE2-AA53-483F66C37722}" type="presParOf" srcId="{0423AB22-86DF-4342-8223-7132A908D79D}" destId="{5AC416F4-E170-4F9C-AD85-0398811FB70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05D91A-5DE8-4F99-939D-6CD0ADFB987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6F78FA-F225-47B0-84E9-4ED475723B51}">
      <dgm:prSet/>
      <dgm:spPr/>
      <dgm:t>
        <a:bodyPr/>
        <a:lstStyle/>
        <a:p>
          <a:r>
            <a:rPr lang="en-US"/>
            <a:t>After extracting the history files, we used strings on Internet Explorer’s history file. This was to verify whether the suspect used Internet Explorer to browse any websites.</a:t>
          </a:r>
        </a:p>
      </dgm:t>
    </dgm:pt>
    <dgm:pt modelId="{4D43D1FB-5D53-493C-B509-2467030CAED4}" type="parTrans" cxnId="{F0793685-D912-433F-8D75-2346DF032BB5}">
      <dgm:prSet/>
      <dgm:spPr/>
      <dgm:t>
        <a:bodyPr/>
        <a:lstStyle/>
        <a:p>
          <a:endParaRPr lang="en-US"/>
        </a:p>
      </dgm:t>
    </dgm:pt>
    <dgm:pt modelId="{B1DE2B30-84CB-488C-8035-9EEE128FF6AF}" type="sibTrans" cxnId="{F0793685-D912-433F-8D75-2346DF032BB5}">
      <dgm:prSet/>
      <dgm:spPr/>
      <dgm:t>
        <a:bodyPr/>
        <a:lstStyle/>
        <a:p>
          <a:endParaRPr lang="en-US"/>
        </a:p>
      </dgm:t>
    </dgm:pt>
    <dgm:pt modelId="{DDBCF37A-E4CA-4DD5-AD70-213ACDF6DED7}">
      <dgm:prSet/>
      <dgm:spPr/>
      <dgm:t>
        <a:bodyPr/>
        <a:lstStyle/>
        <a:p>
          <a:r>
            <a:rPr lang="en-US"/>
            <a:t>If so, we would use a tool from the ‘</a:t>
          </a:r>
          <a:r>
            <a:rPr lang="en-US" i="1"/>
            <a:t>libesedb-utils</a:t>
          </a:r>
          <a:r>
            <a:rPr lang="en-US"/>
            <a:t>’ package to parse this file. </a:t>
          </a:r>
        </a:p>
      </dgm:t>
    </dgm:pt>
    <dgm:pt modelId="{39C0F967-7B75-4F20-ADF4-3A94C3BC6F14}" type="parTrans" cxnId="{37CE8C8F-88B0-41D2-A55C-466EFD508238}">
      <dgm:prSet/>
      <dgm:spPr/>
      <dgm:t>
        <a:bodyPr/>
        <a:lstStyle/>
        <a:p>
          <a:endParaRPr lang="en-US"/>
        </a:p>
      </dgm:t>
    </dgm:pt>
    <dgm:pt modelId="{A5E674AD-9503-4A3A-A245-18C33388A10D}" type="sibTrans" cxnId="{37CE8C8F-88B0-41D2-A55C-466EFD508238}">
      <dgm:prSet/>
      <dgm:spPr/>
      <dgm:t>
        <a:bodyPr/>
        <a:lstStyle/>
        <a:p>
          <a:endParaRPr lang="en-US"/>
        </a:p>
      </dgm:t>
    </dgm:pt>
    <dgm:pt modelId="{FE642D7A-AA90-4105-AC13-F59D25350B03}">
      <dgm:prSet/>
      <dgm:spPr/>
      <dgm:t>
        <a:bodyPr/>
        <a:lstStyle/>
        <a:p>
          <a:r>
            <a:rPr lang="en-US"/>
            <a:t>There is nothing of interest in Internet Explorer’s history, so we will solely focus on Edge’s history file.</a:t>
          </a:r>
        </a:p>
      </dgm:t>
    </dgm:pt>
    <dgm:pt modelId="{E6B4E179-28FA-4187-8825-B5846810C1F7}" type="parTrans" cxnId="{68D41237-A46F-43F1-AA22-1665A39674DC}">
      <dgm:prSet/>
      <dgm:spPr/>
      <dgm:t>
        <a:bodyPr/>
        <a:lstStyle/>
        <a:p>
          <a:endParaRPr lang="en-US"/>
        </a:p>
      </dgm:t>
    </dgm:pt>
    <dgm:pt modelId="{62297D0C-F99B-498A-8530-1892FAFC2D66}" type="sibTrans" cxnId="{68D41237-A46F-43F1-AA22-1665A39674DC}">
      <dgm:prSet/>
      <dgm:spPr/>
      <dgm:t>
        <a:bodyPr/>
        <a:lstStyle/>
        <a:p>
          <a:endParaRPr lang="en-US"/>
        </a:p>
      </dgm:t>
    </dgm:pt>
    <dgm:pt modelId="{BB2A8EE3-42D6-46E6-8137-931A5E4ED337}" type="pres">
      <dgm:prSet presAssocID="{6705D91A-5DE8-4F99-939D-6CD0ADFB9872}" presName="outerComposite" presStyleCnt="0">
        <dgm:presLayoutVars>
          <dgm:chMax val="5"/>
          <dgm:dir/>
          <dgm:resizeHandles val="exact"/>
        </dgm:presLayoutVars>
      </dgm:prSet>
      <dgm:spPr/>
    </dgm:pt>
    <dgm:pt modelId="{D0121C88-8D9C-4854-B3AB-A74DC7F219ED}" type="pres">
      <dgm:prSet presAssocID="{6705D91A-5DE8-4F99-939D-6CD0ADFB9872}" presName="dummyMaxCanvas" presStyleCnt="0">
        <dgm:presLayoutVars/>
      </dgm:prSet>
      <dgm:spPr/>
    </dgm:pt>
    <dgm:pt modelId="{02CED218-A909-46D9-8B75-30ABBF098682}" type="pres">
      <dgm:prSet presAssocID="{6705D91A-5DE8-4F99-939D-6CD0ADFB9872}" presName="TwoNodes_1" presStyleLbl="node1" presStyleIdx="0" presStyleCnt="2">
        <dgm:presLayoutVars>
          <dgm:bulletEnabled val="1"/>
        </dgm:presLayoutVars>
      </dgm:prSet>
      <dgm:spPr/>
    </dgm:pt>
    <dgm:pt modelId="{D411EB63-575C-4B75-BBF5-1AB8F4A676ED}" type="pres">
      <dgm:prSet presAssocID="{6705D91A-5DE8-4F99-939D-6CD0ADFB9872}" presName="TwoNodes_2" presStyleLbl="node1" presStyleIdx="1" presStyleCnt="2">
        <dgm:presLayoutVars>
          <dgm:bulletEnabled val="1"/>
        </dgm:presLayoutVars>
      </dgm:prSet>
      <dgm:spPr/>
    </dgm:pt>
    <dgm:pt modelId="{3CAEC33B-1F98-4B63-97E0-A61E74DE425B}" type="pres">
      <dgm:prSet presAssocID="{6705D91A-5DE8-4F99-939D-6CD0ADFB9872}" presName="TwoConn_1-2" presStyleLbl="fgAccFollowNode1" presStyleIdx="0" presStyleCnt="1">
        <dgm:presLayoutVars>
          <dgm:bulletEnabled val="1"/>
        </dgm:presLayoutVars>
      </dgm:prSet>
      <dgm:spPr/>
    </dgm:pt>
    <dgm:pt modelId="{7683E6EA-4DF8-4146-8840-FC9FB4E6B7B4}" type="pres">
      <dgm:prSet presAssocID="{6705D91A-5DE8-4F99-939D-6CD0ADFB9872}" presName="TwoNodes_1_text" presStyleLbl="node1" presStyleIdx="1" presStyleCnt="2">
        <dgm:presLayoutVars>
          <dgm:bulletEnabled val="1"/>
        </dgm:presLayoutVars>
      </dgm:prSet>
      <dgm:spPr/>
    </dgm:pt>
    <dgm:pt modelId="{2D277249-BF0B-4FA8-A67A-6680A0541AFE}" type="pres">
      <dgm:prSet presAssocID="{6705D91A-5DE8-4F99-939D-6CD0ADFB987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3267402-B619-4D4F-B634-A0374AA7DFEA}" type="presOf" srcId="{DDBCF37A-E4CA-4DD5-AD70-213ACDF6DED7}" destId="{7683E6EA-4DF8-4146-8840-FC9FB4E6B7B4}" srcOrd="1" destOrd="1" presId="urn:microsoft.com/office/officeart/2005/8/layout/vProcess5"/>
    <dgm:cxn modelId="{25A51C1B-D78C-4720-B541-33B9D0414107}" type="presOf" srcId="{B1DE2B30-84CB-488C-8035-9EEE128FF6AF}" destId="{3CAEC33B-1F98-4B63-97E0-A61E74DE425B}" srcOrd="0" destOrd="0" presId="urn:microsoft.com/office/officeart/2005/8/layout/vProcess5"/>
    <dgm:cxn modelId="{36110130-E3B4-4420-9E3E-F9BB22F03A6D}" type="presOf" srcId="{FE642D7A-AA90-4105-AC13-F59D25350B03}" destId="{2D277249-BF0B-4FA8-A67A-6680A0541AFE}" srcOrd="1" destOrd="0" presId="urn:microsoft.com/office/officeart/2005/8/layout/vProcess5"/>
    <dgm:cxn modelId="{68D41237-A46F-43F1-AA22-1665A39674DC}" srcId="{6705D91A-5DE8-4F99-939D-6CD0ADFB9872}" destId="{FE642D7A-AA90-4105-AC13-F59D25350B03}" srcOrd="1" destOrd="0" parTransId="{E6B4E179-28FA-4187-8825-B5846810C1F7}" sibTransId="{62297D0C-F99B-498A-8530-1892FAFC2D66}"/>
    <dgm:cxn modelId="{BC5DFE69-438E-4D75-8B77-0D147EEC8892}" type="presOf" srcId="{FE642D7A-AA90-4105-AC13-F59D25350B03}" destId="{D411EB63-575C-4B75-BBF5-1AB8F4A676ED}" srcOrd="0" destOrd="0" presId="urn:microsoft.com/office/officeart/2005/8/layout/vProcess5"/>
    <dgm:cxn modelId="{F212DF77-2785-480A-817E-8BAE163E7819}" type="presOf" srcId="{416F78FA-F225-47B0-84E9-4ED475723B51}" destId="{02CED218-A909-46D9-8B75-30ABBF098682}" srcOrd="0" destOrd="0" presId="urn:microsoft.com/office/officeart/2005/8/layout/vProcess5"/>
    <dgm:cxn modelId="{F0D0297B-3076-4363-9336-BB6E4A6C8471}" type="presOf" srcId="{416F78FA-F225-47B0-84E9-4ED475723B51}" destId="{7683E6EA-4DF8-4146-8840-FC9FB4E6B7B4}" srcOrd="1" destOrd="0" presId="urn:microsoft.com/office/officeart/2005/8/layout/vProcess5"/>
    <dgm:cxn modelId="{F0793685-D912-433F-8D75-2346DF032BB5}" srcId="{6705D91A-5DE8-4F99-939D-6CD0ADFB9872}" destId="{416F78FA-F225-47B0-84E9-4ED475723B51}" srcOrd="0" destOrd="0" parTransId="{4D43D1FB-5D53-493C-B509-2467030CAED4}" sibTransId="{B1DE2B30-84CB-488C-8035-9EEE128FF6AF}"/>
    <dgm:cxn modelId="{37CE8C8F-88B0-41D2-A55C-466EFD508238}" srcId="{416F78FA-F225-47B0-84E9-4ED475723B51}" destId="{DDBCF37A-E4CA-4DD5-AD70-213ACDF6DED7}" srcOrd="0" destOrd="0" parTransId="{39C0F967-7B75-4F20-ADF4-3A94C3BC6F14}" sibTransId="{A5E674AD-9503-4A3A-A245-18C33388A10D}"/>
    <dgm:cxn modelId="{D4B7A19E-E85B-4547-BB8C-72EF2F90209A}" type="presOf" srcId="{DDBCF37A-E4CA-4DD5-AD70-213ACDF6DED7}" destId="{02CED218-A909-46D9-8B75-30ABBF098682}" srcOrd="0" destOrd="1" presId="urn:microsoft.com/office/officeart/2005/8/layout/vProcess5"/>
    <dgm:cxn modelId="{167D11CB-63B1-44DB-AD5C-849DAB48241B}" type="presOf" srcId="{6705D91A-5DE8-4F99-939D-6CD0ADFB9872}" destId="{BB2A8EE3-42D6-46E6-8137-931A5E4ED337}" srcOrd="0" destOrd="0" presId="urn:microsoft.com/office/officeart/2005/8/layout/vProcess5"/>
    <dgm:cxn modelId="{1983C933-707A-4563-9EEC-9D5968583A17}" type="presParOf" srcId="{BB2A8EE3-42D6-46E6-8137-931A5E4ED337}" destId="{D0121C88-8D9C-4854-B3AB-A74DC7F219ED}" srcOrd="0" destOrd="0" presId="urn:microsoft.com/office/officeart/2005/8/layout/vProcess5"/>
    <dgm:cxn modelId="{3FA69197-E652-4730-9BB6-5F20CAD562D6}" type="presParOf" srcId="{BB2A8EE3-42D6-46E6-8137-931A5E4ED337}" destId="{02CED218-A909-46D9-8B75-30ABBF098682}" srcOrd="1" destOrd="0" presId="urn:microsoft.com/office/officeart/2005/8/layout/vProcess5"/>
    <dgm:cxn modelId="{B9BBA522-5B93-4EB9-9580-235625B134B0}" type="presParOf" srcId="{BB2A8EE3-42D6-46E6-8137-931A5E4ED337}" destId="{D411EB63-575C-4B75-BBF5-1AB8F4A676ED}" srcOrd="2" destOrd="0" presId="urn:microsoft.com/office/officeart/2005/8/layout/vProcess5"/>
    <dgm:cxn modelId="{2C3B8637-C08B-46F4-BF93-760DD099FB6F}" type="presParOf" srcId="{BB2A8EE3-42D6-46E6-8137-931A5E4ED337}" destId="{3CAEC33B-1F98-4B63-97E0-A61E74DE425B}" srcOrd="3" destOrd="0" presId="urn:microsoft.com/office/officeart/2005/8/layout/vProcess5"/>
    <dgm:cxn modelId="{DE9A8ED5-430F-4C16-BF6E-E4A2860DDBC5}" type="presParOf" srcId="{BB2A8EE3-42D6-46E6-8137-931A5E4ED337}" destId="{7683E6EA-4DF8-4146-8840-FC9FB4E6B7B4}" srcOrd="4" destOrd="0" presId="urn:microsoft.com/office/officeart/2005/8/layout/vProcess5"/>
    <dgm:cxn modelId="{1D58658A-2007-4F7A-84E2-7EF631409C62}" type="presParOf" srcId="{BB2A8EE3-42D6-46E6-8137-931A5E4ED337}" destId="{2D277249-BF0B-4FA8-A67A-6680A0541AF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2ACF3A-FE7C-42F5-8180-A0B9EFE7C682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0DEB671-2478-4522-8CB4-939D70641EB5}">
      <dgm:prSet/>
      <dgm:spPr/>
      <dgm:t>
        <a:bodyPr/>
        <a:lstStyle/>
        <a:p>
          <a:pPr>
            <a:defRPr b="1"/>
          </a:pPr>
          <a:r>
            <a:rPr lang="en-US"/>
            <a:t>The ‘</a:t>
          </a:r>
          <a:r>
            <a:rPr lang="en-US" i="1"/>
            <a:t>urls</a:t>
          </a:r>
          <a:r>
            <a:rPr lang="en-US"/>
            <a:t>’ table stores the website hyperlinks that the suspect visited.</a:t>
          </a:r>
        </a:p>
      </dgm:t>
    </dgm:pt>
    <dgm:pt modelId="{89B4D302-2403-4859-A013-EC20F5F7A080}" type="parTrans" cxnId="{94232A16-3E45-48B2-9D8C-D5BEFD3CC7FF}">
      <dgm:prSet/>
      <dgm:spPr/>
      <dgm:t>
        <a:bodyPr/>
        <a:lstStyle/>
        <a:p>
          <a:endParaRPr lang="en-US"/>
        </a:p>
      </dgm:t>
    </dgm:pt>
    <dgm:pt modelId="{0147FD83-03A6-4F8E-A887-FF283BCCCC08}" type="sibTrans" cxnId="{94232A16-3E45-48B2-9D8C-D5BEFD3CC7FF}">
      <dgm:prSet/>
      <dgm:spPr/>
      <dgm:t>
        <a:bodyPr/>
        <a:lstStyle/>
        <a:p>
          <a:endParaRPr lang="en-US"/>
        </a:p>
      </dgm:t>
    </dgm:pt>
    <dgm:pt modelId="{4536A76C-9E2D-412A-B4E4-62DF91E57169}">
      <dgm:prSet/>
      <dgm:spPr/>
      <dgm:t>
        <a:bodyPr/>
        <a:lstStyle/>
        <a:p>
          <a:pPr>
            <a:defRPr b="1"/>
          </a:pPr>
          <a:r>
            <a:rPr lang="en-US"/>
            <a:t>‘</a:t>
          </a:r>
          <a:r>
            <a:rPr lang="en-US" i="1"/>
            <a:t>Url</a:t>
          </a:r>
          <a:r>
            <a:rPr lang="en-US"/>
            <a:t>’, ‘</a:t>
          </a:r>
          <a:r>
            <a:rPr lang="en-US" i="1"/>
            <a:t>title</a:t>
          </a:r>
          <a:r>
            <a:rPr lang="en-US"/>
            <a:t>’, and ‘</a:t>
          </a:r>
          <a:r>
            <a:rPr lang="en-US" i="1"/>
            <a:t>last_visit_time</a:t>
          </a:r>
          <a:r>
            <a:rPr lang="en-US"/>
            <a:t>’ are columns within the ‘</a:t>
          </a:r>
          <a:r>
            <a:rPr lang="en-US" i="1"/>
            <a:t>urls</a:t>
          </a:r>
          <a:r>
            <a:rPr lang="en-US"/>
            <a:t>’ table.</a:t>
          </a:r>
        </a:p>
      </dgm:t>
    </dgm:pt>
    <dgm:pt modelId="{B1B5E8F2-BAE8-48F3-92FA-CC42B6EA4954}" type="parTrans" cxnId="{8DA39B61-E6F5-4986-BA7D-94C68C51A2E1}">
      <dgm:prSet/>
      <dgm:spPr/>
      <dgm:t>
        <a:bodyPr/>
        <a:lstStyle/>
        <a:p>
          <a:endParaRPr lang="en-US"/>
        </a:p>
      </dgm:t>
    </dgm:pt>
    <dgm:pt modelId="{51F034F8-5DB3-4281-9289-3CF3D5BEBACF}" type="sibTrans" cxnId="{8DA39B61-E6F5-4986-BA7D-94C68C51A2E1}">
      <dgm:prSet/>
      <dgm:spPr/>
      <dgm:t>
        <a:bodyPr/>
        <a:lstStyle/>
        <a:p>
          <a:endParaRPr lang="en-US"/>
        </a:p>
      </dgm:t>
    </dgm:pt>
    <dgm:pt modelId="{1234238E-8387-4025-A454-E4EE89694440}">
      <dgm:prSet/>
      <dgm:spPr/>
      <dgm:t>
        <a:bodyPr/>
        <a:lstStyle/>
        <a:p>
          <a:r>
            <a:rPr lang="en-US"/>
            <a:t>‘</a:t>
          </a:r>
          <a:r>
            <a:rPr lang="en-US" i="1"/>
            <a:t>url</a:t>
          </a:r>
          <a:r>
            <a:rPr lang="en-US"/>
            <a:t>’ will list the hyperlinks.</a:t>
          </a:r>
        </a:p>
      </dgm:t>
    </dgm:pt>
    <dgm:pt modelId="{B2E92704-BE88-4948-850F-9028F485C964}" type="parTrans" cxnId="{9429E27B-BFB2-4E5E-A0C5-39DC4BDB591D}">
      <dgm:prSet/>
      <dgm:spPr/>
      <dgm:t>
        <a:bodyPr/>
        <a:lstStyle/>
        <a:p>
          <a:endParaRPr lang="en-US"/>
        </a:p>
      </dgm:t>
    </dgm:pt>
    <dgm:pt modelId="{870437EC-6314-4451-AEF8-E23E0118D385}" type="sibTrans" cxnId="{9429E27B-BFB2-4E5E-A0C5-39DC4BDB591D}">
      <dgm:prSet/>
      <dgm:spPr/>
      <dgm:t>
        <a:bodyPr/>
        <a:lstStyle/>
        <a:p>
          <a:endParaRPr lang="en-US"/>
        </a:p>
      </dgm:t>
    </dgm:pt>
    <dgm:pt modelId="{F06810B5-2992-4053-A0F0-0CA3F1CB867E}">
      <dgm:prSet/>
      <dgm:spPr/>
      <dgm:t>
        <a:bodyPr/>
        <a:lstStyle/>
        <a:p>
          <a:r>
            <a:rPr lang="en-US"/>
            <a:t>‘</a:t>
          </a:r>
          <a:r>
            <a:rPr lang="en-US" i="1"/>
            <a:t>title</a:t>
          </a:r>
          <a:r>
            <a:rPr lang="en-US"/>
            <a:t>’ will list the titles each webpage had if applicable.</a:t>
          </a:r>
        </a:p>
      </dgm:t>
    </dgm:pt>
    <dgm:pt modelId="{BE5296A2-2CA0-4899-A9CB-30679C7975C4}" type="parTrans" cxnId="{37BF2005-1C06-403D-9A50-852527F469D4}">
      <dgm:prSet/>
      <dgm:spPr/>
      <dgm:t>
        <a:bodyPr/>
        <a:lstStyle/>
        <a:p>
          <a:endParaRPr lang="en-US"/>
        </a:p>
      </dgm:t>
    </dgm:pt>
    <dgm:pt modelId="{AC48ED8D-C2E7-4D83-A6F6-923D81694572}" type="sibTrans" cxnId="{37BF2005-1C06-403D-9A50-852527F469D4}">
      <dgm:prSet/>
      <dgm:spPr/>
      <dgm:t>
        <a:bodyPr/>
        <a:lstStyle/>
        <a:p>
          <a:endParaRPr lang="en-US"/>
        </a:p>
      </dgm:t>
    </dgm:pt>
    <dgm:pt modelId="{49752904-018B-45A9-8DE5-ACAA2A9C4157}">
      <dgm:prSet/>
      <dgm:spPr/>
      <dgm:t>
        <a:bodyPr/>
        <a:lstStyle/>
        <a:p>
          <a:r>
            <a:rPr lang="en-US"/>
            <a:t>‘</a:t>
          </a:r>
          <a:r>
            <a:rPr lang="en-US" i="1"/>
            <a:t>last_visit_time</a:t>
          </a:r>
          <a:r>
            <a:rPr lang="en-US"/>
            <a:t>’ will list the dates and times each visit took place.</a:t>
          </a:r>
        </a:p>
      </dgm:t>
    </dgm:pt>
    <dgm:pt modelId="{DBFEA6AE-2679-4A11-9196-80D24D8E9B39}" type="parTrans" cxnId="{DB27B0E8-242E-4F9F-9533-C45A4BDAA72F}">
      <dgm:prSet/>
      <dgm:spPr/>
      <dgm:t>
        <a:bodyPr/>
        <a:lstStyle/>
        <a:p>
          <a:endParaRPr lang="en-US"/>
        </a:p>
      </dgm:t>
    </dgm:pt>
    <dgm:pt modelId="{B7644F09-AAD9-46D2-A87C-058F38B5D730}" type="sibTrans" cxnId="{DB27B0E8-242E-4F9F-9533-C45A4BDAA72F}">
      <dgm:prSet/>
      <dgm:spPr/>
      <dgm:t>
        <a:bodyPr/>
        <a:lstStyle/>
        <a:p>
          <a:endParaRPr lang="en-US"/>
        </a:p>
      </dgm:t>
    </dgm:pt>
    <dgm:pt modelId="{A74CFE9A-81F1-42CD-A827-229E9C260EF7}" type="pres">
      <dgm:prSet presAssocID="{542ACF3A-FE7C-42F5-8180-A0B9EFE7C682}" presName="root" presStyleCnt="0">
        <dgm:presLayoutVars>
          <dgm:dir/>
          <dgm:resizeHandles val="exact"/>
        </dgm:presLayoutVars>
      </dgm:prSet>
      <dgm:spPr/>
    </dgm:pt>
    <dgm:pt modelId="{A49CFD62-D8ED-4EA8-8201-5252C8470FB5}" type="pres">
      <dgm:prSet presAssocID="{20DEB671-2478-4522-8CB4-939D70641EB5}" presName="compNode" presStyleCnt="0"/>
      <dgm:spPr/>
    </dgm:pt>
    <dgm:pt modelId="{9AF4D18E-C542-416E-A54D-E4685AF5ADBF}" type="pres">
      <dgm:prSet presAssocID="{20DEB671-2478-4522-8CB4-939D70641EB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redder"/>
        </a:ext>
      </dgm:extLst>
    </dgm:pt>
    <dgm:pt modelId="{BD34D315-09B0-40C5-BCDD-D96B2744CD65}" type="pres">
      <dgm:prSet presAssocID="{20DEB671-2478-4522-8CB4-939D70641EB5}" presName="iconSpace" presStyleCnt="0"/>
      <dgm:spPr/>
    </dgm:pt>
    <dgm:pt modelId="{384630B0-F681-4729-921D-0F6CD9FFBFCD}" type="pres">
      <dgm:prSet presAssocID="{20DEB671-2478-4522-8CB4-939D70641EB5}" presName="parTx" presStyleLbl="revTx" presStyleIdx="0" presStyleCnt="4">
        <dgm:presLayoutVars>
          <dgm:chMax val="0"/>
          <dgm:chPref val="0"/>
        </dgm:presLayoutVars>
      </dgm:prSet>
      <dgm:spPr/>
    </dgm:pt>
    <dgm:pt modelId="{DB6261BD-CB44-43CF-A3B0-CCEB1EF7F2A5}" type="pres">
      <dgm:prSet presAssocID="{20DEB671-2478-4522-8CB4-939D70641EB5}" presName="txSpace" presStyleCnt="0"/>
      <dgm:spPr/>
    </dgm:pt>
    <dgm:pt modelId="{BF525D89-881E-4B00-A43C-2A16C260B1B4}" type="pres">
      <dgm:prSet presAssocID="{20DEB671-2478-4522-8CB4-939D70641EB5}" presName="desTx" presStyleLbl="revTx" presStyleIdx="1" presStyleCnt="4">
        <dgm:presLayoutVars/>
      </dgm:prSet>
      <dgm:spPr/>
    </dgm:pt>
    <dgm:pt modelId="{5C408E41-1A67-4C78-A9E7-DF2B23A0BCD4}" type="pres">
      <dgm:prSet presAssocID="{0147FD83-03A6-4F8E-A887-FF283BCCCC08}" presName="sibTrans" presStyleCnt="0"/>
      <dgm:spPr/>
    </dgm:pt>
    <dgm:pt modelId="{DF6D15BB-6729-4482-8725-3DCE34E77D64}" type="pres">
      <dgm:prSet presAssocID="{4536A76C-9E2D-412A-B4E4-62DF91E57169}" presName="compNode" presStyleCnt="0"/>
      <dgm:spPr/>
    </dgm:pt>
    <dgm:pt modelId="{41B55E6E-E4FD-49EA-9E32-7595EB927B29}" type="pres">
      <dgm:prSet presAssocID="{4536A76C-9E2D-412A-B4E4-62DF91E5716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AF986FC7-BE51-4E15-9742-116B5B829CBB}" type="pres">
      <dgm:prSet presAssocID="{4536A76C-9E2D-412A-B4E4-62DF91E57169}" presName="iconSpace" presStyleCnt="0"/>
      <dgm:spPr/>
    </dgm:pt>
    <dgm:pt modelId="{404F45C0-7823-479F-BFA1-5223583B360C}" type="pres">
      <dgm:prSet presAssocID="{4536A76C-9E2D-412A-B4E4-62DF91E57169}" presName="parTx" presStyleLbl="revTx" presStyleIdx="2" presStyleCnt="4">
        <dgm:presLayoutVars>
          <dgm:chMax val="0"/>
          <dgm:chPref val="0"/>
        </dgm:presLayoutVars>
      </dgm:prSet>
      <dgm:spPr/>
    </dgm:pt>
    <dgm:pt modelId="{3DEF0111-762F-43D9-837B-FD484E7F4176}" type="pres">
      <dgm:prSet presAssocID="{4536A76C-9E2D-412A-B4E4-62DF91E57169}" presName="txSpace" presStyleCnt="0"/>
      <dgm:spPr/>
    </dgm:pt>
    <dgm:pt modelId="{F4A53079-FFBE-40FE-93CE-6166377537A6}" type="pres">
      <dgm:prSet presAssocID="{4536A76C-9E2D-412A-B4E4-62DF91E57169}" presName="desTx" presStyleLbl="revTx" presStyleIdx="3" presStyleCnt="4">
        <dgm:presLayoutVars/>
      </dgm:prSet>
      <dgm:spPr/>
    </dgm:pt>
  </dgm:ptLst>
  <dgm:cxnLst>
    <dgm:cxn modelId="{37BF2005-1C06-403D-9A50-852527F469D4}" srcId="{4536A76C-9E2D-412A-B4E4-62DF91E57169}" destId="{F06810B5-2992-4053-A0F0-0CA3F1CB867E}" srcOrd="1" destOrd="0" parTransId="{BE5296A2-2CA0-4899-A9CB-30679C7975C4}" sibTransId="{AC48ED8D-C2E7-4D83-A6F6-923D81694572}"/>
    <dgm:cxn modelId="{AB4E3B06-FAD1-4891-88F9-DBF0BBB14721}" type="presOf" srcId="{542ACF3A-FE7C-42F5-8180-A0B9EFE7C682}" destId="{A74CFE9A-81F1-42CD-A827-229E9C260EF7}" srcOrd="0" destOrd="0" presId="urn:microsoft.com/office/officeart/2018/2/layout/IconLabelDescriptionList"/>
    <dgm:cxn modelId="{94232A16-3E45-48B2-9D8C-D5BEFD3CC7FF}" srcId="{542ACF3A-FE7C-42F5-8180-A0B9EFE7C682}" destId="{20DEB671-2478-4522-8CB4-939D70641EB5}" srcOrd="0" destOrd="0" parTransId="{89B4D302-2403-4859-A013-EC20F5F7A080}" sibTransId="{0147FD83-03A6-4F8E-A887-FF283BCCCC08}"/>
    <dgm:cxn modelId="{BCD66128-9265-41FA-97B1-1E6453292F1E}" type="presOf" srcId="{4536A76C-9E2D-412A-B4E4-62DF91E57169}" destId="{404F45C0-7823-479F-BFA1-5223583B360C}" srcOrd="0" destOrd="0" presId="urn:microsoft.com/office/officeart/2018/2/layout/IconLabelDescriptionList"/>
    <dgm:cxn modelId="{8DA39B61-E6F5-4986-BA7D-94C68C51A2E1}" srcId="{542ACF3A-FE7C-42F5-8180-A0B9EFE7C682}" destId="{4536A76C-9E2D-412A-B4E4-62DF91E57169}" srcOrd="1" destOrd="0" parTransId="{B1B5E8F2-BAE8-48F3-92FA-CC42B6EA4954}" sibTransId="{51F034F8-5DB3-4281-9289-3CF3D5BEBACF}"/>
    <dgm:cxn modelId="{F6536974-EAD9-4068-8370-E1880DF95189}" type="presOf" srcId="{49752904-018B-45A9-8DE5-ACAA2A9C4157}" destId="{F4A53079-FFBE-40FE-93CE-6166377537A6}" srcOrd="0" destOrd="2" presId="urn:microsoft.com/office/officeart/2018/2/layout/IconLabelDescriptionList"/>
    <dgm:cxn modelId="{9429E27B-BFB2-4E5E-A0C5-39DC4BDB591D}" srcId="{4536A76C-9E2D-412A-B4E4-62DF91E57169}" destId="{1234238E-8387-4025-A454-E4EE89694440}" srcOrd="0" destOrd="0" parTransId="{B2E92704-BE88-4948-850F-9028F485C964}" sibTransId="{870437EC-6314-4451-AEF8-E23E0118D385}"/>
    <dgm:cxn modelId="{E5BB85B4-B701-49CD-860E-510487860598}" type="presOf" srcId="{1234238E-8387-4025-A454-E4EE89694440}" destId="{F4A53079-FFBE-40FE-93CE-6166377537A6}" srcOrd="0" destOrd="0" presId="urn:microsoft.com/office/officeart/2018/2/layout/IconLabelDescriptionList"/>
    <dgm:cxn modelId="{75308BBD-5659-44F8-BB94-B973DEEDB35A}" type="presOf" srcId="{20DEB671-2478-4522-8CB4-939D70641EB5}" destId="{384630B0-F681-4729-921D-0F6CD9FFBFCD}" srcOrd="0" destOrd="0" presId="urn:microsoft.com/office/officeart/2018/2/layout/IconLabelDescriptionList"/>
    <dgm:cxn modelId="{3803D5E7-8C98-4B74-9B86-2CD28B6A883E}" type="presOf" srcId="{F06810B5-2992-4053-A0F0-0CA3F1CB867E}" destId="{F4A53079-FFBE-40FE-93CE-6166377537A6}" srcOrd="0" destOrd="1" presId="urn:microsoft.com/office/officeart/2018/2/layout/IconLabelDescriptionList"/>
    <dgm:cxn modelId="{DB27B0E8-242E-4F9F-9533-C45A4BDAA72F}" srcId="{4536A76C-9E2D-412A-B4E4-62DF91E57169}" destId="{49752904-018B-45A9-8DE5-ACAA2A9C4157}" srcOrd="2" destOrd="0" parTransId="{DBFEA6AE-2679-4A11-9196-80D24D8E9B39}" sibTransId="{B7644F09-AAD9-46D2-A87C-058F38B5D730}"/>
    <dgm:cxn modelId="{DA4A5374-949D-4084-BD79-BDF1C7413569}" type="presParOf" srcId="{A74CFE9A-81F1-42CD-A827-229E9C260EF7}" destId="{A49CFD62-D8ED-4EA8-8201-5252C8470FB5}" srcOrd="0" destOrd="0" presId="urn:microsoft.com/office/officeart/2018/2/layout/IconLabelDescriptionList"/>
    <dgm:cxn modelId="{E9384AC2-554E-4657-A848-97174F4CDBA0}" type="presParOf" srcId="{A49CFD62-D8ED-4EA8-8201-5252C8470FB5}" destId="{9AF4D18E-C542-416E-A54D-E4685AF5ADBF}" srcOrd="0" destOrd="0" presId="urn:microsoft.com/office/officeart/2018/2/layout/IconLabelDescriptionList"/>
    <dgm:cxn modelId="{2545A531-DFD4-4244-B072-98277C3140FC}" type="presParOf" srcId="{A49CFD62-D8ED-4EA8-8201-5252C8470FB5}" destId="{BD34D315-09B0-40C5-BCDD-D96B2744CD65}" srcOrd="1" destOrd="0" presId="urn:microsoft.com/office/officeart/2018/2/layout/IconLabelDescriptionList"/>
    <dgm:cxn modelId="{392C27CE-572F-4AB0-923C-B8D6DE682218}" type="presParOf" srcId="{A49CFD62-D8ED-4EA8-8201-5252C8470FB5}" destId="{384630B0-F681-4729-921D-0F6CD9FFBFCD}" srcOrd="2" destOrd="0" presId="urn:microsoft.com/office/officeart/2018/2/layout/IconLabelDescriptionList"/>
    <dgm:cxn modelId="{EE592660-0CC6-4B93-8832-F658F1C410BF}" type="presParOf" srcId="{A49CFD62-D8ED-4EA8-8201-5252C8470FB5}" destId="{DB6261BD-CB44-43CF-A3B0-CCEB1EF7F2A5}" srcOrd="3" destOrd="0" presId="urn:microsoft.com/office/officeart/2018/2/layout/IconLabelDescriptionList"/>
    <dgm:cxn modelId="{0F57C1F5-816C-4D68-A363-2DB97657E900}" type="presParOf" srcId="{A49CFD62-D8ED-4EA8-8201-5252C8470FB5}" destId="{BF525D89-881E-4B00-A43C-2A16C260B1B4}" srcOrd="4" destOrd="0" presId="urn:microsoft.com/office/officeart/2018/2/layout/IconLabelDescriptionList"/>
    <dgm:cxn modelId="{3251CBC6-A686-4F85-9D1D-D4F654C70B41}" type="presParOf" srcId="{A74CFE9A-81F1-42CD-A827-229E9C260EF7}" destId="{5C408E41-1A67-4C78-A9E7-DF2B23A0BCD4}" srcOrd="1" destOrd="0" presId="urn:microsoft.com/office/officeart/2018/2/layout/IconLabelDescriptionList"/>
    <dgm:cxn modelId="{65AA880D-1AEC-4F92-8F5E-D7864101801B}" type="presParOf" srcId="{A74CFE9A-81F1-42CD-A827-229E9C260EF7}" destId="{DF6D15BB-6729-4482-8725-3DCE34E77D64}" srcOrd="2" destOrd="0" presId="urn:microsoft.com/office/officeart/2018/2/layout/IconLabelDescriptionList"/>
    <dgm:cxn modelId="{ADCD1C12-22B9-4F45-B548-C84AB87A0D42}" type="presParOf" srcId="{DF6D15BB-6729-4482-8725-3DCE34E77D64}" destId="{41B55E6E-E4FD-49EA-9E32-7595EB927B29}" srcOrd="0" destOrd="0" presId="urn:microsoft.com/office/officeart/2018/2/layout/IconLabelDescriptionList"/>
    <dgm:cxn modelId="{F83E23A5-9912-43FB-9F1C-EACCF71BD3E0}" type="presParOf" srcId="{DF6D15BB-6729-4482-8725-3DCE34E77D64}" destId="{AF986FC7-BE51-4E15-9742-116B5B829CBB}" srcOrd="1" destOrd="0" presId="urn:microsoft.com/office/officeart/2018/2/layout/IconLabelDescriptionList"/>
    <dgm:cxn modelId="{10A88BF5-2172-4228-8E1B-7289E35388C7}" type="presParOf" srcId="{DF6D15BB-6729-4482-8725-3DCE34E77D64}" destId="{404F45C0-7823-479F-BFA1-5223583B360C}" srcOrd="2" destOrd="0" presId="urn:microsoft.com/office/officeart/2018/2/layout/IconLabelDescriptionList"/>
    <dgm:cxn modelId="{F5830068-543D-43A6-A4DD-548254C80CAF}" type="presParOf" srcId="{DF6D15BB-6729-4482-8725-3DCE34E77D64}" destId="{3DEF0111-762F-43D9-837B-FD484E7F4176}" srcOrd="3" destOrd="0" presId="urn:microsoft.com/office/officeart/2018/2/layout/IconLabelDescriptionList"/>
    <dgm:cxn modelId="{A42AEC81-CD65-4EE6-A793-D91E3483CBB5}" type="presParOf" srcId="{DF6D15BB-6729-4482-8725-3DCE34E77D64}" destId="{F4A53079-FFBE-40FE-93CE-6166377537A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514BD6-D67F-4B8B-8163-568FF2CDD23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E1642F-C3A3-4D85-B5D7-50221C7994E7}">
      <dgm:prSet/>
      <dgm:spPr/>
      <dgm:t>
        <a:bodyPr/>
        <a:lstStyle/>
        <a:p>
          <a:r>
            <a:rPr lang="en-US"/>
            <a:t>We now have more detailed information on the suspect’s download history.</a:t>
          </a:r>
        </a:p>
      </dgm:t>
    </dgm:pt>
    <dgm:pt modelId="{88CF1651-AD1D-4F2A-BFD5-8EA797F2448F}" type="parTrans" cxnId="{D953CD24-F35C-4C91-9A79-6C16638F9E46}">
      <dgm:prSet/>
      <dgm:spPr/>
      <dgm:t>
        <a:bodyPr/>
        <a:lstStyle/>
        <a:p>
          <a:endParaRPr lang="en-US"/>
        </a:p>
      </dgm:t>
    </dgm:pt>
    <dgm:pt modelId="{B1330D4C-59D1-46BD-B9F2-7368F9F25217}" type="sibTrans" cxnId="{D953CD24-F35C-4C91-9A79-6C16638F9E46}">
      <dgm:prSet/>
      <dgm:spPr/>
      <dgm:t>
        <a:bodyPr/>
        <a:lstStyle/>
        <a:p>
          <a:endParaRPr lang="en-US"/>
        </a:p>
      </dgm:t>
    </dgm:pt>
    <dgm:pt modelId="{4F9CA970-1B71-43AC-BEE4-87F527D708C3}">
      <dgm:prSet/>
      <dgm:spPr/>
      <dgm:t>
        <a:bodyPr/>
        <a:lstStyle/>
        <a:p>
          <a:r>
            <a:rPr lang="en-US"/>
            <a:t>With these entries, we can update our timeline of the browsing history:</a:t>
          </a:r>
        </a:p>
      </dgm:t>
    </dgm:pt>
    <dgm:pt modelId="{E605E183-95E2-4D63-8F83-001842AD6955}" type="parTrans" cxnId="{1CACFDF1-B377-4B78-8FEA-E94DFF5741AC}">
      <dgm:prSet/>
      <dgm:spPr/>
      <dgm:t>
        <a:bodyPr/>
        <a:lstStyle/>
        <a:p>
          <a:endParaRPr lang="en-US"/>
        </a:p>
      </dgm:t>
    </dgm:pt>
    <dgm:pt modelId="{06972929-5D72-4E26-845A-9C11ECE3F816}" type="sibTrans" cxnId="{1CACFDF1-B377-4B78-8FEA-E94DFF5741AC}">
      <dgm:prSet/>
      <dgm:spPr/>
      <dgm:t>
        <a:bodyPr/>
        <a:lstStyle/>
        <a:p>
          <a:endParaRPr lang="en-US"/>
        </a:p>
      </dgm:t>
    </dgm:pt>
    <dgm:pt modelId="{A117B1BA-E2E6-4E0C-AC1C-F1831D66255D}" type="pres">
      <dgm:prSet presAssocID="{3A514BD6-D67F-4B8B-8163-568FF2CDD237}" presName="outerComposite" presStyleCnt="0">
        <dgm:presLayoutVars>
          <dgm:chMax val="5"/>
          <dgm:dir/>
          <dgm:resizeHandles val="exact"/>
        </dgm:presLayoutVars>
      </dgm:prSet>
      <dgm:spPr/>
    </dgm:pt>
    <dgm:pt modelId="{2993F29B-E32E-4848-90C6-297D73B9E1F5}" type="pres">
      <dgm:prSet presAssocID="{3A514BD6-D67F-4B8B-8163-568FF2CDD237}" presName="dummyMaxCanvas" presStyleCnt="0">
        <dgm:presLayoutVars/>
      </dgm:prSet>
      <dgm:spPr/>
    </dgm:pt>
    <dgm:pt modelId="{034EC56D-0DDB-4145-B5C4-C18697F0E66D}" type="pres">
      <dgm:prSet presAssocID="{3A514BD6-D67F-4B8B-8163-568FF2CDD237}" presName="TwoNodes_1" presStyleLbl="node1" presStyleIdx="0" presStyleCnt="2">
        <dgm:presLayoutVars>
          <dgm:bulletEnabled val="1"/>
        </dgm:presLayoutVars>
      </dgm:prSet>
      <dgm:spPr/>
    </dgm:pt>
    <dgm:pt modelId="{50A94F84-8001-4C3E-85D9-FEB4A97CCAD2}" type="pres">
      <dgm:prSet presAssocID="{3A514BD6-D67F-4B8B-8163-568FF2CDD237}" presName="TwoNodes_2" presStyleLbl="node1" presStyleIdx="1" presStyleCnt="2">
        <dgm:presLayoutVars>
          <dgm:bulletEnabled val="1"/>
        </dgm:presLayoutVars>
      </dgm:prSet>
      <dgm:spPr/>
    </dgm:pt>
    <dgm:pt modelId="{ECE7CDE7-D82D-47BE-AD31-8EEEBC1A465A}" type="pres">
      <dgm:prSet presAssocID="{3A514BD6-D67F-4B8B-8163-568FF2CDD237}" presName="TwoConn_1-2" presStyleLbl="fgAccFollowNode1" presStyleIdx="0" presStyleCnt="1">
        <dgm:presLayoutVars>
          <dgm:bulletEnabled val="1"/>
        </dgm:presLayoutVars>
      </dgm:prSet>
      <dgm:spPr/>
    </dgm:pt>
    <dgm:pt modelId="{110D3163-EC10-486A-8ACE-2FE2C811B134}" type="pres">
      <dgm:prSet presAssocID="{3A514BD6-D67F-4B8B-8163-568FF2CDD237}" presName="TwoNodes_1_text" presStyleLbl="node1" presStyleIdx="1" presStyleCnt="2">
        <dgm:presLayoutVars>
          <dgm:bulletEnabled val="1"/>
        </dgm:presLayoutVars>
      </dgm:prSet>
      <dgm:spPr/>
    </dgm:pt>
    <dgm:pt modelId="{182617B3-AA69-4DFA-86EE-F6FBD2DE703C}" type="pres">
      <dgm:prSet presAssocID="{3A514BD6-D67F-4B8B-8163-568FF2CDD23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F190F222-59EA-4010-9D88-97011AB898F9}" type="presOf" srcId="{3FE1642F-C3A3-4D85-B5D7-50221C7994E7}" destId="{110D3163-EC10-486A-8ACE-2FE2C811B134}" srcOrd="1" destOrd="0" presId="urn:microsoft.com/office/officeart/2005/8/layout/vProcess5"/>
    <dgm:cxn modelId="{D953CD24-F35C-4C91-9A79-6C16638F9E46}" srcId="{3A514BD6-D67F-4B8B-8163-568FF2CDD237}" destId="{3FE1642F-C3A3-4D85-B5D7-50221C7994E7}" srcOrd="0" destOrd="0" parTransId="{88CF1651-AD1D-4F2A-BFD5-8EA797F2448F}" sibTransId="{B1330D4C-59D1-46BD-B9F2-7368F9F25217}"/>
    <dgm:cxn modelId="{49268665-B8B9-4B5E-8153-A6A8DE69AB0C}" type="presOf" srcId="{4F9CA970-1B71-43AC-BEE4-87F527D708C3}" destId="{182617B3-AA69-4DFA-86EE-F6FBD2DE703C}" srcOrd="1" destOrd="0" presId="urn:microsoft.com/office/officeart/2005/8/layout/vProcess5"/>
    <dgm:cxn modelId="{5A783259-284F-4B96-A46E-745FD8FB0EFE}" type="presOf" srcId="{3A514BD6-D67F-4B8B-8163-568FF2CDD237}" destId="{A117B1BA-E2E6-4E0C-AC1C-F1831D66255D}" srcOrd="0" destOrd="0" presId="urn:microsoft.com/office/officeart/2005/8/layout/vProcess5"/>
    <dgm:cxn modelId="{EDB3FE9A-C099-4856-98D2-2622066D3DAA}" type="presOf" srcId="{B1330D4C-59D1-46BD-B9F2-7368F9F25217}" destId="{ECE7CDE7-D82D-47BE-AD31-8EEEBC1A465A}" srcOrd="0" destOrd="0" presId="urn:microsoft.com/office/officeart/2005/8/layout/vProcess5"/>
    <dgm:cxn modelId="{4AACFFAC-B77F-4336-A91D-95BA1163D262}" type="presOf" srcId="{3FE1642F-C3A3-4D85-B5D7-50221C7994E7}" destId="{034EC56D-0DDB-4145-B5C4-C18697F0E66D}" srcOrd="0" destOrd="0" presId="urn:microsoft.com/office/officeart/2005/8/layout/vProcess5"/>
    <dgm:cxn modelId="{1CACFDF1-B377-4B78-8FEA-E94DFF5741AC}" srcId="{3A514BD6-D67F-4B8B-8163-568FF2CDD237}" destId="{4F9CA970-1B71-43AC-BEE4-87F527D708C3}" srcOrd="1" destOrd="0" parTransId="{E605E183-95E2-4D63-8F83-001842AD6955}" sibTransId="{06972929-5D72-4E26-845A-9C11ECE3F816}"/>
    <dgm:cxn modelId="{C9E3D7FF-35A6-40FD-AAA7-C785821ECEED}" type="presOf" srcId="{4F9CA970-1B71-43AC-BEE4-87F527D708C3}" destId="{50A94F84-8001-4C3E-85D9-FEB4A97CCAD2}" srcOrd="0" destOrd="0" presId="urn:microsoft.com/office/officeart/2005/8/layout/vProcess5"/>
    <dgm:cxn modelId="{4AC7B5D5-A88A-4B6E-9F4E-52FD69E765BA}" type="presParOf" srcId="{A117B1BA-E2E6-4E0C-AC1C-F1831D66255D}" destId="{2993F29B-E32E-4848-90C6-297D73B9E1F5}" srcOrd="0" destOrd="0" presId="urn:microsoft.com/office/officeart/2005/8/layout/vProcess5"/>
    <dgm:cxn modelId="{D25FA285-68EE-4EF7-897B-5832CFA5F546}" type="presParOf" srcId="{A117B1BA-E2E6-4E0C-AC1C-F1831D66255D}" destId="{034EC56D-0DDB-4145-B5C4-C18697F0E66D}" srcOrd="1" destOrd="0" presId="urn:microsoft.com/office/officeart/2005/8/layout/vProcess5"/>
    <dgm:cxn modelId="{844FBDAF-FF8E-4CA4-8F02-A8C5DA6B90D6}" type="presParOf" srcId="{A117B1BA-E2E6-4E0C-AC1C-F1831D66255D}" destId="{50A94F84-8001-4C3E-85D9-FEB4A97CCAD2}" srcOrd="2" destOrd="0" presId="urn:microsoft.com/office/officeart/2005/8/layout/vProcess5"/>
    <dgm:cxn modelId="{D0541572-85BF-4C78-A0CE-42780DDD52E1}" type="presParOf" srcId="{A117B1BA-E2E6-4E0C-AC1C-F1831D66255D}" destId="{ECE7CDE7-D82D-47BE-AD31-8EEEBC1A465A}" srcOrd="3" destOrd="0" presId="urn:microsoft.com/office/officeart/2005/8/layout/vProcess5"/>
    <dgm:cxn modelId="{61D1C3F2-4E41-4E4F-9D77-4C68E771C622}" type="presParOf" srcId="{A117B1BA-E2E6-4E0C-AC1C-F1831D66255D}" destId="{110D3163-EC10-486A-8ACE-2FE2C811B134}" srcOrd="4" destOrd="0" presId="urn:microsoft.com/office/officeart/2005/8/layout/vProcess5"/>
    <dgm:cxn modelId="{A471B2B0-7B92-4803-AB6C-9F071F467AA5}" type="presParOf" srcId="{A117B1BA-E2E6-4E0C-AC1C-F1831D66255D}" destId="{182617B3-AA69-4DFA-86EE-F6FBD2DE703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5332BF-1895-416F-99EE-59F556E7686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B82F31-968E-44D4-BC10-3DB69E10907A}">
      <dgm:prSet/>
      <dgm:spPr/>
      <dgm:t>
        <a:bodyPr/>
        <a:lstStyle/>
        <a:p>
          <a:r>
            <a:rPr lang="en-US"/>
            <a:t>Download entries were not seen for the text files. If any of the entries are on the suspect’s system, they may have been copy and pasted.</a:t>
          </a:r>
        </a:p>
      </dgm:t>
    </dgm:pt>
    <dgm:pt modelId="{295478E7-F96D-4547-ADB3-1DCE64F05186}" type="parTrans" cxnId="{11205333-3B4F-413A-A6AF-5662D03EADF9}">
      <dgm:prSet/>
      <dgm:spPr/>
      <dgm:t>
        <a:bodyPr/>
        <a:lstStyle/>
        <a:p>
          <a:endParaRPr lang="en-US"/>
        </a:p>
      </dgm:t>
    </dgm:pt>
    <dgm:pt modelId="{61B36BA2-3205-4AEA-A842-2433B26C97C4}" type="sibTrans" cxnId="{11205333-3B4F-413A-A6AF-5662D03EADF9}">
      <dgm:prSet/>
      <dgm:spPr/>
      <dgm:t>
        <a:bodyPr/>
        <a:lstStyle/>
        <a:p>
          <a:endParaRPr lang="en-US"/>
        </a:p>
      </dgm:t>
    </dgm:pt>
    <dgm:pt modelId="{51E86E57-7518-40A9-ABA9-5C921AA6B3B7}">
      <dgm:prSet/>
      <dgm:spPr/>
      <dgm:t>
        <a:bodyPr/>
        <a:lstStyle/>
        <a:p>
          <a:r>
            <a:rPr lang="en-US"/>
            <a:t>The timestamps for the downloads are consistent with what was recovered from the </a:t>
          </a:r>
          <a:r>
            <a:rPr lang="en-US">
              <a:hlinkClick xmlns:r="http://schemas.openxmlformats.org/officeDocument/2006/relationships" r:id="rId1"/>
            </a:rPr>
            <a:t>MFT timeline</a:t>
          </a:r>
          <a:r>
            <a:rPr lang="en-US"/>
            <a:t>.</a:t>
          </a:r>
        </a:p>
      </dgm:t>
    </dgm:pt>
    <dgm:pt modelId="{383698DC-9157-4369-AD77-3A2EBF32B653}" type="parTrans" cxnId="{FE4A5307-3708-40C7-B013-32DD9EF41396}">
      <dgm:prSet/>
      <dgm:spPr/>
      <dgm:t>
        <a:bodyPr/>
        <a:lstStyle/>
        <a:p>
          <a:endParaRPr lang="en-US"/>
        </a:p>
      </dgm:t>
    </dgm:pt>
    <dgm:pt modelId="{0538B671-514C-44AC-B230-767848E63779}" type="sibTrans" cxnId="{FE4A5307-3708-40C7-B013-32DD9EF41396}">
      <dgm:prSet/>
      <dgm:spPr/>
      <dgm:t>
        <a:bodyPr/>
        <a:lstStyle/>
        <a:p>
          <a:endParaRPr lang="en-US"/>
        </a:p>
      </dgm:t>
    </dgm:pt>
    <dgm:pt modelId="{6D52438E-2CB0-4056-A750-6A8F875AD39D}">
      <dgm:prSet/>
      <dgm:spPr/>
      <dgm:t>
        <a:bodyPr/>
        <a:lstStyle/>
        <a:p>
          <a:r>
            <a:rPr lang="en-US"/>
            <a:t>From the emails, we know that the suspect was in contact with alleged leakers. We must check ‘Social Upload’ to see if anyone uploaded any of the files we recovered.</a:t>
          </a:r>
        </a:p>
      </dgm:t>
    </dgm:pt>
    <dgm:pt modelId="{D1CA3441-0130-45B8-A626-E22851A9B449}" type="parTrans" cxnId="{FF1DDBF7-97E4-4C8B-839E-CD30C214A766}">
      <dgm:prSet/>
      <dgm:spPr/>
      <dgm:t>
        <a:bodyPr/>
        <a:lstStyle/>
        <a:p>
          <a:endParaRPr lang="en-US"/>
        </a:p>
      </dgm:t>
    </dgm:pt>
    <dgm:pt modelId="{193C2F86-4088-4179-8625-B54AC265FCD6}" type="sibTrans" cxnId="{FF1DDBF7-97E4-4C8B-839E-CD30C214A766}">
      <dgm:prSet/>
      <dgm:spPr/>
      <dgm:t>
        <a:bodyPr/>
        <a:lstStyle/>
        <a:p>
          <a:endParaRPr lang="en-US"/>
        </a:p>
      </dgm:t>
    </dgm:pt>
    <dgm:pt modelId="{66BAB793-7265-4179-94CD-A7436157FE4B}" type="pres">
      <dgm:prSet presAssocID="{D55332BF-1895-416F-99EE-59F556E76867}" presName="outerComposite" presStyleCnt="0">
        <dgm:presLayoutVars>
          <dgm:chMax val="5"/>
          <dgm:dir/>
          <dgm:resizeHandles val="exact"/>
        </dgm:presLayoutVars>
      </dgm:prSet>
      <dgm:spPr/>
    </dgm:pt>
    <dgm:pt modelId="{20CD16C1-F40B-4622-813B-1EE33CEB8520}" type="pres">
      <dgm:prSet presAssocID="{D55332BF-1895-416F-99EE-59F556E76867}" presName="dummyMaxCanvas" presStyleCnt="0">
        <dgm:presLayoutVars/>
      </dgm:prSet>
      <dgm:spPr/>
    </dgm:pt>
    <dgm:pt modelId="{0670A8BB-A22D-4C5F-91BE-001016D18ADA}" type="pres">
      <dgm:prSet presAssocID="{D55332BF-1895-416F-99EE-59F556E76867}" presName="ThreeNodes_1" presStyleLbl="node1" presStyleIdx="0" presStyleCnt="3">
        <dgm:presLayoutVars>
          <dgm:bulletEnabled val="1"/>
        </dgm:presLayoutVars>
      </dgm:prSet>
      <dgm:spPr/>
    </dgm:pt>
    <dgm:pt modelId="{6A02053E-997B-4FE4-A73A-87BD57F5EA79}" type="pres">
      <dgm:prSet presAssocID="{D55332BF-1895-416F-99EE-59F556E76867}" presName="ThreeNodes_2" presStyleLbl="node1" presStyleIdx="1" presStyleCnt="3">
        <dgm:presLayoutVars>
          <dgm:bulletEnabled val="1"/>
        </dgm:presLayoutVars>
      </dgm:prSet>
      <dgm:spPr/>
    </dgm:pt>
    <dgm:pt modelId="{BDDA191E-2B34-42DC-A8D8-765FFD5AF4FF}" type="pres">
      <dgm:prSet presAssocID="{D55332BF-1895-416F-99EE-59F556E76867}" presName="ThreeNodes_3" presStyleLbl="node1" presStyleIdx="2" presStyleCnt="3">
        <dgm:presLayoutVars>
          <dgm:bulletEnabled val="1"/>
        </dgm:presLayoutVars>
      </dgm:prSet>
      <dgm:spPr/>
    </dgm:pt>
    <dgm:pt modelId="{AFF1D012-7D21-45BB-B8B7-45914457F2C2}" type="pres">
      <dgm:prSet presAssocID="{D55332BF-1895-416F-99EE-59F556E76867}" presName="ThreeConn_1-2" presStyleLbl="fgAccFollowNode1" presStyleIdx="0" presStyleCnt="2">
        <dgm:presLayoutVars>
          <dgm:bulletEnabled val="1"/>
        </dgm:presLayoutVars>
      </dgm:prSet>
      <dgm:spPr/>
    </dgm:pt>
    <dgm:pt modelId="{38CB5D9B-5F5F-4122-BBA3-5A65557746CD}" type="pres">
      <dgm:prSet presAssocID="{D55332BF-1895-416F-99EE-59F556E76867}" presName="ThreeConn_2-3" presStyleLbl="fgAccFollowNode1" presStyleIdx="1" presStyleCnt="2">
        <dgm:presLayoutVars>
          <dgm:bulletEnabled val="1"/>
        </dgm:presLayoutVars>
      </dgm:prSet>
      <dgm:spPr/>
    </dgm:pt>
    <dgm:pt modelId="{8F372AC2-F498-4547-ADCF-BACA10623BE4}" type="pres">
      <dgm:prSet presAssocID="{D55332BF-1895-416F-99EE-59F556E76867}" presName="ThreeNodes_1_text" presStyleLbl="node1" presStyleIdx="2" presStyleCnt="3">
        <dgm:presLayoutVars>
          <dgm:bulletEnabled val="1"/>
        </dgm:presLayoutVars>
      </dgm:prSet>
      <dgm:spPr/>
    </dgm:pt>
    <dgm:pt modelId="{5DAEC62E-8554-44F5-A1CC-41DD3BA8E23E}" type="pres">
      <dgm:prSet presAssocID="{D55332BF-1895-416F-99EE-59F556E76867}" presName="ThreeNodes_2_text" presStyleLbl="node1" presStyleIdx="2" presStyleCnt="3">
        <dgm:presLayoutVars>
          <dgm:bulletEnabled val="1"/>
        </dgm:presLayoutVars>
      </dgm:prSet>
      <dgm:spPr/>
    </dgm:pt>
    <dgm:pt modelId="{DA433A36-959F-4DCE-B5EE-E3078F08A3FF}" type="pres">
      <dgm:prSet presAssocID="{D55332BF-1895-416F-99EE-59F556E7686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25F7903-FA15-4E29-BDA4-F8C9F01F9636}" type="presOf" srcId="{0538B671-514C-44AC-B230-767848E63779}" destId="{38CB5D9B-5F5F-4122-BBA3-5A65557746CD}" srcOrd="0" destOrd="0" presId="urn:microsoft.com/office/officeart/2005/8/layout/vProcess5"/>
    <dgm:cxn modelId="{FE4A5307-3708-40C7-B013-32DD9EF41396}" srcId="{D55332BF-1895-416F-99EE-59F556E76867}" destId="{51E86E57-7518-40A9-ABA9-5C921AA6B3B7}" srcOrd="1" destOrd="0" parTransId="{383698DC-9157-4369-AD77-3A2EBF32B653}" sibTransId="{0538B671-514C-44AC-B230-767848E63779}"/>
    <dgm:cxn modelId="{32B6B60A-6258-4447-BAA8-2ECC173D71AA}" type="presOf" srcId="{51E86E57-7518-40A9-ABA9-5C921AA6B3B7}" destId="{6A02053E-997B-4FE4-A73A-87BD57F5EA79}" srcOrd="0" destOrd="0" presId="urn:microsoft.com/office/officeart/2005/8/layout/vProcess5"/>
    <dgm:cxn modelId="{11205333-3B4F-413A-A6AF-5662D03EADF9}" srcId="{D55332BF-1895-416F-99EE-59F556E76867}" destId="{DBB82F31-968E-44D4-BC10-3DB69E10907A}" srcOrd="0" destOrd="0" parTransId="{295478E7-F96D-4547-ADB3-1DCE64F05186}" sibTransId="{61B36BA2-3205-4AEA-A842-2433B26C97C4}"/>
    <dgm:cxn modelId="{0FD69D3F-C8A7-4D71-8564-D3C2156AEE06}" type="presOf" srcId="{61B36BA2-3205-4AEA-A842-2433B26C97C4}" destId="{AFF1D012-7D21-45BB-B8B7-45914457F2C2}" srcOrd="0" destOrd="0" presId="urn:microsoft.com/office/officeart/2005/8/layout/vProcess5"/>
    <dgm:cxn modelId="{69385141-6225-4FC5-9F69-61799BCB6B04}" type="presOf" srcId="{DBB82F31-968E-44D4-BC10-3DB69E10907A}" destId="{0670A8BB-A22D-4C5F-91BE-001016D18ADA}" srcOrd="0" destOrd="0" presId="urn:microsoft.com/office/officeart/2005/8/layout/vProcess5"/>
    <dgm:cxn modelId="{C97B758E-2E18-469D-BB6A-47877ECAB376}" type="presOf" srcId="{6D52438E-2CB0-4056-A750-6A8F875AD39D}" destId="{BDDA191E-2B34-42DC-A8D8-765FFD5AF4FF}" srcOrd="0" destOrd="0" presId="urn:microsoft.com/office/officeart/2005/8/layout/vProcess5"/>
    <dgm:cxn modelId="{F5A33194-6EFB-40DC-830A-283D420840EF}" type="presOf" srcId="{DBB82F31-968E-44D4-BC10-3DB69E10907A}" destId="{8F372AC2-F498-4547-ADCF-BACA10623BE4}" srcOrd="1" destOrd="0" presId="urn:microsoft.com/office/officeart/2005/8/layout/vProcess5"/>
    <dgm:cxn modelId="{815D3AC5-6385-49DC-A321-0C11CE342A44}" type="presOf" srcId="{51E86E57-7518-40A9-ABA9-5C921AA6B3B7}" destId="{5DAEC62E-8554-44F5-A1CC-41DD3BA8E23E}" srcOrd="1" destOrd="0" presId="urn:microsoft.com/office/officeart/2005/8/layout/vProcess5"/>
    <dgm:cxn modelId="{31C3C6CB-5269-4A69-89A4-67428DF1A977}" type="presOf" srcId="{D55332BF-1895-416F-99EE-59F556E76867}" destId="{66BAB793-7265-4179-94CD-A7436157FE4B}" srcOrd="0" destOrd="0" presId="urn:microsoft.com/office/officeart/2005/8/layout/vProcess5"/>
    <dgm:cxn modelId="{30062ED3-2A6D-415D-8D8B-97B351A01CA2}" type="presOf" srcId="{6D52438E-2CB0-4056-A750-6A8F875AD39D}" destId="{DA433A36-959F-4DCE-B5EE-E3078F08A3FF}" srcOrd="1" destOrd="0" presId="urn:microsoft.com/office/officeart/2005/8/layout/vProcess5"/>
    <dgm:cxn modelId="{FF1DDBF7-97E4-4C8B-839E-CD30C214A766}" srcId="{D55332BF-1895-416F-99EE-59F556E76867}" destId="{6D52438E-2CB0-4056-A750-6A8F875AD39D}" srcOrd="2" destOrd="0" parTransId="{D1CA3441-0130-45B8-A626-E22851A9B449}" sibTransId="{193C2F86-4088-4179-8625-B54AC265FCD6}"/>
    <dgm:cxn modelId="{21F6042A-4862-48C3-B35D-16707CEE9767}" type="presParOf" srcId="{66BAB793-7265-4179-94CD-A7436157FE4B}" destId="{20CD16C1-F40B-4622-813B-1EE33CEB8520}" srcOrd="0" destOrd="0" presId="urn:microsoft.com/office/officeart/2005/8/layout/vProcess5"/>
    <dgm:cxn modelId="{00CED3D5-F01E-4ABF-9E17-E9D540532DEF}" type="presParOf" srcId="{66BAB793-7265-4179-94CD-A7436157FE4B}" destId="{0670A8BB-A22D-4C5F-91BE-001016D18ADA}" srcOrd="1" destOrd="0" presId="urn:microsoft.com/office/officeart/2005/8/layout/vProcess5"/>
    <dgm:cxn modelId="{11E966FA-04F1-4442-9966-0A56EEA8C1AD}" type="presParOf" srcId="{66BAB793-7265-4179-94CD-A7436157FE4B}" destId="{6A02053E-997B-4FE4-A73A-87BD57F5EA79}" srcOrd="2" destOrd="0" presId="urn:microsoft.com/office/officeart/2005/8/layout/vProcess5"/>
    <dgm:cxn modelId="{90B207AE-B0A9-450B-87BF-6BF95185017F}" type="presParOf" srcId="{66BAB793-7265-4179-94CD-A7436157FE4B}" destId="{BDDA191E-2B34-42DC-A8D8-765FFD5AF4FF}" srcOrd="3" destOrd="0" presId="urn:microsoft.com/office/officeart/2005/8/layout/vProcess5"/>
    <dgm:cxn modelId="{4FE63DB0-3090-4A51-87B0-F80F02F743FA}" type="presParOf" srcId="{66BAB793-7265-4179-94CD-A7436157FE4B}" destId="{AFF1D012-7D21-45BB-B8B7-45914457F2C2}" srcOrd="4" destOrd="0" presId="urn:microsoft.com/office/officeart/2005/8/layout/vProcess5"/>
    <dgm:cxn modelId="{CCEFA45A-25DD-4D1E-A4EC-2B04636C7FB0}" type="presParOf" srcId="{66BAB793-7265-4179-94CD-A7436157FE4B}" destId="{38CB5D9B-5F5F-4122-BBA3-5A65557746CD}" srcOrd="5" destOrd="0" presId="urn:microsoft.com/office/officeart/2005/8/layout/vProcess5"/>
    <dgm:cxn modelId="{22AE0740-2231-4D46-88A5-71A9CE1BE269}" type="presParOf" srcId="{66BAB793-7265-4179-94CD-A7436157FE4B}" destId="{8F372AC2-F498-4547-ADCF-BACA10623BE4}" srcOrd="6" destOrd="0" presId="urn:microsoft.com/office/officeart/2005/8/layout/vProcess5"/>
    <dgm:cxn modelId="{B0C5EBB1-1570-46B0-91AA-F1C4E8F4A5DF}" type="presParOf" srcId="{66BAB793-7265-4179-94CD-A7436157FE4B}" destId="{5DAEC62E-8554-44F5-A1CC-41DD3BA8E23E}" srcOrd="7" destOrd="0" presId="urn:microsoft.com/office/officeart/2005/8/layout/vProcess5"/>
    <dgm:cxn modelId="{DA3B50C8-FDC9-4106-94B4-B0B0B9D61A8E}" type="presParOf" srcId="{66BAB793-7265-4179-94CD-A7436157FE4B}" destId="{DA433A36-959F-4DCE-B5EE-E3078F08A3F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C8804-40E3-4F17-A170-356F7316087C}">
      <dsp:nvSpPr>
        <dsp:cNvPr id="0" name=""/>
        <dsp:cNvSpPr/>
      </dsp:nvSpPr>
      <dsp:spPr>
        <a:xfrm>
          <a:off x="0" y="3514879"/>
          <a:ext cx="2404533" cy="576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</a:t>
          </a:r>
        </a:p>
      </dsp:txBody>
      <dsp:txXfrm>
        <a:off x="0" y="3514879"/>
        <a:ext cx="2404533" cy="576645"/>
      </dsp:txXfrm>
    </dsp:sp>
    <dsp:sp modelId="{84D65C30-8739-4595-86C4-8F6895860B4F}">
      <dsp:nvSpPr>
        <dsp:cNvPr id="0" name=""/>
        <dsp:cNvSpPr/>
      </dsp:nvSpPr>
      <dsp:spPr>
        <a:xfrm>
          <a:off x="2404533" y="3514879"/>
          <a:ext cx="7213599" cy="5766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77800" rIns="14632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 timestamps will be in UTC.</a:t>
          </a:r>
        </a:p>
      </dsp:txBody>
      <dsp:txXfrm>
        <a:off x="2404533" y="3514879"/>
        <a:ext cx="7213599" cy="576645"/>
      </dsp:txXfrm>
    </dsp:sp>
    <dsp:sp modelId="{A227647B-7011-43F1-9B7E-AC3A8AFB75A4}">
      <dsp:nvSpPr>
        <dsp:cNvPr id="0" name=""/>
        <dsp:cNvSpPr/>
      </dsp:nvSpPr>
      <dsp:spPr>
        <a:xfrm rot="10800000">
          <a:off x="0" y="2636649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239517"/>
            <a:satOff val="-1369"/>
            <a:lumOff val="1324"/>
            <a:alphaOff val="0"/>
          </a:schemeClr>
        </a:solidFill>
        <a:ln w="19050" cap="rnd" cmpd="sng" algn="ctr">
          <a:solidFill>
            <a:schemeClr val="accent2">
              <a:hueOff val="239517"/>
              <a:satOff val="-1369"/>
              <a:lumOff val="13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Locate</a:t>
          </a:r>
        </a:p>
      </dsp:txBody>
      <dsp:txXfrm rot="-10800000">
        <a:off x="0" y="2636649"/>
        <a:ext cx="2404533" cy="576472"/>
      </dsp:txXfrm>
    </dsp:sp>
    <dsp:sp modelId="{38706020-B74F-45F4-B76F-9FB3E4CE244F}">
      <dsp:nvSpPr>
        <dsp:cNvPr id="0" name=""/>
        <dsp:cNvSpPr/>
      </dsp:nvSpPr>
      <dsp:spPr>
        <a:xfrm>
          <a:off x="2404533" y="2636649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252783"/>
            <a:satOff val="2492"/>
            <a:lumOff val="23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252783"/>
              <a:satOff val="2492"/>
              <a:lumOff val="2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77800" rIns="14632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Locate the origin of the torrent trackers.</a:t>
          </a:r>
        </a:p>
      </dsp:txBody>
      <dsp:txXfrm>
        <a:off x="2404533" y="2636649"/>
        <a:ext cx="7213599" cy="576472"/>
      </dsp:txXfrm>
    </dsp:sp>
    <dsp:sp modelId="{55875143-FCA4-4751-A4A0-63C3AC79EE91}">
      <dsp:nvSpPr>
        <dsp:cNvPr id="0" name=""/>
        <dsp:cNvSpPr/>
      </dsp:nvSpPr>
      <dsp:spPr>
        <a:xfrm rot="10800000">
          <a:off x="0" y="1758418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479033"/>
            <a:satOff val="-2738"/>
            <a:lumOff val="2647"/>
            <a:alphaOff val="0"/>
          </a:schemeClr>
        </a:solidFill>
        <a:ln w="19050" cap="rnd" cmpd="sng" algn="ctr">
          <a:solidFill>
            <a:schemeClr val="accent2">
              <a:hueOff val="479033"/>
              <a:satOff val="-2738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Determine</a:t>
          </a:r>
        </a:p>
      </dsp:txBody>
      <dsp:txXfrm rot="-10800000">
        <a:off x="0" y="1758418"/>
        <a:ext cx="2404533" cy="576472"/>
      </dsp:txXfrm>
    </dsp:sp>
    <dsp:sp modelId="{D688D60A-55B6-450D-86A9-5B36AE33BA10}">
      <dsp:nvSpPr>
        <dsp:cNvPr id="0" name=""/>
        <dsp:cNvSpPr/>
      </dsp:nvSpPr>
      <dsp:spPr>
        <a:xfrm>
          <a:off x="2404533" y="1758418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77800" rIns="14632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Determine how the suspect uploaded a torrent file on the Internet.</a:t>
          </a:r>
        </a:p>
      </dsp:txBody>
      <dsp:txXfrm>
        <a:off x="2404533" y="1758418"/>
        <a:ext cx="7213599" cy="576472"/>
      </dsp:txXfrm>
    </dsp:sp>
    <dsp:sp modelId="{35137F09-08B1-4E38-B371-67E523C966E5}">
      <dsp:nvSpPr>
        <dsp:cNvPr id="0" name=""/>
        <dsp:cNvSpPr/>
      </dsp:nvSpPr>
      <dsp:spPr>
        <a:xfrm rot="10800000">
          <a:off x="0" y="880187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718550"/>
            <a:satOff val="-4106"/>
            <a:lumOff val="3971"/>
            <a:alphaOff val="0"/>
          </a:schemeClr>
        </a:solidFill>
        <a:ln w="19050" cap="rnd" cmpd="sng" algn="ctr">
          <a:solidFill>
            <a:schemeClr val="accent2">
              <a:hueOff val="718550"/>
              <a:satOff val="-4106"/>
              <a:lumOff val="39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Analyze</a:t>
          </a:r>
        </a:p>
      </dsp:txBody>
      <dsp:txXfrm rot="-10800000">
        <a:off x="0" y="880187"/>
        <a:ext cx="2404533" cy="576472"/>
      </dsp:txXfrm>
    </dsp:sp>
    <dsp:sp modelId="{069D2257-704B-48AC-A9A6-44A46B39BF30}">
      <dsp:nvSpPr>
        <dsp:cNvPr id="0" name=""/>
        <dsp:cNvSpPr/>
      </dsp:nvSpPr>
      <dsp:spPr>
        <a:xfrm>
          <a:off x="2404533" y="880187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758348"/>
            <a:satOff val="7475"/>
            <a:lumOff val="713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758348"/>
              <a:satOff val="7475"/>
              <a:lumOff val="7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77800" rIns="14632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Analyze the web history.</a:t>
          </a:r>
        </a:p>
      </dsp:txBody>
      <dsp:txXfrm>
        <a:off x="2404533" y="880187"/>
        <a:ext cx="7213599" cy="576472"/>
      </dsp:txXfrm>
    </dsp:sp>
    <dsp:sp modelId="{376C7AF7-3E84-4E8F-BB2D-18B28A4A8421}">
      <dsp:nvSpPr>
        <dsp:cNvPr id="0" name=""/>
        <dsp:cNvSpPr/>
      </dsp:nvSpPr>
      <dsp:spPr>
        <a:xfrm rot="10800000">
          <a:off x="0" y="1956"/>
          <a:ext cx="2404533" cy="8868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010" tIns="142240" rIns="17101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Determine</a:t>
          </a:r>
        </a:p>
      </dsp:txBody>
      <dsp:txXfrm rot="-10800000">
        <a:off x="0" y="1956"/>
        <a:ext cx="2404533" cy="576472"/>
      </dsp:txXfrm>
    </dsp:sp>
    <dsp:sp modelId="{84B36F1D-1A3D-4E81-BB47-6C75E0BC07CE}">
      <dsp:nvSpPr>
        <dsp:cNvPr id="0" name=""/>
        <dsp:cNvSpPr/>
      </dsp:nvSpPr>
      <dsp:spPr>
        <a:xfrm>
          <a:off x="2404533" y="1956"/>
          <a:ext cx="7213599" cy="576472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6" tIns="177800" rIns="14632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Determine what web browser(s) the suspect used.</a:t>
          </a:r>
        </a:p>
      </dsp:txBody>
      <dsp:txXfrm>
        <a:off x="2404533" y="1956"/>
        <a:ext cx="7213599" cy="576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EAEEF-D0CB-43A9-BD90-D8BBD18EB7C6}">
      <dsp:nvSpPr>
        <dsp:cNvPr id="0" name=""/>
        <dsp:cNvSpPr/>
      </dsp:nvSpPr>
      <dsp:spPr>
        <a:xfrm>
          <a:off x="1515066" y="66249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E00AC-E00F-4B6D-AF2F-FDA513E99A3F}">
      <dsp:nvSpPr>
        <dsp:cNvPr id="0" name=""/>
        <dsp:cNvSpPr/>
      </dsp:nvSpPr>
      <dsp:spPr>
        <a:xfrm>
          <a:off x="111066" y="229353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Tools used:</a:t>
          </a:r>
        </a:p>
      </dsp:txBody>
      <dsp:txXfrm>
        <a:off x="111066" y="2293537"/>
        <a:ext cx="4320000" cy="648000"/>
      </dsp:txXfrm>
    </dsp:sp>
    <dsp:sp modelId="{459CE4F5-296B-4EE7-B4EA-8E1A935462C1}">
      <dsp:nvSpPr>
        <dsp:cNvPr id="0" name=""/>
        <dsp:cNvSpPr/>
      </dsp:nvSpPr>
      <dsp:spPr>
        <a:xfrm>
          <a:off x="111066" y="2996907"/>
          <a:ext cx="4320000" cy="43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None</a:t>
          </a:r>
        </a:p>
      </dsp:txBody>
      <dsp:txXfrm>
        <a:off x="111066" y="2996907"/>
        <a:ext cx="4320000" cy="434081"/>
      </dsp:txXfrm>
    </dsp:sp>
    <dsp:sp modelId="{FC192ACC-8E84-45E1-B9E0-62F25EF4498E}">
      <dsp:nvSpPr>
        <dsp:cNvPr id="0" name=""/>
        <dsp:cNvSpPr/>
      </dsp:nvSpPr>
      <dsp:spPr>
        <a:xfrm>
          <a:off x="6591066" y="662492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C93CA-FFE7-48E2-9A36-A2248C38D565}">
      <dsp:nvSpPr>
        <dsp:cNvPr id="0" name=""/>
        <dsp:cNvSpPr/>
      </dsp:nvSpPr>
      <dsp:spPr>
        <a:xfrm>
          <a:off x="5187066" y="229353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This question does not require tools.</a:t>
          </a:r>
        </a:p>
      </dsp:txBody>
      <dsp:txXfrm>
        <a:off x="5187066" y="2293537"/>
        <a:ext cx="4320000" cy="648000"/>
      </dsp:txXfrm>
    </dsp:sp>
    <dsp:sp modelId="{68BBC509-BF49-4A87-9CB7-D7B4005F4E26}">
      <dsp:nvSpPr>
        <dsp:cNvPr id="0" name=""/>
        <dsp:cNvSpPr/>
      </dsp:nvSpPr>
      <dsp:spPr>
        <a:xfrm>
          <a:off x="5187066" y="2996907"/>
          <a:ext cx="4320000" cy="43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306CA-1C04-4A09-A6FE-E6FA80D8F02D}">
      <dsp:nvSpPr>
        <dsp:cNvPr id="0" name=""/>
        <dsp:cNvSpPr/>
      </dsp:nvSpPr>
      <dsp:spPr>
        <a:xfrm>
          <a:off x="0" y="682172"/>
          <a:ext cx="9618133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354076" rIns="74647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This could mean that the suspect uninstalled other browsers, or never installed them at all.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You could verify if any files related to other browsers existed on the system by looking at the </a:t>
          </a:r>
          <a:r>
            <a:rPr lang="en-US" sz="1700" kern="1200">
              <a:hlinkClick xmlns:r="http://schemas.openxmlformats.org/officeDocument/2006/relationships" r:id="rId1"/>
            </a:rPr>
            <a:t>MFT</a:t>
          </a:r>
          <a:r>
            <a:rPr lang="en-US" sz="1700" kern="1200"/>
            <a:t> or </a:t>
          </a:r>
          <a:r>
            <a:rPr lang="en-US" sz="1700" kern="1200">
              <a:hlinkClick xmlns:r="http://schemas.openxmlformats.org/officeDocument/2006/relationships" r:id="rId2"/>
            </a:rPr>
            <a:t>USN Journal</a:t>
          </a:r>
          <a:r>
            <a:rPr lang="en-US" sz="1700" kern="1200"/>
            <a:t>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If the suspect uninstalled browsers, it is possible we could still see certain configuration files on the system.</a:t>
          </a:r>
        </a:p>
      </dsp:txBody>
      <dsp:txXfrm>
        <a:off x="0" y="682172"/>
        <a:ext cx="9618133" cy="1927800"/>
      </dsp:txXfrm>
    </dsp:sp>
    <dsp:sp modelId="{F51777E1-4C39-4E74-8687-D9FE8325EB2B}">
      <dsp:nvSpPr>
        <dsp:cNvPr id="0" name=""/>
        <dsp:cNvSpPr/>
      </dsp:nvSpPr>
      <dsp:spPr>
        <a:xfrm>
          <a:off x="480906" y="431252"/>
          <a:ext cx="6732693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Based on the output from Regripper’s uninstall plugin, there are no entries for any other browser aside from Microsoft Edge.</a:t>
          </a:r>
        </a:p>
      </dsp:txBody>
      <dsp:txXfrm>
        <a:off x="505404" y="455750"/>
        <a:ext cx="6683697" cy="452844"/>
      </dsp:txXfrm>
    </dsp:sp>
    <dsp:sp modelId="{B94EA73D-0E24-4F7F-8DE9-F84EDD81E2F9}">
      <dsp:nvSpPr>
        <dsp:cNvPr id="0" name=""/>
        <dsp:cNvSpPr/>
      </dsp:nvSpPr>
      <dsp:spPr>
        <a:xfrm>
          <a:off x="0" y="2952692"/>
          <a:ext cx="9618133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474" tIns="354076" rIns="74647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Microsoft Edge and Internet Explorer.</a:t>
          </a:r>
        </a:p>
      </dsp:txBody>
      <dsp:txXfrm>
        <a:off x="0" y="2952692"/>
        <a:ext cx="9618133" cy="709537"/>
      </dsp:txXfrm>
    </dsp:sp>
    <dsp:sp modelId="{0575A08B-E161-4E39-BC96-FF070D8BC411}">
      <dsp:nvSpPr>
        <dsp:cNvPr id="0" name=""/>
        <dsp:cNvSpPr/>
      </dsp:nvSpPr>
      <dsp:spPr>
        <a:xfrm>
          <a:off x="480906" y="2701772"/>
          <a:ext cx="6732693" cy="501840"/>
        </a:xfrm>
        <a:prstGeom prst="roundRec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480" tIns="0" rIns="2544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browsers on the system must be the stock browsers that come with Windows</a:t>
          </a:r>
        </a:p>
      </dsp:txBody>
      <dsp:txXfrm>
        <a:off x="505404" y="2726270"/>
        <a:ext cx="6683697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2917D-F776-4B2D-9509-98FD9C0163BF}">
      <dsp:nvSpPr>
        <dsp:cNvPr id="0" name=""/>
        <dsp:cNvSpPr/>
      </dsp:nvSpPr>
      <dsp:spPr>
        <a:xfrm>
          <a:off x="0" y="3081380"/>
          <a:ext cx="9618133" cy="10113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By looking at the browser history, we can answer some important questions:</a:t>
          </a:r>
        </a:p>
      </dsp:txBody>
      <dsp:txXfrm>
        <a:off x="0" y="3081380"/>
        <a:ext cx="9618133" cy="546144"/>
      </dsp:txXfrm>
    </dsp:sp>
    <dsp:sp modelId="{1AB3A7EA-1F5B-44E7-A24F-E7DF575763BC}">
      <dsp:nvSpPr>
        <dsp:cNvPr id="0" name=""/>
        <dsp:cNvSpPr/>
      </dsp:nvSpPr>
      <dsp:spPr>
        <a:xfrm>
          <a:off x="4696" y="3607297"/>
          <a:ext cx="3202913" cy="46523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Where and when was uTorrent downloaded?</a:t>
          </a:r>
        </a:p>
      </dsp:txBody>
      <dsp:txXfrm>
        <a:off x="4696" y="3607297"/>
        <a:ext cx="3202913" cy="465233"/>
      </dsp:txXfrm>
    </dsp:sp>
    <dsp:sp modelId="{2E5E3B79-842D-4E3B-B6D7-CB35FFB96EC1}">
      <dsp:nvSpPr>
        <dsp:cNvPr id="0" name=""/>
        <dsp:cNvSpPr/>
      </dsp:nvSpPr>
      <dsp:spPr>
        <a:xfrm>
          <a:off x="3207609" y="3607297"/>
          <a:ext cx="3202913" cy="465233"/>
        </a:xfrm>
        <a:prstGeom prst="rect">
          <a:avLst/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Where did the suspect get trackers from?</a:t>
          </a:r>
        </a:p>
      </dsp:txBody>
      <dsp:txXfrm>
        <a:off x="3207609" y="3607297"/>
        <a:ext cx="3202913" cy="465233"/>
      </dsp:txXfrm>
    </dsp:sp>
    <dsp:sp modelId="{885EE2CD-FE4E-4DA8-8D6E-F1C17326B218}">
      <dsp:nvSpPr>
        <dsp:cNvPr id="0" name=""/>
        <dsp:cNvSpPr/>
      </dsp:nvSpPr>
      <dsp:spPr>
        <a:xfrm>
          <a:off x="6410523" y="3607297"/>
          <a:ext cx="3202913" cy="465233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Were any of the torrent or .mp3 files uploaded to a website?</a:t>
          </a:r>
        </a:p>
      </dsp:txBody>
      <dsp:txXfrm>
        <a:off x="6410523" y="3607297"/>
        <a:ext cx="3202913" cy="465233"/>
      </dsp:txXfrm>
    </dsp:sp>
    <dsp:sp modelId="{52AD5BBE-B6AB-4926-87A4-6BAE4A09AD1E}">
      <dsp:nvSpPr>
        <dsp:cNvPr id="0" name=""/>
        <dsp:cNvSpPr/>
      </dsp:nvSpPr>
      <dsp:spPr>
        <a:xfrm rot="10800000">
          <a:off x="0" y="1541052"/>
          <a:ext cx="9618133" cy="1555499"/>
        </a:xfrm>
        <a:prstGeom prst="upArrowCallout">
          <a:avLst/>
        </a:prstGeom>
        <a:solidFill>
          <a:schemeClr val="accent2">
            <a:hueOff val="479033"/>
            <a:satOff val="-2738"/>
            <a:lumOff val="26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This confirms that Edge and Internet Explorer are the only browsers on the suspect’s system at the time of capture.</a:t>
          </a:r>
        </a:p>
      </dsp:txBody>
      <dsp:txXfrm rot="10800000">
        <a:off x="0" y="1541052"/>
        <a:ext cx="9618133" cy="1010717"/>
      </dsp:txXfrm>
    </dsp:sp>
    <dsp:sp modelId="{5AC416F4-E170-4F9C-AD85-0398811FB700}">
      <dsp:nvSpPr>
        <dsp:cNvPr id="0" name=""/>
        <dsp:cNvSpPr/>
      </dsp:nvSpPr>
      <dsp:spPr>
        <a:xfrm rot="10800000">
          <a:off x="0" y="723"/>
          <a:ext cx="9618133" cy="1555499"/>
        </a:xfrm>
        <a:prstGeom prst="upArrowCallou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There are executables for Microsoft Edge and Internet Explorer.</a:t>
          </a:r>
        </a:p>
      </dsp:txBody>
      <dsp:txXfrm rot="10800000">
        <a:off x="0" y="723"/>
        <a:ext cx="9618133" cy="10107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D218-A909-46D9-8B75-30ABBF098682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After extracting the history files, we used strings on Internet Explorer’s history file. This was to verify whether the suspect used Internet Explorer to browse any websites.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If so, we would use a tool from the ‘</a:t>
          </a:r>
          <a:r>
            <a:rPr lang="en-US" sz="1500" i="1" kern="1200"/>
            <a:t>libesedb-utils</a:t>
          </a:r>
          <a:r>
            <a:rPr lang="en-US" sz="1500" kern="1200"/>
            <a:t>’ package to parse this file. </a:t>
          </a:r>
        </a:p>
      </dsp:txBody>
      <dsp:txXfrm>
        <a:off x="53952" y="53952"/>
        <a:ext cx="6271493" cy="1734162"/>
      </dsp:txXfrm>
    </dsp:sp>
    <dsp:sp modelId="{D411EB63-575C-4B75-BBF5-1AB8F4A676ED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There is nothing of interest in Internet Explorer’s history, so we will solely focus on Edge’s history file.</a:t>
          </a:r>
        </a:p>
      </dsp:txBody>
      <dsp:txXfrm>
        <a:off x="1496671" y="2305367"/>
        <a:ext cx="5427445" cy="1734162"/>
      </dsp:txXfrm>
    </dsp:sp>
    <dsp:sp modelId="{3CAEC33B-1F98-4B63-97E0-A61E74DE425B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4D18E-C542-416E-A54D-E4685AF5ADBF}">
      <dsp:nvSpPr>
        <dsp:cNvPr id="0" name=""/>
        <dsp:cNvSpPr/>
      </dsp:nvSpPr>
      <dsp:spPr>
        <a:xfrm>
          <a:off x="111066" y="27123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630B0-F681-4729-921D-0F6CD9FFBFCD}">
      <dsp:nvSpPr>
        <dsp:cNvPr id="0" name=""/>
        <dsp:cNvSpPr/>
      </dsp:nvSpPr>
      <dsp:spPr>
        <a:xfrm>
          <a:off x="111066" y="193592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The ‘</a:t>
          </a:r>
          <a:r>
            <a:rPr lang="en-US" sz="2000" i="1" kern="1200"/>
            <a:t>urls</a:t>
          </a:r>
          <a:r>
            <a:rPr lang="en-US" sz="2000" kern="1200"/>
            <a:t>’ table stores the website hyperlinks that the suspect visited.</a:t>
          </a:r>
        </a:p>
      </dsp:txBody>
      <dsp:txXfrm>
        <a:off x="111066" y="1935928"/>
        <a:ext cx="4320000" cy="648000"/>
      </dsp:txXfrm>
    </dsp:sp>
    <dsp:sp modelId="{BF525D89-881E-4B00-A43C-2A16C260B1B4}">
      <dsp:nvSpPr>
        <dsp:cNvPr id="0" name=""/>
        <dsp:cNvSpPr/>
      </dsp:nvSpPr>
      <dsp:spPr>
        <a:xfrm>
          <a:off x="111066" y="2654948"/>
          <a:ext cx="4320000" cy="1167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55E6E-E4FD-49EA-9E32-7595EB927B29}">
      <dsp:nvSpPr>
        <dsp:cNvPr id="0" name=""/>
        <dsp:cNvSpPr/>
      </dsp:nvSpPr>
      <dsp:spPr>
        <a:xfrm>
          <a:off x="5187066" y="27123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F45C0-7823-479F-BFA1-5223583B360C}">
      <dsp:nvSpPr>
        <dsp:cNvPr id="0" name=""/>
        <dsp:cNvSpPr/>
      </dsp:nvSpPr>
      <dsp:spPr>
        <a:xfrm>
          <a:off x="5187066" y="193592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‘</a:t>
          </a:r>
          <a:r>
            <a:rPr lang="en-US" sz="2000" i="1" kern="1200"/>
            <a:t>Url</a:t>
          </a:r>
          <a:r>
            <a:rPr lang="en-US" sz="2000" kern="1200"/>
            <a:t>’, ‘</a:t>
          </a:r>
          <a:r>
            <a:rPr lang="en-US" sz="2000" i="1" kern="1200"/>
            <a:t>title</a:t>
          </a:r>
          <a:r>
            <a:rPr lang="en-US" sz="2000" kern="1200"/>
            <a:t>’, and ‘</a:t>
          </a:r>
          <a:r>
            <a:rPr lang="en-US" sz="2000" i="1" kern="1200"/>
            <a:t>last_visit_time</a:t>
          </a:r>
          <a:r>
            <a:rPr lang="en-US" sz="2000" kern="1200"/>
            <a:t>’ are columns within the ‘</a:t>
          </a:r>
          <a:r>
            <a:rPr lang="en-US" sz="2000" i="1" kern="1200"/>
            <a:t>urls</a:t>
          </a:r>
          <a:r>
            <a:rPr lang="en-US" sz="2000" kern="1200"/>
            <a:t>’ table.</a:t>
          </a:r>
        </a:p>
      </dsp:txBody>
      <dsp:txXfrm>
        <a:off x="5187066" y="1935928"/>
        <a:ext cx="4320000" cy="648000"/>
      </dsp:txXfrm>
    </dsp:sp>
    <dsp:sp modelId="{F4A53079-FFBE-40FE-93CE-6166377537A6}">
      <dsp:nvSpPr>
        <dsp:cNvPr id="0" name=""/>
        <dsp:cNvSpPr/>
      </dsp:nvSpPr>
      <dsp:spPr>
        <a:xfrm>
          <a:off x="5187066" y="2654948"/>
          <a:ext cx="4320000" cy="1167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‘</a:t>
          </a:r>
          <a:r>
            <a:rPr lang="en-US" sz="1500" i="1" kern="1200"/>
            <a:t>url</a:t>
          </a:r>
          <a:r>
            <a:rPr lang="en-US" sz="1500" kern="1200"/>
            <a:t>’ will list the hyperlinks.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‘</a:t>
          </a:r>
          <a:r>
            <a:rPr lang="en-US" sz="1500" i="1" kern="1200"/>
            <a:t>title</a:t>
          </a:r>
          <a:r>
            <a:rPr lang="en-US" sz="1500" kern="1200"/>
            <a:t>’ will list the titles each webpage had if applicable.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‘</a:t>
          </a:r>
          <a:r>
            <a:rPr lang="en-US" sz="1500" i="1" kern="1200"/>
            <a:t>last_visit_time</a:t>
          </a:r>
          <a:r>
            <a:rPr lang="en-US" sz="1500" kern="1200"/>
            <a:t>’ will list the dates and times each visit took place.</a:t>
          </a:r>
        </a:p>
      </dsp:txBody>
      <dsp:txXfrm>
        <a:off x="5187066" y="2654948"/>
        <a:ext cx="4320000" cy="11672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EC56D-0DDB-4145-B5C4-C18697F0E66D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We now have more detailed information on the suspect’s download history.</a:t>
          </a:r>
        </a:p>
      </dsp:txBody>
      <dsp:txXfrm>
        <a:off x="53952" y="53952"/>
        <a:ext cx="6271493" cy="1734162"/>
      </dsp:txXfrm>
    </dsp:sp>
    <dsp:sp modelId="{50A94F84-8001-4C3E-85D9-FEB4A97CCAD2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With these entries, we can update our timeline of the browsing history:</a:t>
          </a:r>
        </a:p>
      </dsp:txBody>
      <dsp:txXfrm>
        <a:off x="1496671" y="2305367"/>
        <a:ext cx="5427445" cy="1734162"/>
      </dsp:txXfrm>
    </dsp:sp>
    <dsp:sp modelId="{ECE7CDE7-D82D-47BE-AD31-8EEEBC1A465A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0A8BB-A22D-4C5F-91BE-001016D18ADA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Download entries were not seen for the text files. If any of the entries are on the suspect’s system, they may have been copy and pasted.</a:t>
          </a:r>
        </a:p>
      </dsp:txBody>
      <dsp:txXfrm>
        <a:off x="35968" y="35968"/>
        <a:ext cx="6850257" cy="1156108"/>
      </dsp:txXfrm>
    </dsp:sp>
    <dsp:sp modelId="{6A02053E-997B-4FE4-A73A-87BD57F5EA79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479033"/>
            <a:satOff val="-2738"/>
            <a:lumOff val="26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timestamps for the downloads are consistent with what was recovered from the </a:t>
          </a:r>
          <a:r>
            <a:rPr lang="en-US" sz="1900" kern="1200">
              <a:hlinkClick xmlns:r="http://schemas.openxmlformats.org/officeDocument/2006/relationships" r:id="rId1"/>
            </a:rPr>
            <a:t>MFT timeline</a:t>
          </a:r>
          <a:r>
            <a:rPr lang="en-US" sz="1900" kern="1200"/>
            <a:t>.</a:t>
          </a:r>
        </a:p>
      </dsp:txBody>
      <dsp:txXfrm>
        <a:off x="757327" y="1468686"/>
        <a:ext cx="6583888" cy="1156108"/>
      </dsp:txXfrm>
    </dsp:sp>
    <dsp:sp modelId="{BDDA191E-2B34-42DC-A8D8-765FFD5AF4FF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From the emails, we know that the suspect was in contact with alleged leakers. We must check ‘Social Upload’ to see if anyone uploaded any of the files we recovered.</a:t>
          </a:r>
        </a:p>
      </dsp:txBody>
      <dsp:txXfrm>
        <a:off x="1478687" y="2901405"/>
        <a:ext cx="6583888" cy="1156108"/>
      </dsp:txXfrm>
    </dsp:sp>
    <dsp:sp modelId="{AFF1D012-7D21-45BB-B8B7-45914457F2C2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556785" y="931267"/>
        <a:ext cx="439026" cy="600667"/>
      </dsp:txXfrm>
    </dsp:sp>
    <dsp:sp modelId="{38CB5D9B-5F5F-4122-BBA3-5A65557746CD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6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copied from: https://stackoverflow.com/questions/20458406/what-is-the-format-of-chromes-timestamps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https://www.quora.com/What-is-a-torrent-tracker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Clipboard history could be a possible question for the memory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4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51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5004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76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2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5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6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9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E41AF5-F12C-B776-D299-D9FE7EE8628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236" y="6122574"/>
            <a:ext cx="669564" cy="6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qlitetutorial.net/sqlite-cheat-sheet/" TargetMode="External"/><Relationship Id="rId2" Type="http://schemas.openxmlformats.org/officeDocument/2006/relationships/hyperlink" Target="https://www.howtogeek.com/659857/what-you-need-to-know-about-the-new-microsoft-edge-brows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ID06_File_Signature.pptx#1. Illegal Download Case" TargetMode="External"/><Relationship Id="rId3" Type="http://schemas.openxmlformats.org/officeDocument/2006/relationships/hyperlink" Target="ID01_Disk_Image_and_Partitions.pptx#1. Illegal Download Case  Disk Image and Partitions" TargetMode="External"/><Relationship Id="rId7" Type="http://schemas.openxmlformats.org/officeDocument/2006/relationships/hyperlink" Target="ID05_uTorrent_Log_File.pptx#1. Illegal Download Case" TargetMode="External"/><Relationship Id="rId2" Type="http://schemas.openxmlformats.org/officeDocument/2006/relationships/hyperlink" Target="ID00_Lab_Setup.pptx#1. Illegal Download   Lab Set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D04_USN_Journal_Timeline.pptx#1. Illegal Download Case  USN Journal Timeline" TargetMode="External"/><Relationship Id="rId5" Type="http://schemas.openxmlformats.org/officeDocument/2006/relationships/hyperlink" Target="ID03_MFT_Timeline.pptx#1. Illegal Download Case  MFT Timeline" TargetMode="External"/><Relationship Id="rId4" Type="http://schemas.openxmlformats.org/officeDocument/2006/relationships/hyperlink" Target="ID02_Registry_and_File_Directory.pptx#1. Illegal Download  Registry and File Directory" TargetMode="External"/><Relationship Id="rId9" Type="http://schemas.openxmlformats.org/officeDocument/2006/relationships/hyperlink" Target="ID07_Emails.pptx#1. Illegal Download Cas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uckduckgo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duckduckgo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2_Registry_and_File_Directory.pptx#-1,32,Use Regripper to see what the user recently opened. 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ID09_Website_Analysis.pptx#1. Illegal Download Case  Website Analysi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4F6A2723-A6E9-48DB-B408-0352E1957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Malcolm Hayward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University of Baltimore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Forensic Science – Cyber Investigations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998E7-D42B-4F89-98CB-92B2D0392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 dirty="0"/>
              <a:t>P2P Data Leakage</a:t>
            </a:r>
            <a:br>
              <a:rPr lang="en-US" dirty="0"/>
            </a:br>
            <a:r>
              <a:rPr lang="en-US" dirty="0"/>
              <a:t>(Web History)</a:t>
            </a:r>
          </a:p>
        </p:txBody>
      </p:sp>
    </p:spTree>
    <p:extLst>
      <p:ext uri="{BB962C8B-B14F-4D97-AF65-F5344CB8AC3E}">
        <p14:creationId xmlns:p14="http://schemas.microsoft.com/office/powerpoint/2010/main" val="17342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EB0A-44AC-46AB-B6A6-16186492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16. Analyze the browsing history. Are there any websites, downloads, or searches of interest?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A7040-148C-4B04-9BEC-E60499E0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Tools used:</a:t>
            </a:r>
          </a:p>
          <a:p>
            <a:pPr lvl="1"/>
            <a:r>
              <a:rPr lang="en-US" dirty="0" err="1">
                <a:solidFill>
                  <a:srgbClr val="00B0F0"/>
                </a:solidFill>
              </a:rPr>
              <a:t>Icat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Sqlite3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22FD-1A83-4487-BB49-A0D6A162B029}"/>
              </a:ext>
            </a:extLst>
          </p:cNvPr>
          <p:cNvSpPr txBox="1"/>
          <p:nvPr/>
        </p:nvSpPr>
        <p:spPr>
          <a:xfrm>
            <a:off x="6096000" y="2700715"/>
            <a:ext cx="460028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GUI Tool to consider: DB Browser for </a:t>
            </a:r>
            <a:r>
              <a:rPr lang="en-US" dirty="0" err="1"/>
              <a:t>Sqlite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8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DD54-98B9-4FE3-A3B8-B5BBA917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history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437E9-305A-475E-A0B0-23D240A34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13032"/>
            <a:ext cx="8786567" cy="2905723"/>
          </a:xfrm>
        </p:spPr>
      </p:pic>
    </p:spTree>
    <p:extLst>
      <p:ext uri="{BB962C8B-B14F-4D97-AF65-F5344CB8AC3E}">
        <p14:creationId xmlns:p14="http://schemas.microsoft.com/office/powerpoint/2010/main" val="288919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EA8C-C1B9-4757-80E8-F1EA8107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you have the history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99E56-0CC8-4F26-9AEA-262E8C31A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00140"/>
            <a:ext cx="8833701" cy="3139125"/>
          </a:xfrm>
        </p:spPr>
      </p:pic>
    </p:spTree>
    <p:extLst>
      <p:ext uri="{BB962C8B-B14F-4D97-AF65-F5344CB8AC3E}">
        <p14:creationId xmlns:p14="http://schemas.microsoft.com/office/powerpoint/2010/main" val="164012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4818-56D8-4A1E-8329-D8140967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strings to quickly look through Internet Explorer’s history.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7E6475-D943-4769-B7F4-54D34D467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46052"/>
            <a:ext cx="8956249" cy="3440347"/>
          </a:xfrm>
        </p:spPr>
      </p:pic>
    </p:spTree>
    <p:extLst>
      <p:ext uri="{BB962C8B-B14F-4D97-AF65-F5344CB8AC3E}">
        <p14:creationId xmlns:p14="http://schemas.microsoft.com/office/powerpoint/2010/main" val="56976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6C724-BC89-4228-B6E9-79862EEE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4327D3-5908-1DF6-DEAC-C32481CC91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20830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11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1A09-7C34-4A83-9E05-5196BB7A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sqlite3.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21786-3AB0-4E22-87B6-27CA2B48E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Sqlite3 is a terminal-based tool that lets you create and edit </a:t>
            </a:r>
            <a:r>
              <a:rPr lang="en-US" dirty="0" err="1"/>
              <a:t>sqlite</a:t>
            </a:r>
            <a:r>
              <a:rPr lang="en-US" dirty="0"/>
              <a:t> databases. </a:t>
            </a:r>
          </a:p>
          <a:p>
            <a:r>
              <a:rPr lang="en-US" dirty="0"/>
              <a:t>Browsers such as Chrome and Firefox store browsing history in </a:t>
            </a:r>
            <a:r>
              <a:rPr lang="en-US" dirty="0" err="1"/>
              <a:t>sqlite</a:t>
            </a:r>
            <a:r>
              <a:rPr lang="en-US" dirty="0"/>
              <a:t> databases. Therefore, we will use this tool to read them.</a:t>
            </a:r>
          </a:p>
          <a:p>
            <a:pPr lvl="1"/>
            <a:r>
              <a:rPr lang="en-US" dirty="0">
                <a:hlinkClick r:id="rId2"/>
              </a:rPr>
              <a:t>Since Edge is now a Chromium-based browser</a:t>
            </a:r>
            <a:r>
              <a:rPr lang="en-US" dirty="0"/>
              <a:t>, sqlite3 can read its history file.</a:t>
            </a:r>
          </a:p>
          <a:p>
            <a:r>
              <a:rPr lang="en-US" dirty="0"/>
              <a:t>When you run this program, you will get a prompt like this: </a:t>
            </a:r>
            <a:r>
              <a:rPr lang="en-US" i="1" dirty="0" err="1">
                <a:solidFill>
                  <a:srgbClr val="7030A0"/>
                </a:solidFill>
              </a:rPr>
              <a:t>sqlite</a:t>
            </a:r>
            <a:r>
              <a:rPr lang="en-US" i="1" dirty="0">
                <a:solidFill>
                  <a:srgbClr val="7030A0"/>
                </a:solidFill>
              </a:rPr>
              <a:t>&gt;</a:t>
            </a:r>
          </a:p>
          <a:p>
            <a:r>
              <a:rPr lang="en-US" dirty="0"/>
              <a:t>The commands typed inside this prompt differs from the commands you type into the terminal. Some that are used in this demonstration start with periods while others do not.</a:t>
            </a:r>
          </a:p>
          <a:p>
            <a:pPr lvl="1"/>
            <a:r>
              <a:rPr lang="en-US" dirty="0"/>
              <a:t>When in doubt, type ‘.help’ to get help. Or, for tutorials on searching for items in </a:t>
            </a:r>
            <a:r>
              <a:rPr lang="en-US" dirty="0" err="1"/>
              <a:t>sqlite</a:t>
            </a:r>
            <a:r>
              <a:rPr lang="en-US" dirty="0"/>
              <a:t> databases, reference the ‘Querying Data’ section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76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4237-CBB7-42E4-ADCE-8F89556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A4E46E-5770-481D-B3BB-110DA6DA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489433"/>
            <a:ext cx="6684390" cy="4751111"/>
          </a:xfrm>
        </p:spPr>
      </p:pic>
    </p:spTree>
    <p:extLst>
      <p:ext uri="{BB962C8B-B14F-4D97-AF65-F5344CB8AC3E}">
        <p14:creationId xmlns:p14="http://schemas.microsoft.com/office/powerpoint/2010/main" val="289256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6014-9549-4D15-A140-462B219C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sqlite3 to open Edge’s history file in read-only mode.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2504A7-FD4C-4563-B55E-2D1CF7016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30240"/>
            <a:ext cx="8409495" cy="2803674"/>
          </a:xfrm>
        </p:spPr>
      </p:pic>
    </p:spTree>
    <p:extLst>
      <p:ext uri="{BB962C8B-B14F-4D97-AF65-F5344CB8AC3E}">
        <p14:creationId xmlns:p14="http://schemas.microsoft.com/office/powerpoint/2010/main" val="189583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8DDD-287E-42B8-A9CA-43BD70F7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8A4E9E-46BC-48C1-B577-8A32BB08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182843"/>
            <a:ext cx="7711911" cy="2323169"/>
          </a:xfrm>
        </p:spPr>
      </p:pic>
    </p:spTree>
    <p:extLst>
      <p:ext uri="{BB962C8B-B14F-4D97-AF65-F5344CB8AC3E}">
        <p14:creationId xmlns:p14="http://schemas.microsoft.com/office/powerpoint/2010/main" val="26508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793A-21C3-49BB-BD9A-9F0C1253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E16ECE-2833-459B-BAF7-A9D63CC39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7039"/>
            <a:ext cx="7400827" cy="28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9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CA77A-0D20-4110-BCC5-1FD5746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Previous Presentations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F528-8501-41D0-9021-FBED65277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0. Lab Setup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1. Disk Image and Partitions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2. Registry and File Directory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3. MFT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4. USN Journal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5. uTorrent Log File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6. File Signature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9"/>
              </a:rPr>
              <a:t>7. Email</a:t>
            </a:r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973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0B3D-3307-4278-885A-DF6B84EA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FECCA2-9C47-44EF-81FE-B25E10CF6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4165"/>
            <a:ext cx="8701726" cy="22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8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A031-73E5-420B-8CAD-B6D6A564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‘.tables’ to figure out what tables are in the history file.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F03C47-A207-4DA5-89E2-3D347783D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79196"/>
            <a:ext cx="8126691" cy="2349262"/>
          </a:xfrm>
        </p:spPr>
      </p:pic>
    </p:spTree>
    <p:extLst>
      <p:ext uri="{BB962C8B-B14F-4D97-AF65-F5344CB8AC3E}">
        <p14:creationId xmlns:p14="http://schemas.microsoft.com/office/powerpoint/2010/main" val="82713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9A6E-8E8B-45E4-AA33-EB0FFBE8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‘.schema’ to determine what fields are in the </a:t>
            </a:r>
            <a:r>
              <a:rPr lang="en-US" dirty="0" err="1"/>
              <a:t>urls</a:t>
            </a:r>
            <a:r>
              <a:rPr lang="en-US" dirty="0"/>
              <a:t> table.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89E27-6FC5-414F-B6B0-0F03AC519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63" y="2232283"/>
            <a:ext cx="11774078" cy="2367997"/>
          </a:xfrm>
        </p:spPr>
      </p:pic>
    </p:spTree>
    <p:extLst>
      <p:ext uri="{BB962C8B-B14F-4D97-AF65-F5344CB8AC3E}">
        <p14:creationId xmlns:p14="http://schemas.microsoft.com/office/powerpoint/2010/main" val="2724470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B801F-BBEA-4808-B13D-E8EA2B93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5191A4-2C73-45D4-5D89-307043AF6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7781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61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8F40-15BB-4F3F-8BAA-26A0CF48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Edge’s history to a csv file.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47283-398F-482A-9246-A34B10E5B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9022237" cy="4001286"/>
          </a:xfrm>
        </p:spPr>
      </p:pic>
    </p:spTree>
    <p:extLst>
      <p:ext uri="{BB962C8B-B14F-4D97-AF65-F5344CB8AC3E}">
        <p14:creationId xmlns:p14="http://schemas.microsoft.com/office/powerpoint/2010/main" val="217423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1BF9-A913-411F-9BA0-65C86FD0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1) Use LibreOffice Calc to open the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E0CCB8-04A1-4685-B2CE-1CABC430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68324"/>
            <a:ext cx="7014328" cy="2321352"/>
          </a:xfrm>
        </p:spPr>
      </p:pic>
    </p:spTree>
    <p:extLst>
      <p:ext uri="{BB962C8B-B14F-4D97-AF65-F5344CB8AC3E}">
        <p14:creationId xmlns:p14="http://schemas.microsoft.com/office/powerpoint/2010/main" val="2126909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C0EF-9E68-4A23-ABFC-ECDB67FD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1) Use LibreOffice Calc to open the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0104E-FF5C-4989-BDDE-4423CB8E1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8992"/>
            <a:ext cx="10515600" cy="2900079"/>
          </a:xfrm>
        </p:spPr>
      </p:pic>
    </p:spTree>
    <p:extLst>
      <p:ext uri="{BB962C8B-B14F-4D97-AF65-F5344CB8AC3E}">
        <p14:creationId xmlns:p14="http://schemas.microsoft.com/office/powerpoint/2010/main" val="21608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6BC3-25B5-4A02-8B15-8200A363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2) Analyze the history file in the terminal.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C35F67-1519-45A7-9A0E-5E70B2084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12341"/>
            <a:ext cx="10918085" cy="3767136"/>
          </a:xfrm>
        </p:spPr>
      </p:pic>
    </p:spTree>
    <p:extLst>
      <p:ext uri="{BB962C8B-B14F-4D97-AF65-F5344CB8AC3E}">
        <p14:creationId xmlns:p14="http://schemas.microsoft.com/office/powerpoint/2010/main" val="374052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CF49-8330-41F3-A610-723BFC2D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web activity.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5399-3F74-4096-9716-0EFAD9D6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3/10/2021 –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mozilla</a:t>
            </a:r>
            <a:r>
              <a:rPr lang="en-US" dirty="0"/>
              <a:t> thunderbird’ </a:t>
            </a:r>
            <a:r>
              <a:rPr lang="en-US" b="1" dirty="0"/>
              <a:t>(00:27:42)</a:t>
            </a:r>
          </a:p>
          <a:p>
            <a:pPr lvl="2"/>
            <a:r>
              <a:rPr lang="en-US" dirty="0">
                <a:hlinkClick r:id="rId2"/>
              </a:rPr>
              <a:t>DuckDuckGo</a:t>
            </a:r>
            <a:r>
              <a:rPr lang="en-US" dirty="0"/>
              <a:t> is a search engine like Google.</a:t>
            </a:r>
          </a:p>
          <a:p>
            <a:pPr lvl="1"/>
            <a:r>
              <a:rPr lang="en-US" dirty="0"/>
              <a:t>Web page opens that shows Thunderbird’s download </a:t>
            </a:r>
            <a:r>
              <a:rPr lang="en-US" b="1" dirty="0"/>
              <a:t>(00:27:54)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utorrent</a:t>
            </a:r>
            <a:r>
              <a:rPr lang="en-US" dirty="0"/>
              <a:t>’ </a:t>
            </a:r>
            <a:r>
              <a:rPr lang="en-US" b="1" dirty="0"/>
              <a:t>(00:28:15)</a:t>
            </a:r>
          </a:p>
          <a:p>
            <a:pPr lvl="1"/>
            <a:r>
              <a:rPr lang="en-US" dirty="0"/>
              <a:t>uTorrent website visited </a:t>
            </a:r>
            <a:r>
              <a:rPr lang="en-US" b="1" dirty="0"/>
              <a:t>(00:28:55)</a:t>
            </a:r>
          </a:p>
          <a:p>
            <a:pPr lvl="1"/>
            <a:r>
              <a:rPr lang="en-US" dirty="0"/>
              <a:t>Web page opens that says uTorrent’s download is complete </a:t>
            </a:r>
            <a:r>
              <a:rPr lang="en-US" b="1" dirty="0"/>
              <a:t>(00:29:50)</a:t>
            </a:r>
          </a:p>
          <a:p>
            <a:pPr lvl="1"/>
            <a:r>
              <a:rPr lang="en-US" dirty="0"/>
              <a:t>Suspect visits outlook.com </a:t>
            </a:r>
            <a:r>
              <a:rPr lang="en-US" b="1" dirty="0"/>
              <a:t>(00:30:25)</a:t>
            </a:r>
          </a:p>
          <a:p>
            <a:pPr lvl="1"/>
            <a:r>
              <a:rPr lang="en-US" dirty="0"/>
              <a:t>Suspect is signing into Outlook email </a:t>
            </a:r>
            <a:r>
              <a:rPr lang="en-US" b="1" dirty="0"/>
              <a:t>(00:30:29)</a:t>
            </a:r>
          </a:p>
          <a:p>
            <a:pPr lvl="1"/>
            <a:r>
              <a:rPr lang="en-US" dirty="0"/>
              <a:t>Suspect is signed into the ‘kamalle123@outlook.com’ email </a:t>
            </a:r>
            <a:r>
              <a:rPr lang="en-US" b="1" dirty="0"/>
              <a:t>(00:34:56)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7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9D80-6153-4893-810F-F7567429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web activity.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330D-A343-4B8E-A749-6F8ED8F33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 03/21/2021 – 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bittorrent</a:t>
            </a:r>
            <a:r>
              <a:rPr lang="en-US" dirty="0"/>
              <a:t> tracker list’ </a:t>
            </a:r>
            <a:r>
              <a:rPr lang="en-US" b="1" dirty="0"/>
              <a:t>(20:22:45)</a:t>
            </a:r>
          </a:p>
          <a:p>
            <a:pPr lvl="1"/>
            <a:r>
              <a:rPr lang="en-US" dirty="0"/>
              <a:t>Suspect opens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 titled ‘</a:t>
            </a:r>
            <a:r>
              <a:rPr lang="en-US" dirty="0" err="1"/>
              <a:t>trackerslist</a:t>
            </a:r>
            <a:r>
              <a:rPr lang="en-US" dirty="0"/>
              <a:t>: Updated list of public BitTorrent trackers’ </a:t>
            </a:r>
            <a:r>
              <a:rPr lang="en-US" b="1" dirty="0"/>
              <a:t>(20:22:51)</a:t>
            </a:r>
          </a:p>
          <a:p>
            <a:pPr lvl="1"/>
            <a:r>
              <a:rPr lang="en-US" dirty="0"/>
              <a:t>Suspect accesses text files from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repository:</a:t>
            </a:r>
          </a:p>
          <a:p>
            <a:pPr lvl="2"/>
            <a:r>
              <a:rPr lang="en-US" dirty="0"/>
              <a:t>‘trackers_best.txt’ </a:t>
            </a:r>
            <a:r>
              <a:rPr lang="en-US" b="1" dirty="0"/>
              <a:t>(20:24:11)</a:t>
            </a:r>
          </a:p>
          <a:p>
            <a:pPr lvl="2"/>
            <a:r>
              <a:rPr lang="en-US" dirty="0"/>
              <a:t>‘trackers_all_ip.txt’ </a:t>
            </a:r>
            <a:r>
              <a:rPr lang="en-US" b="1" dirty="0"/>
              <a:t>(20:24:32)</a:t>
            </a:r>
          </a:p>
          <a:p>
            <a:pPr lvl="2"/>
            <a:r>
              <a:rPr lang="en-US" dirty="0"/>
              <a:t>‘trackers_best_ip.txt’ </a:t>
            </a:r>
            <a:r>
              <a:rPr lang="en-US" b="1" dirty="0"/>
              <a:t>(20:25:52)</a:t>
            </a:r>
          </a:p>
          <a:p>
            <a:pPr lvl="1"/>
            <a:r>
              <a:rPr lang="en-US" dirty="0"/>
              <a:t>Suspect visits ‘Social Upload’ </a:t>
            </a:r>
            <a:r>
              <a:rPr lang="en-US" b="1" dirty="0"/>
              <a:t>(20:46:42)</a:t>
            </a:r>
          </a:p>
          <a:p>
            <a:pPr lvl="1"/>
            <a:r>
              <a:rPr lang="en-US" dirty="0"/>
              <a:t>Suspect logs into this website </a:t>
            </a:r>
            <a:r>
              <a:rPr lang="en-US" b="1" dirty="0"/>
              <a:t>(20:48:37)</a:t>
            </a:r>
          </a:p>
          <a:p>
            <a:pPr lvl="1"/>
            <a:r>
              <a:rPr lang="en-US" dirty="0"/>
              <a:t>Suspect visits a section of the website called ‘Files’ </a:t>
            </a:r>
            <a:r>
              <a:rPr lang="en-US" b="1" dirty="0"/>
              <a:t>(20:50:39)</a:t>
            </a:r>
          </a:p>
          <a:p>
            <a:pPr lvl="1"/>
            <a:r>
              <a:rPr lang="en-US" dirty="0"/>
              <a:t>Suspect is creating a thread </a:t>
            </a:r>
            <a:r>
              <a:rPr lang="en-US" b="1" dirty="0"/>
              <a:t>(20:50:42)</a:t>
            </a:r>
          </a:p>
          <a:p>
            <a:pPr lvl="1"/>
            <a:r>
              <a:rPr lang="en-US" dirty="0"/>
              <a:t>Suspect is in a thread titled ‘New Music’ </a:t>
            </a:r>
            <a:r>
              <a:rPr lang="en-US" b="1" dirty="0"/>
              <a:t>(20:53:19)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E2818-851F-4CD3-ADE6-2DDF1B3E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E3D9F1-1C11-F298-C144-FCEDF38A2B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80640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154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508A-69B5-44BE-8555-87F2676D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0FE3-BD51-46FD-A11D-FBD73D383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looking at the web history, we have more information about the suspect’s activities:</a:t>
            </a:r>
          </a:p>
          <a:p>
            <a:pPr lvl="1"/>
            <a:r>
              <a:rPr lang="en-US" dirty="0"/>
              <a:t>The ‘kamalle123@outlook.com’ email address was accessed on Outlook.</a:t>
            </a:r>
          </a:p>
          <a:p>
            <a:pPr lvl="1"/>
            <a:r>
              <a:rPr lang="en-US" dirty="0"/>
              <a:t>The suspect downloaded Thunderbird.</a:t>
            </a:r>
          </a:p>
          <a:p>
            <a:pPr lvl="1"/>
            <a:r>
              <a:rPr lang="en-US" dirty="0"/>
              <a:t>The suspect downloaded uTorrent.</a:t>
            </a:r>
          </a:p>
          <a:p>
            <a:pPr lvl="1"/>
            <a:r>
              <a:rPr lang="en-US" dirty="0"/>
              <a:t>The suspect accessed a tracker list on </a:t>
            </a:r>
            <a:r>
              <a:rPr lang="en-US" dirty="0" err="1"/>
              <a:t>Github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suspect accessed a website called ‘Social Upload’ and created the thread ‘New Music’. </a:t>
            </a:r>
          </a:p>
          <a:p>
            <a:r>
              <a:rPr lang="en-US" dirty="0"/>
              <a:t>We can look at the ‘downloads’ table from Edge’s history file to get specific information about when the downloads took place.</a:t>
            </a:r>
          </a:p>
        </p:txBody>
      </p:sp>
    </p:spTree>
    <p:extLst>
      <p:ext uri="{BB962C8B-B14F-4D97-AF65-F5344CB8AC3E}">
        <p14:creationId xmlns:p14="http://schemas.microsoft.com/office/powerpoint/2010/main" val="389398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B4DE-FC56-49F1-BE55-B90AF95D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9664-5A14-416C-A452-81BDD8854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84277"/>
            <a:ext cx="9012810" cy="2168869"/>
          </a:xfrm>
        </p:spPr>
      </p:pic>
    </p:spTree>
    <p:extLst>
      <p:ext uri="{BB962C8B-B14F-4D97-AF65-F5344CB8AC3E}">
        <p14:creationId xmlns:p14="http://schemas.microsoft.com/office/powerpoint/2010/main" val="1759525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3B10-87EB-4F36-8014-80200CCB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6E95E-FFAA-4BA9-A32E-69673646C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52516"/>
            <a:ext cx="9644406" cy="3810956"/>
          </a:xfrm>
        </p:spPr>
      </p:pic>
    </p:spTree>
    <p:extLst>
      <p:ext uri="{BB962C8B-B14F-4D97-AF65-F5344CB8AC3E}">
        <p14:creationId xmlns:p14="http://schemas.microsoft.com/office/powerpoint/2010/main" val="426304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C254-E644-4513-9E2D-E0577EB5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591BFF-6DB2-4781-AC22-6EDB7919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62705"/>
            <a:ext cx="9465297" cy="3844206"/>
          </a:xfrm>
        </p:spPr>
      </p:pic>
    </p:spTree>
    <p:extLst>
      <p:ext uri="{BB962C8B-B14F-4D97-AF65-F5344CB8AC3E}">
        <p14:creationId xmlns:p14="http://schemas.microsoft.com/office/powerpoint/2010/main" val="4133438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CCB9-4329-4611-98A0-0F80E16B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sqlite3</a:t>
            </a:r>
            <a:r>
              <a:rPr lang="en-US" dirty="0"/>
              <a:t> to get downloads.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04AA2-CAFC-4E0B-88A3-9344EE338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93" y="1982919"/>
            <a:ext cx="11962614" cy="2472343"/>
          </a:xfrm>
        </p:spPr>
      </p:pic>
    </p:spTree>
    <p:extLst>
      <p:ext uri="{BB962C8B-B14F-4D97-AF65-F5344CB8AC3E}">
        <p14:creationId xmlns:p14="http://schemas.microsoft.com/office/powerpoint/2010/main" val="2784343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B653-1D90-4A2D-87D4-F97AA9A6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808C-970E-4AF3-B92D-A1C09A45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i="1" dirty="0">
                <a:solidFill>
                  <a:srgbClr val="7030A0"/>
                </a:solidFill>
              </a:rPr>
              <a:t>downloads</a:t>
            </a:r>
            <a:r>
              <a:rPr lang="en-US" dirty="0"/>
              <a:t>’ table stores the history of downloads within the web browser. </a:t>
            </a:r>
          </a:p>
          <a:p>
            <a:r>
              <a:rPr lang="en-US" dirty="0"/>
              <a:t>The activity shown in this screenshot would be recorded in the ‘downloads’ table: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F9E4E-D7B8-49A8-8D00-29160DAD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4" y="3915539"/>
            <a:ext cx="11359300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18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D0106-D621-427A-B191-DBEE394B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F87E6-C07F-4994-9CFD-C392ED34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All entries inside of the green rectangles are columns within the ‘downloads’ table:</a:t>
            </a:r>
          </a:p>
          <a:p>
            <a:pPr lvl="1"/>
            <a:r>
              <a:rPr lang="en-US" dirty="0"/>
              <a:t>‘</a:t>
            </a:r>
            <a:r>
              <a:rPr lang="en-US" i="1" err="1"/>
              <a:t>target_path</a:t>
            </a:r>
            <a:r>
              <a:rPr lang="en-US" dirty="0"/>
              <a:t>’ refers to the file path the downloaded item is saved to.</a:t>
            </a:r>
          </a:p>
          <a:p>
            <a:pPr lvl="1"/>
            <a:r>
              <a:rPr lang="en-US" dirty="0"/>
              <a:t>‘</a:t>
            </a:r>
            <a:r>
              <a:rPr lang="en-US" i="1" err="1"/>
              <a:t>start_time</a:t>
            </a:r>
            <a:r>
              <a:rPr lang="en-US" dirty="0"/>
              <a:t>’ is when the download starts. ‘</a:t>
            </a:r>
            <a:r>
              <a:rPr lang="en-US" i="1" err="1"/>
              <a:t>end_time</a:t>
            </a:r>
            <a:r>
              <a:rPr lang="en-US" dirty="0"/>
              <a:t>’ is when the download ends.</a:t>
            </a:r>
          </a:p>
          <a:p>
            <a:pPr lvl="1"/>
            <a:r>
              <a:rPr lang="en-US" dirty="0"/>
              <a:t>‘</a:t>
            </a:r>
            <a:r>
              <a:rPr lang="en-US" i="1" err="1"/>
              <a:t>received_bytes</a:t>
            </a:r>
            <a:r>
              <a:rPr lang="en-US" dirty="0"/>
              <a:t>’ is the number of bytes downloaded from the website. ‘</a:t>
            </a:r>
            <a:r>
              <a:rPr lang="en-US" i="1" err="1"/>
              <a:t>total_bytes</a:t>
            </a:r>
            <a:r>
              <a:rPr lang="en-US" dirty="0"/>
              <a:t>’ is the number of bytes downloaded in total. </a:t>
            </a:r>
          </a:p>
          <a:p>
            <a:pPr lvl="2"/>
            <a:r>
              <a:rPr lang="en-US" dirty="0"/>
              <a:t>If ‘</a:t>
            </a:r>
            <a:r>
              <a:rPr lang="en-US" i="1" err="1"/>
              <a:t>received_bytes</a:t>
            </a:r>
            <a:r>
              <a:rPr lang="en-US" dirty="0"/>
              <a:t>’ is the same as ‘</a:t>
            </a:r>
            <a:r>
              <a:rPr lang="en-US" i="1" err="1"/>
              <a:t>total_bytes</a:t>
            </a:r>
            <a:r>
              <a:rPr lang="en-US" dirty="0"/>
              <a:t>’, then the suspect successfully downloaded the file.</a:t>
            </a:r>
          </a:p>
          <a:p>
            <a:pPr lvl="1"/>
            <a:r>
              <a:rPr lang="en-US" dirty="0"/>
              <a:t>‘</a:t>
            </a:r>
            <a:r>
              <a:rPr lang="en-US" i="1" err="1"/>
              <a:t>tab_url</a:t>
            </a:r>
            <a:r>
              <a:rPr lang="en-US" dirty="0"/>
              <a:t>’ shows the </a:t>
            </a:r>
            <a:r>
              <a:rPr lang="en-US" dirty="0" err="1"/>
              <a:t>url</a:t>
            </a:r>
            <a:r>
              <a:rPr lang="en-US" dirty="0"/>
              <a:t> where the download took place.</a:t>
            </a:r>
          </a:p>
          <a:p>
            <a:pPr lvl="1"/>
            <a:r>
              <a:rPr lang="en-US" dirty="0"/>
              <a:t>‘</a:t>
            </a:r>
            <a:r>
              <a:rPr lang="en-US" i="1" err="1"/>
              <a:t>last_access_time</a:t>
            </a:r>
            <a:r>
              <a:rPr lang="en-US" dirty="0"/>
              <a:t>’ shows when a downloaded file was opened from the web browser.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5197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6A1A-CC19-4E04-91D7-FFC013F3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Edge’s download history to a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D6B5DB-C45C-4A3A-B202-7FAD1647A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951683"/>
            <a:ext cx="9717033" cy="4337748"/>
          </a:xfrm>
        </p:spPr>
      </p:pic>
    </p:spTree>
    <p:extLst>
      <p:ext uri="{BB962C8B-B14F-4D97-AF65-F5344CB8AC3E}">
        <p14:creationId xmlns:p14="http://schemas.microsoft.com/office/powerpoint/2010/main" val="3347672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AC39-6C49-4405-9D15-485FF7A2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edge’s download history in the terminal.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D044C8-18B3-40C4-BAD5-DA3B286CE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26" y="1909090"/>
            <a:ext cx="12009747" cy="2087875"/>
          </a:xfrm>
        </p:spPr>
      </p:pic>
    </p:spTree>
    <p:extLst>
      <p:ext uri="{BB962C8B-B14F-4D97-AF65-F5344CB8AC3E}">
        <p14:creationId xmlns:p14="http://schemas.microsoft.com/office/powerpoint/2010/main" val="3278096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095DA-481F-4C1C-A35C-74315930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9CF157-4CA0-365E-2468-2CD295EF1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69836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47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EE769-522C-4A00-B99E-B4097AEE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15. Locate all web browsers. Identify where the history files are for these browsers.</a:t>
            </a:r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1315BB-37FE-FC61-3D36-F9546589FB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905388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8425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32A62-7452-45EA-864F-C8F4C2E5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Updated overview of browsing history.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4656-9128-46CB-B5A9-AA30EAC9A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900"/>
              <a:t>On 3/10/2021 –</a:t>
            </a:r>
          </a:p>
          <a:p>
            <a:pPr lvl="1">
              <a:lnSpc>
                <a:spcPct val="90000"/>
              </a:lnSpc>
            </a:pPr>
            <a:r>
              <a:rPr lang="en-US" sz="900"/>
              <a:t>DuckDuckGo search for ‘</a:t>
            </a:r>
            <a:r>
              <a:rPr lang="en-US" sz="900" err="1"/>
              <a:t>mozilla</a:t>
            </a:r>
            <a:r>
              <a:rPr lang="en-US" sz="900"/>
              <a:t> thunderbird’ </a:t>
            </a:r>
            <a:r>
              <a:rPr lang="en-US" sz="900" b="1"/>
              <a:t>(00:27:42)</a:t>
            </a:r>
          </a:p>
          <a:p>
            <a:pPr lvl="2">
              <a:lnSpc>
                <a:spcPct val="90000"/>
              </a:lnSpc>
            </a:pPr>
            <a:r>
              <a:rPr lang="en-US" sz="900">
                <a:hlinkClick r:id="rId2"/>
              </a:rPr>
              <a:t>DuckDuckGo</a:t>
            </a:r>
            <a:r>
              <a:rPr lang="en-US" sz="900"/>
              <a:t> is a search engine like Google.</a:t>
            </a:r>
          </a:p>
          <a:p>
            <a:pPr lvl="1">
              <a:lnSpc>
                <a:spcPct val="90000"/>
              </a:lnSpc>
            </a:pPr>
            <a:r>
              <a:rPr lang="en-US" sz="900"/>
              <a:t>Web page opens that shows Thunderbird’s download </a:t>
            </a:r>
            <a:r>
              <a:rPr lang="en-US" sz="900" b="1"/>
              <a:t>(00:27:54)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Thunderbird downloaded</a:t>
            </a:r>
          </a:p>
          <a:p>
            <a:pPr lvl="2">
              <a:lnSpc>
                <a:spcPct val="90000"/>
              </a:lnSpc>
            </a:pPr>
            <a:r>
              <a:rPr lang="en-US" sz="900"/>
              <a:t>Download started </a:t>
            </a:r>
            <a:r>
              <a:rPr lang="en-US" sz="900" b="1"/>
              <a:t>(00:27:58)</a:t>
            </a:r>
          </a:p>
          <a:p>
            <a:pPr lvl="2">
              <a:lnSpc>
                <a:spcPct val="90000"/>
              </a:lnSpc>
            </a:pPr>
            <a:r>
              <a:rPr lang="en-US" sz="900"/>
              <a:t>Download ended </a:t>
            </a:r>
            <a:r>
              <a:rPr lang="en-US" sz="900" b="1"/>
              <a:t>(00:28:08)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DuckDuckGo search for ‘</a:t>
            </a:r>
            <a:r>
              <a:rPr lang="en-US" sz="900" err="1"/>
              <a:t>utorrent</a:t>
            </a:r>
            <a:r>
              <a:rPr lang="en-US" sz="900"/>
              <a:t>’ </a:t>
            </a:r>
            <a:r>
              <a:rPr lang="en-US" sz="900" b="1"/>
              <a:t>(00:28:15)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uTorrent website visited </a:t>
            </a:r>
            <a:r>
              <a:rPr lang="en-US" sz="900" b="1"/>
              <a:t>(00:28:55)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Web page opens that says uTorrent’s download is complete </a:t>
            </a:r>
            <a:r>
              <a:rPr lang="en-US" sz="900" b="1"/>
              <a:t>(00:29:50)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uTorrent downloaded</a:t>
            </a:r>
          </a:p>
          <a:p>
            <a:pPr lvl="2">
              <a:lnSpc>
                <a:spcPct val="90000"/>
              </a:lnSpc>
            </a:pPr>
            <a:r>
              <a:rPr lang="en-US" sz="900"/>
              <a:t>Download started </a:t>
            </a:r>
            <a:r>
              <a:rPr lang="en-US" sz="900" b="1"/>
              <a:t>(00:29:51)</a:t>
            </a:r>
          </a:p>
          <a:p>
            <a:pPr lvl="2">
              <a:lnSpc>
                <a:spcPct val="90000"/>
              </a:lnSpc>
            </a:pPr>
            <a:r>
              <a:rPr lang="en-US" sz="900"/>
              <a:t>Download ended </a:t>
            </a:r>
            <a:r>
              <a:rPr lang="en-US" sz="900" b="1"/>
              <a:t>(00:30:02)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Suspect visits outlook.com </a:t>
            </a:r>
            <a:r>
              <a:rPr lang="en-US" sz="900" b="1"/>
              <a:t>(00:30:25)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Suspect is signing into Outlook email </a:t>
            </a:r>
            <a:r>
              <a:rPr lang="en-US" sz="900" b="1"/>
              <a:t>(00:30:29)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Suspect is signed into the ‘kamalle123@outlook.com’ email </a:t>
            </a:r>
            <a:r>
              <a:rPr lang="en-US" sz="900" b="1"/>
              <a:t>(00:34:56)</a:t>
            </a:r>
          </a:p>
          <a:p>
            <a:pPr lvl="1">
              <a:lnSpc>
                <a:spcPct val="90000"/>
              </a:lnSpc>
            </a:pPr>
            <a:endParaRPr lang="en-US" sz="900"/>
          </a:p>
          <a:p>
            <a:pPr>
              <a:lnSpc>
                <a:spcPct val="90000"/>
              </a:lnSpc>
            </a:pPr>
            <a:endParaRPr lang="en-US" sz="9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480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F6CF2-60AD-4D09-9827-0E8D017E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Updated overview of browsing history.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02656-88CC-4E51-B4E4-35394EDC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300"/>
              <a:t>On 03/21/2021 – 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DuckDuckGo search for ‘</a:t>
            </a:r>
            <a:r>
              <a:rPr lang="en-US" sz="1300" err="1"/>
              <a:t>bittorrent</a:t>
            </a:r>
            <a:r>
              <a:rPr lang="en-US" sz="1300"/>
              <a:t> tracker list’ </a:t>
            </a:r>
            <a:r>
              <a:rPr lang="en-US" sz="1300" b="1"/>
              <a:t>(20:22:45)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opens </a:t>
            </a:r>
            <a:r>
              <a:rPr lang="en-US" sz="1300" err="1"/>
              <a:t>ngosang’s</a:t>
            </a:r>
            <a:r>
              <a:rPr lang="en-US" sz="1300"/>
              <a:t> </a:t>
            </a:r>
            <a:r>
              <a:rPr lang="en-US" sz="1300" err="1"/>
              <a:t>Github</a:t>
            </a:r>
            <a:r>
              <a:rPr lang="en-US" sz="1300"/>
              <a:t> repository titled ‘</a:t>
            </a:r>
            <a:r>
              <a:rPr lang="en-US" sz="1300" err="1"/>
              <a:t>trackerslist</a:t>
            </a:r>
            <a:r>
              <a:rPr lang="en-US" sz="1300"/>
              <a:t>: Updated list of public BitTorrent trackers’ </a:t>
            </a:r>
            <a:r>
              <a:rPr lang="en-US" sz="1300" b="1"/>
              <a:t>(20:22:51)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accesses text files from </a:t>
            </a:r>
            <a:r>
              <a:rPr lang="en-US" sz="1300" err="1"/>
              <a:t>ngosang’s</a:t>
            </a:r>
            <a:r>
              <a:rPr lang="en-US" sz="1300"/>
              <a:t> </a:t>
            </a:r>
            <a:r>
              <a:rPr lang="en-US" sz="1300" err="1"/>
              <a:t>Github</a:t>
            </a:r>
            <a:r>
              <a:rPr lang="en-US" sz="1300"/>
              <a:t> repository:</a:t>
            </a:r>
          </a:p>
          <a:p>
            <a:pPr lvl="2">
              <a:lnSpc>
                <a:spcPct val="90000"/>
              </a:lnSpc>
            </a:pPr>
            <a:r>
              <a:rPr lang="en-US" sz="1300"/>
              <a:t>‘trackers_best.txt’ </a:t>
            </a:r>
            <a:r>
              <a:rPr lang="en-US" sz="1300" b="1"/>
              <a:t>(20:24:11)</a:t>
            </a:r>
          </a:p>
          <a:p>
            <a:pPr lvl="2">
              <a:lnSpc>
                <a:spcPct val="90000"/>
              </a:lnSpc>
            </a:pPr>
            <a:r>
              <a:rPr lang="en-US" sz="1300"/>
              <a:t>‘trackers_all_ip.txt’ </a:t>
            </a:r>
            <a:r>
              <a:rPr lang="en-US" sz="1300" b="1"/>
              <a:t>(20:24:32)</a:t>
            </a:r>
          </a:p>
          <a:p>
            <a:pPr lvl="2">
              <a:lnSpc>
                <a:spcPct val="90000"/>
              </a:lnSpc>
            </a:pPr>
            <a:r>
              <a:rPr lang="en-US" sz="1300"/>
              <a:t>‘trackers_best_ip.txt’ </a:t>
            </a:r>
            <a:r>
              <a:rPr lang="en-US" sz="1300" b="1"/>
              <a:t>(20:25:52)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visits ‘Social Upload’ </a:t>
            </a:r>
            <a:r>
              <a:rPr lang="en-US" sz="1300" b="1"/>
              <a:t>(20:46:42)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logins to this website </a:t>
            </a:r>
            <a:r>
              <a:rPr lang="en-US" sz="1300" b="1"/>
              <a:t>(20:48:37)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visits a section of the website called ‘Files’ </a:t>
            </a:r>
            <a:r>
              <a:rPr lang="en-US" sz="1300" b="1"/>
              <a:t>(20:50:39)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is creating a thread </a:t>
            </a:r>
            <a:r>
              <a:rPr lang="en-US" sz="1300" b="1"/>
              <a:t>(20:50:42)</a:t>
            </a:r>
          </a:p>
          <a:p>
            <a:pPr lvl="2">
              <a:lnSpc>
                <a:spcPct val="90000"/>
              </a:lnSpc>
            </a:pPr>
            <a:r>
              <a:rPr lang="en-US" sz="1300"/>
              <a:t>A ‘thread’ is a post on a forum that other people can look at and/or respond to. </a:t>
            </a:r>
          </a:p>
          <a:p>
            <a:pPr lvl="1">
              <a:lnSpc>
                <a:spcPct val="90000"/>
              </a:lnSpc>
            </a:pPr>
            <a:r>
              <a:rPr lang="en-US" sz="1300"/>
              <a:t>Suspect is in a thread titled ‘New Music’ </a:t>
            </a:r>
            <a:r>
              <a:rPr lang="en-US" sz="1300" b="1"/>
              <a:t>(20:53:19)</a:t>
            </a:r>
          </a:p>
          <a:p>
            <a:pPr>
              <a:lnSpc>
                <a:spcPct val="90000"/>
              </a:lnSpc>
            </a:pPr>
            <a:endParaRPr lang="en-US" sz="13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6003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548F7-BA52-41D9-9ABF-85A41013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2AC42E-6A4B-C8C6-9531-9A3F69A4FA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382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122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C3A76-96C4-4C79-8E09-6EC91AD0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How do </a:t>
            </a:r>
            <a:r>
              <a:rPr lang="en-GB" dirty="0"/>
              <a:t>peers to find each other?</a:t>
            </a:r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6E74-D679-43D7-BE29-72BA6784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GB" dirty="0"/>
              <a:t>Peer asks Torrent tracker to find other peers</a:t>
            </a:r>
          </a:p>
          <a:p>
            <a:pPr lvl="1"/>
            <a:r>
              <a:rPr lang="en-GB" dirty="0"/>
              <a:t>A Torrent tracker is a special type of server that assists in the communication between peers using the BitTorrent protocol</a:t>
            </a:r>
          </a:p>
          <a:p>
            <a:r>
              <a:rPr lang="en-GB" dirty="0"/>
              <a:t>How?</a:t>
            </a:r>
          </a:p>
          <a:p>
            <a:pPr lvl="1"/>
            <a:r>
              <a:rPr lang="en-GB" dirty="0"/>
              <a:t>The peer sends a message to the tracker to register its interest in a torrent. </a:t>
            </a:r>
          </a:p>
          <a:p>
            <a:pPr lvl="1"/>
            <a:r>
              <a:rPr lang="en-GB" dirty="0"/>
              <a:t>The tracker responds with a list of other peers (.txt) who have previously expressed interest.</a:t>
            </a:r>
          </a:p>
          <a:p>
            <a:pPr lvl="1"/>
            <a:r>
              <a:rPr lang="en-GB" dirty="0"/>
              <a:t>Then the peer connects directly to each of the peers it received from the tracker.</a:t>
            </a:r>
          </a:p>
          <a:p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2172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6D12-4837-4C99-AB64-1426237A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the tracker does NOT 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6EF47-7590-46B9-BF2B-EE936BEF6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tracker does NOT act as a proxy or middle-man between the peers.</a:t>
            </a:r>
          </a:p>
          <a:p>
            <a:r>
              <a:rPr lang="en-GB" dirty="0"/>
              <a:t>The tracker does NOT relay data between peers.</a:t>
            </a:r>
          </a:p>
          <a:p>
            <a:r>
              <a:rPr lang="en-GB" dirty="0"/>
              <a:t>The tracker CANNOT see what pieces of the torrent each peer has.</a:t>
            </a:r>
          </a:p>
          <a:p>
            <a:r>
              <a:rPr lang="en-GB" dirty="0"/>
              <a:t>The tracker CANNOT see the .torrent file (or any metadata contained within the .torrent file, like the list of file names).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49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A866-E0D9-4DA7-AC10-9FC7040B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suspect accessed trackers (text files)?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538F-644A-499D-9EC6-0F7CDCC06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pres?slideindex=32&amp;slidetitle=Use Regripper to see what the user recently opened. "/>
              </a:rPr>
              <a:t>Recall that when we looked at the recent documents the suspect opened</a:t>
            </a:r>
            <a:r>
              <a:rPr lang="en-US" dirty="0"/>
              <a:t>, there were three text files:</a:t>
            </a:r>
          </a:p>
          <a:p>
            <a:pPr lvl="1"/>
            <a:r>
              <a:rPr lang="en-US" dirty="0"/>
              <a:t>List-1.txt</a:t>
            </a:r>
          </a:p>
          <a:p>
            <a:pPr lvl="1"/>
            <a:r>
              <a:rPr lang="en-US" dirty="0"/>
              <a:t>List-2.txt</a:t>
            </a:r>
          </a:p>
          <a:p>
            <a:pPr lvl="1"/>
            <a:r>
              <a:rPr lang="en-US" dirty="0"/>
              <a:t>List-3.txt</a:t>
            </a:r>
          </a:p>
          <a:p>
            <a:r>
              <a:rPr lang="en-US" dirty="0"/>
              <a:t>Do these text files have any useful information? Let’s find out!</a:t>
            </a:r>
          </a:p>
        </p:txBody>
      </p:sp>
    </p:spTree>
    <p:extLst>
      <p:ext uri="{BB962C8B-B14F-4D97-AF65-F5344CB8AC3E}">
        <p14:creationId xmlns:p14="http://schemas.microsoft.com/office/powerpoint/2010/main" val="3436734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B750-1C39-4105-8DB2-78879126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MFT timeline to search for the ‘List-’ text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81CB3E-7F1E-410C-895F-D1584A1B8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34821"/>
            <a:ext cx="9116505" cy="3768396"/>
          </a:xfrm>
        </p:spPr>
      </p:pic>
    </p:spTree>
    <p:extLst>
      <p:ext uri="{BB962C8B-B14F-4D97-AF65-F5344CB8AC3E}">
        <p14:creationId xmlns:p14="http://schemas.microsoft.com/office/powerpoint/2010/main" val="2163826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6096-0C16-4584-A1CE-33BDC0F5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the text files.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A9E84C-E81A-42AC-8F41-391CC4EE5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7"/>
            <a:ext cx="9465297" cy="4417881"/>
          </a:xfrm>
        </p:spPr>
      </p:pic>
    </p:spTree>
    <p:extLst>
      <p:ext uri="{BB962C8B-B14F-4D97-AF65-F5344CB8AC3E}">
        <p14:creationId xmlns:p14="http://schemas.microsoft.com/office/powerpoint/2010/main" val="3598097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00F9-4E22-4F8C-A73E-F214A2C5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text files.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1990FE-BCEA-4B23-84B5-30F786FC6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71882"/>
            <a:ext cx="7598790" cy="4035030"/>
          </a:xfrm>
        </p:spPr>
      </p:pic>
    </p:spTree>
    <p:extLst>
      <p:ext uri="{BB962C8B-B14F-4D97-AF65-F5344CB8AC3E}">
        <p14:creationId xmlns:p14="http://schemas.microsoft.com/office/powerpoint/2010/main" val="957632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3B5F-60FC-48D0-A5C5-0ACC37F9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3CE0-BCE2-4947-920A-869A5625D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text files contain trackers. </a:t>
            </a:r>
          </a:p>
          <a:p>
            <a:r>
              <a:rPr lang="en-US" dirty="0"/>
              <a:t>The trackers from the text files were used for the torrents that are on the system. </a:t>
            </a:r>
          </a:p>
          <a:p>
            <a:r>
              <a:rPr lang="en-US" dirty="0"/>
              <a:t>The creation timestamps from the text files are close to when the suspect/their torrent clients looked at text files within the browser. It is possible that these trackers came from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49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6E13E-9215-4357-8FA8-38289B2E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What web browser is the suspect using?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C85B64-E7B5-CF8D-98AF-4A2FFC962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06903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4140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13CA3-AEB5-4763-8788-FEBD271F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What does this mean for the investigation?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47B5F-06F4-418E-8257-9FDA09B6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We can confirm the time period of Kamryn downloading uTorrent.</a:t>
            </a:r>
          </a:p>
          <a:p>
            <a:r>
              <a:rPr lang="en-US" dirty="0"/>
              <a:t>The trackers used for the torrent files may have been from the </a:t>
            </a:r>
            <a:r>
              <a:rPr lang="en-US" dirty="0" err="1"/>
              <a:t>Github</a:t>
            </a:r>
            <a:r>
              <a:rPr lang="en-US" dirty="0"/>
              <a:t> page Kamryn visited.</a:t>
            </a:r>
          </a:p>
          <a:p>
            <a:pPr lvl="1"/>
            <a:r>
              <a:rPr lang="en-US" dirty="0"/>
              <a:t>This can be validated by checking the clipboard history from the memory image.</a:t>
            </a:r>
          </a:p>
          <a:p>
            <a:r>
              <a:rPr lang="en-US" dirty="0"/>
              <a:t>We have the hyperlink to ‘Social Upload’. If Kamryn uploaded any of the .mp3 files, she may have done it on this website. </a:t>
            </a:r>
          </a:p>
          <a:p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6930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38920-BD6A-4C1A-92F9-260B0A41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Next Presentation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C795-3745-43F7-B2CD-EAC851C8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Website Analysis</a:t>
            </a:r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27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F3B3-D943-4AE3-B3F7-0B93E288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the file directory csv file to locate Microsoft Edge and Internet Explorer.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54B1C9-A915-46C7-87CE-05602139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83532"/>
            <a:ext cx="8296373" cy="4457012"/>
          </a:xfrm>
        </p:spPr>
      </p:pic>
    </p:spTree>
    <p:extLst>
      <p:ext uri="{BB962C8B-B14F-4D97-AF65-F5344CB8AC3E}">
        <p14:creationId xmlns:p14="http://schemas.microsoft.com/office/powerpoint/2010/main" val="321303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E490-C711-4B4C-9919-1580F643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locate Microsoft Edge’s </a:t>
            </a:r>
            <a:r>
              <a:rPr lang="en-US" dirty="0">
                <a:solidFill>
                  <a:srgbClr val="FF0000"/>
                </a:solidFill>
              </a:rPr>
              <a:t>history</a:t>
            </a:r>
            <a:r>
              <a:rPr lang="en-US" dirty="0"/>
              <a:t>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A9E21C-75FA-4BC2-8EAD-70E7C5A26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16135"/>
            <a:ext cx="9559565" cy="2859179"/>
          </a:xfrm>
        </p:spPr>
      </p:pic>
    </p:spTree>
    <p:extLst>
      <p:ext uri="{BB962C8B-B14F-4D97-AF65-F5344CB8AC3E}">
        <p14:creationId xmlns:p14="http://schemas.microsoft.com/office/powerpoint/2010/main" val="207375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6EE-4C68-4F5B-846A-1DE222F0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locate Internet Explorer’s history file.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01D457-0484-43DD-8637-ED20B093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74302"/>
            <a:ext cx="8984530" cy="3964585"/>
          </a:xfrm>
        </p:spPr>
      </p:pic>
    </p:spTree>
    <p:extLst>
      <p:ext uri="{BB962C8B-B14F-4D97-AF65-F5344CB8AC3E}">
        <p14:creationId xmlns:p14="http://schemas.microsoft.com/office/powerpoint/2010/main" val="278398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8BE09-6136-4767-93FE-43EF6938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6319D8-B6D0-AEAC-E88C-409A83669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93804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743669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1349</TotalTime>
  <Words>2174</Words>
  <Application>Microsoft Office PowerPoint</Application>
  <PresentationFormat>Widescreen</PresentationFormat>
  <Paragraphs>207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Trebuchet MS</vt:lpstr>
      <vt:lpstr>Wingdings 3</vt:lpstr>
      <vt:lpstr>Facet</vt:lpstr>
      <vt:lpstr>P2P Data Leakage (Web History)</vt:lpstr>
      <vt:lpstr>Previous Presentations</vt:lpstr>
      <vt:lpstr>Objectives</vt:lpstr>
      <vt:lpstr>15. Locate all web browsers. Identify where the history files are for these browsers.</vt:lpstr>
      <vt:lpstr>What web browser is the suspect using?</vt:lpstr>
      <vt:lpstr>Reference the file directory csv file to locate Microsoft Edge and Internet Explorer. </vt:lpstr>
      <vt:lpstr>Reference the file directory csv file to locate Microsoft Edge’s history file.</vt:lpstr>
      <vt:lpstr>Reference the file directory csv file to locate Internet Explorer’s history file.</vt:lpstr>
      <vt:lpstr>Explanation</vt:lpstr>
      <vt:lpstr>16. Analyze the browsing history. Are there any websites, downloads, or searches of interest?</vt:lpstr>
      <vt:lpstr>Use icat to extract history files.</vt:lpstr>
      <vt:lpstr>Verify that you have the history files.</vt:lpstr>
      <vt:lpstr>Use strings to quickly look through Internet Explorer’s history.</vt:lpstr>
      <vt:lpstr>Explanation</vt:lpstr>
      <vt:lpstr>How to use sqlite3. </vt:lpstr>
      <vt:lpstr>How to get help for sqlite3.</vt:lpstr>
      <vt:lpstr>Use sqlite3 to open Edge’s history file in read-only mode.</vt:lpstr>
      <vt:lpstr>How to get help for sqlite3’s prompt.</vt:lpstr>
      <vt:lpstr>How to get help for sqlite3’s prompt.</vt:lpstr>
      <vt:lpstr>How to get help for sqlite3’s prompt.</vt:lpstr>
      <vt:lpstr>Use ‘.tables’ to figure out what tables are in the history file. </vt:lpstr>
      <vt:lpstr>Use ‘.schema’ to determine what fields are in the urls table.</vt:lpstr>
      <vt:lpstr>Explanation</vt:lpstr>
      <vt:lpstr>Export Edge’s history to a csv file.</vt:lpstr>
      <vt:lpstr>(Option 1) Use LibreOffice Calc to open the csv file.</vt:lpstr>
      <vt:lpstr>(Option 1) Use LibreOffice Calc to open the csv file.</vt:lpstr>
      <vt:lpstr>(Option 2) Analyze the history file in the terminal.</vt:lpstr>
      <vt:lpstr>Overview of web activity.</vt:lpstr>
      <vt:lpstr>Overview of web activity.</vt:lpstr>
      <vt:lpstr>Explanation</vt:lpstr>
      <vt:lpstr>(Optional) View and save the Github page for your records.</vt:lpstr>
      <vt:lpstr>(Optional) View and save the Github page for your records.</vt:lpstr>
      <vt:lpstr>(Optional) View and save the Github page for your records.</vt:lpstr>
      <vt:lpstr>Use sqlite3 to get downloads.</vt:lpstr>
      <vt:lpstr>Explanation</vt:lpstr>
      <vt:lpstr>Explanation</vt:lpstr>
      <vt:lpstr>Export Edge’s download history to a csv file.</vt:lpstr>
      <vt:lpstr>Look at edge’s download history in the terminal.</vt:lpstr>
      <vt:lpstr>Explanation </vt:lpstr>
      <vt:lpstr>Updated overview of browsing history.</vt:lpstr>
      <vt:lpstr>Updated overview of browsing history.</vt:lpstr>
      <vt:lpstr>Explanation</vt:lpstr>
      <vt:lpstr>How do peers to find each other?</vt:lpstr>
      <vt:lpstr>Things the tracker does NOT do</vt:lpstr>
      <vt:lpstr>The suspect accessed trackers (text files)?</vt:lpstr>
      <vt:lpstr>Reference the MFT timeline to search for the ‘List-’ text files.</vt:lpstr>
      <vt:lpstr>Extract the text files. </vt:lpstr>
      <vt:lpstr>Look at the text files. </vt:lpstr>
      <vt:lpstr>Explanation</vt:lpstr>
      <vt:lpstr>What does this mean for the investigation?</vt:lpstr>
      <vt:lpstr>Next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2</cp:revision>
  <dcterms:created xsi:type="dcterms:W3CDTF">2021-05-03T03:48:47Z</dcterms:created>
  <dcterms:modified xsi:type="dcterms:W3CDTF">2022-11-18T17:54:16Z</dcterms:modified>
</cp:coreProperties>
</file>