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4" r:id="rId3"/>
    <p:sldId id="295" r:id="rId4"/>
    <p:sldId id="296" r:id="rId5"/>
    <p:sldId id="297" r:id="rId6"/>
    <p:sldId id="300" r:id="rId7"/>
    <p:sldId id="298" r:id="rId8"/>
    <p:sldId id="299" r:id="rId9"/>
    <p:sldId id="301" r:id="rId10"/>
    <p:sldId id="302" r:id="rId11"/>
    <p:sldId id="303" r:id="rId12"/>
    <p:sldId id="304" r:id="rId13"/>
    <p:sldId id="358" r:id="rId14"/>
    <p:sldId id="360" r:id="rId15"/>
    <p:sldId id="305" r:id="rId16"/>
    <p:sldId id="359" r:id="rId17"/>
    <p:sldId id="341" r:id="rId18"/>
    <p:sldId id="361" r:id="rId19"/>
    <p:sldId id="344" r:id="rId20"/>
    <p:sldId id="343" r:id="rId21"/>
    <p:sldId id="338" r:id="rId22"/>
    <p:sldId id="340" r:id="rId23"/>
    <p:sldId id="339" r:id="rId24"/>
    <p:sldId id="342" r:id="rId25"/>
    <p:sldId id="345" r:id="rId26"/>
    <p:sldId id="346" r:id="rId27"/>
    <p:sldId id="349" r:id="rId28"/>
    <p:sldId id="347" r:id="rId29"/>
    <p:sldId id="348" r:id="rId30"/>
    <p:sldId id="351" r:id="rId31"/>
    <p:sldId id="350" r:id="rId32"/>
    <p:sldId id="353" r:id="rId33"/>
    <p:sldId id="352" r:id="rId34"/>
    <p:sldId id="308" r:id="rId35"/>
    <p:sldId id="354" r:id="rId36"/>
    <p:sldId id="355" r:id="rId37"/>
    <p:sldId id="337" r:id="rId38"/>
    <p:sldId id="356" r:id="rId39"/>
    <p:sldId id="357" r:id="rId40"/>
    <p:sldId id="309" r:id="rId41"/>
    <p:sldId id="30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FF9E6-E7D2-4716-BA89-2001D2B92320}" v="204" dt="2022-10-04T19:55:48.7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2" autoAdjust="0"/>
    <p:restoredTop sz="88458" autoAdjust="0"/>
  </p:normalViewPr>
  <p:slideViewPr>
    <p:cSldViewPr snapToGrid="0">
      <p:cViewPr varScale="1">
        <p:scale>
          <a:sx n="56" d="100"/>
          <a:sy n="56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edf7d7f9-5d95-4eec-886d-0f745236a21b" providerId="ADAL" clId="{F1A767E5-07A1-4917-B55F-D6B787CAD999}"/>
    <pc:docChg chg="modSld">
      <pc:chgData name="Richard Wheeless" userId="edf7d7f9-5d95-4eec-886d-0f745236a21b" providerId="ADAL" clId="{F1A767E5-07A1-4917-B55F-D6B787CAD999}" dt="2021-09-16T02:57:41.125" v="34" actId="1076"/>
      <pc:docMkLst>
        <pc:docMk/>
      </pc:docMkLst>
      <pc:sldChg chg="addSp modSp mod">
        <pc:chgData name="Richard Wheeless" userId="edf7d7f9-5d95-4eec-886d-0f745236a21b" providerId="ADAL" clId="{F1A767E5-07A1-4917-B55F-D6B787CAD999}" dt="2021-09-16T02:57:41.125" v="34" actId="1076"/>
        <pc:sldMkLst>
          <pc:docMk/>
          <pc:sldMk cId="1631934739" sldId="301"/>
        </pc:sldMkLst>
        <pc:spChg chg="mod">
          <ac:chgData name="Richard Wheeless" userId="edf7d7f9-5d95-4eec-886d-0f745236a21b" providerId="ADAL" clId="{F1A767E5-07A1-4917-B55F-D6B787CAD999}" dt="2021-09-16T02:57:01.380" v="27" actId="1076"/>
          <ac:spMkLst>
            <pc:docMk/>
            <pc:sldMk cId="1631934739" sldId="301"/>
            <ac:spMk id="8" creationId="{00000000-0000-0000-0000-000000000000}"/>
          </ac:spMkLst>
        </pc:spChg>
        <pc:spChg chg="mod">
          <ac:chgData name="Richard Wheeless" userId="edf7d7f9-5d95-4eec-886d-0f745236a21b" providerId="ADAL" clId="{F1A767E5-07A1-4917-B55F-D6B787CAD999}" dt="2021-09-16T02:57:15.594" v="30" actId="1076"/>
          <ac:spMkLst>
            <pc:docMk/>
            <pc:sldMk cId="1631934739" sldId="301"/>
            <ac:spMk id="10" creationId="{E2F3BB5B-7D36-478C-98B7-AB880380E42C}"/>
          </ac:spMkLst>
        </pc:spChg>
        <pc:spChg chg="mod">
          <ac:chgData name="Richard Wheeless" userId="edf7d7f9-5d95-4eec-886d-0f745236a21b" providerId="ADAL" clId="{F1A767E5-07A1-4917-B55F-D6B787CAD999}" dt="2021-09-16T02:56:49.628" v="25" actId="1076"/>
          <ac:spMkLst>
            <pc:docMk/>
            <pc:sldMk cId="1631934739" sldId="301"/>
            <ac:spMk id="11" creationId="{F6B8A7FC-44C0-41E2-B549-067085A8A347}"/>
          </ac:spMkLst>
        </pc:spChg>
        <pc:spChg chg="add mod">
          <ac:chgData name="Richard Wheeless" userId="edf7d7f9-5d95-4eec-886d-0f745236a21b" providerId="ADAL" clId="{F1A767E5-07A1-4917-B55F-D6B787CAD999}" dt="2021-09-16T02:57:32.418" v="33" actId="1076"/>
          <ac:spMkLst>
            <pc:docMk/>
            <pc:sldMk cId="1631934739" sldId="301"/>
            <ac:spMk id="13" creationId="{827F20E1-BC8C-40C8-95F8-8F3F30C3B0E8}"/>
          </ac:spMkLst>
        </pc:spChg>
        <pc:spChg chg="add mod">
          <ac:chgData name="Richard Wheeless" userId="edf7d7f9-5d95-4eec-886d-0f745236a21b" providerId="ADAL" clId="{F1A767E5-07A1-4917-B55F-D6B787CAD999}" dt="2021-09-16T02:57:41.125" v="34" actId="1076"/>
          <ac:spMkLst>
            <pc:docMk/>
            <pc:sldMk cId="1631934739" sldId="301"/>
            <ac:spMk id="15" creationId="{8BBDC087-1954-4D7D-B5B0-86B55E8A6BF7}"/>
          </ac:spMkLst>
        </pc:spChg>
        <pc:spChg chg="add mod">
          <ac:chgData name="Richard Wheeless" userId="edf7d7f9-5d95-4eec-886d-0f745236a21b" providerId="ADAL" clId="{F1A767E5-07A1-4917-B55F-D6B787CAD999}" dt="2021-09-16T02:57:41.125" v="34" actId="1076"/>
          <ac:spMkLst>
            <pc:docMk/>
            <pc:sldMk cId="1631934739" sldId="301"/>
            <ac:spMk id="16" creationId="{06AD7F4D-8BCD-49EB-80A6-C4FD34EF209F}"/>
          </ac:spMkLst>
        </pc:spChg>
        <pc:picChg chg="mod modCrop">
          <ac:chgData name="Richard Wheeless" userId="edf7d7f9-5d95-4eec-886d-0f745236a21b" providerId="ADAL" clId="{F1A767E5-07A1-4917-B55F-D6B787CAD999}" dt="2021-09-16T02:56:43.673" v="23" actId="14100"/>
          <ac:picMkLst>
            <pc:docMk/>
            <pc:sldMk cId="1631934739" sldId="301"/>
            <ac:picMk id="4" creationId="{00000000-0000-0000-0000-000000000000}"/>
          </ac:picMkLst>
        </pc:picChg>
        <pc:picChg chg="mod modCrop">
          <ac:chgData name="Richard Wheeless" userId="edf7d7f9-5d95-4eec-886d-0f745236a21b" providerId="ADAL" clId="{F1A767E5-07A1-4917-B55F-D6B787CAD999}" dt="2021-09-16T02:57:12.198" v="29" actId="14100"/>
          <ac:picMkLst>
            <pc:docMk/>
            <pc:sldMk cId="1631934739" sldId="301"/>
            <ac:picMk id="7" creationId="{00000000-0000-0000-0000-000000000000}"/>
          </ac:picMkLst>
        </pc:picChg>
        <pc:picChg chg="mod modCrop">
          <ac:chgData name="Richard Wheeless" userId="edf7d7f9-5d95-4eec-886d-0f745236a21b" providerId="ADAL" clId="{F1A767E5-07A1-4917-B55F-D6B787CAD999}" dt="2021-09-16T02:57:26.734" v="32" actId="14100"/>
          <ac:picMkLst>
            <pc:docMk/>
            <pc:sldMk cId="1631934739" sldId="301"/>
            <ac:picMk id="9" creationId="{00000000-0000-0000-0000-000000000000}"/>
          </ac:picMkLst>
        </pc:picChg>
        <pc:picChg chg="add mod">
          <ac:chgData name="Richard Wheeless" userId="edf7d7f9-5d95-4eec-886d-0f745236a21b" providerId="ADAL" clId="{F1A767E5-07A1-4917-B55F-D6B787CAD999}" dt="2021-09-16T02:57:41.125" v="34" actId="1076"/>
          <ac:picMkLst>
            <pc:docMk/>
            <pc:sldMk cId="1631934739" sldId="301"/>
            <ac:picMk id="14" creationId="{F2327A09-C866-4792-95FC-2B2AD4B695A1}"/>
          </ac:picMkLst>
        </pc:picChg>
      </pc:sldChg>
      <pc:sldChg chg="modSp mod">
        <pc:chgData name="Richard Wheeless" userId="edf7d7f9-5d95-4eec-886d-0f745236a21b" providerId="ADAL" clId="{F1A767E5-07A1-4917-B55F-D6B787CAD999}" dt="2021-09-16T02:56:16.585" v="19" actId="14100"/>
        <pc:sldMkLst>
          <pc:docMk/>
          <pc:sldMk cId="3622315357" sldId="302"/>
        </pc:sldMkLst>
        <pc:spChg chg="mod">
          <ac:chgData name="Richard Wheeless" userId="edf7d7f9-5d95-4eec-886d-0f745236a21b" providerId="ADAL" clId="{F1A767E5-07A1-4917-B55F-D6B787CAD999}" dt="2021-09-16T02:55:44.718" v="17" actId="1076"/>
          <ac:spMkLst>
            <pc:docMk/>
            <pc:sldMk cId="3622315357" sldId="302"/>
            <ac:spMk id="6" creationId="{00000000-0000-0000-0000-000000000000}"/>
          </ac:spMkLst>
        </pc:spChg>
        <pc:spChg chg="mod">
          <ac:chgData name="Richard Wheeless" userId="edf7d7f9-5d95-4eec-886d-0f745236a21b" providerId="ADAL" clId="{F1A767E5-07A1-4917-B55F-D6B787CAD999}" dt="2021-09-16T02:56:08.345" v="18" actId="1076"/>
          <ac:spMkLst>
            <pc:docMk/>
            <pc:sldMk cId="3622315357" sldId="302"/>
            <ac:spMk id="7" creationId="{00000000-0000-0000-0000-000000000000}"/>
          </ac:spMkLst>
        </pc:spChg>
        <pc:picChg chg="mod modCrop">
          <ac:chgData name="Richard Wheeless" userId="edf7d7f9-5d95-4eec-886d-0f745236a21b" providerId="ADAL" clId="{F1A767E5-07A1-4917-B55F-D6B787CAD999}" dt="2021-09-16T02:56:16.585" v="19" actId="14100"/>
          <ac:picMkLst>
            <pc:docMk/>
            <pc:sldMk cId="3622315357" sldId="30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26134C2E-EC52-9E20-2D29-41AFA7CF55F8}"/>
    <pc:docChg chg="sldOrd">
      <pc:chgData name="Richard Wheeless" userId="S::id63la41@ubalt.edu::edf7d7f9-5d95-4eec-886d-0f745236a21b" providerId="AD" clId="Web-{26134C2E-EC52-9E20-2D29-41AFA7CF55F8}" dt="2021-09-10T07:39:49.584" v="0"/>
      <pc:docMkLst>
        <pc:docMk/>
      </pc:docMkLst>
      <pc:sldChg chg="ord">
        <pc:chgData name="Richard Wheeless" userId="S::id63la41@ubalt.edu::edf7d7f9-5d95-4eec-886d-0f745236a21b" providerId="AD" clId="Web-{26134C2E-EC52-9E20-2D29-41AFA7CF55F8}" dt="2021-09-10T07:39:49.584" v="0"/>
        <pc:sldMkLst>
          <pc:docMk/>
          <pc:sldMk cId="872264202" sldId="306"/>
        </pc:sldMkLst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97EFF9E6-E7D2-4716-BA89-2001D2B92320}"/>
    <pc:docChg chg="undo custSel addSld delSld modSld sldOrd">
      <pc:chgData name="Weifeng Xu" userId="e7aed605-a3dd-4d5a-a692-a87037af107b" providerId="ADAL" clId="{97EFF9E6-E7D2-4716-BA89-2001D2B92320}" dt="2022-10-04T23:15:46.349" v="1524" actId="20577"/>
      <pc:docMkLst>
        <pc:docMk/>
      </pc:docMkLst>
      <pc:sldChg chg="addSp delSp modSp mod">
        <pc:chgData name="Weifeng Xu" userId="e7aed605-a3dd-4d5a-a692-a87037af107b" providerId="ADAL" clId="{97EFF9E6-E7D2-4716-BA89-2001D2B92320}" dt="2022-10-04T15:39:00.616" v="743" actId="108"/>
        <pc:sldMkLst>
          <pc:docMk/>
          <pc:sldMk cId="162022530" sldId="256"/>
        </pc:sldMkLst>
        <pc:spChg chg="mod">
          <ac:chgData name="Weifeng Xu" userId="e7aed605-a3dd-4d5a-a692-a87037af107b" providerId="ADAL" clId="{97EFF9E6-E7D2-4716-BA89-2001D2B92320}" dt="2022-10-04T15:39:00.616" v="743" actId="108"/>
          <ac:spMkLst>
            <pc:docMk/>
            <pc:sldMk cId="162022530" sldId="256"/>
            <ac:spMk id="3" creationId="{00000000-0000-0000-0000-000000000000}"/>
          </ac:spMkLst>
        </pc:spChg>
        <pc:spChg chg="add del">
          <ac:chgData name="Weifeng Xu" userId="e7aed605-a3dd-4d5a-a692-a87037af107b" providerId="ADAL" clId="{97EFF9E6-E7D2-4716-BA89-2001D2B92320}" dt="2022-10-03T14:11:26.339" v="703"/>
          <ac:spMkLst>
            <pc:docMk/>
            <pc:sldMk cId="162022530" sldId="256"/>
            <ac:spMk id="4" creationId="{9AF3667E-EAE3-542F-9FEE-4B0F249543A8}"/>
          </ac:spMkLst>
        </pc:spChg>
        <pc:spChg chg="add del">
          <ac:chgData name="Weifeng Xu" userId="e7aed605-a3dd-4d5a-a692-a87037af107b" providerId="ADAL" clId="{97EFF9E6-E7D2-4716-BA89-2001D2B92320}" dt="2022-10-03T14:11:34.076" v="705"/>
          <ac:spMkLst>
            <pc:docMk/>
            <pc:sldMk cId="162022530" sldId="256"/>
            <ac:spMk id="5" creationId="{A194533D-C4A8-CC5D-A16D-B12C3F133DCF}"/>
          </ac:spMkLst>
        </pc:spChg>
        <pc:picChg chg="add mod">
          <ac:chgData name="Weifeng Xu" userId="e7aed605-a3dd-4d5a-a692-a87037af107b" providerId="ADAL" clId="{97EFF9E6-E7D2-4716-BA89-2001D2B92320}" dt="2022-10-03T14:11:55.277" v="716" actId="1076"/>
          <ac:picMkLst>
            <pc:docMk/>
            <pc:sldMk cId="162022530" sldId="256"/>
            <ac:picMk id="6" creationId="{4567845D-5074-2D35-3B8C-32E7EA00E851}"/>
          </ac:picMkLst>
        </pc:picChg>
        <pc:picChg chg="add mod">
          <ac:chgData name="Weifeng Xu" userId="e7aed605-a3dd-4d5a-a692-a87037af107b" providerId="ADAL" clId="{97EFF9E6-E7D2-4716-BA89-2001D2B92320}" dt="2022-10-03T14:11:58.446" v="718" actId="1076"/>
          <ac:picMkLst>
            <pc:docMk/>
            <pc:sldMk cId="162022530" sldId="256"/>
            <ac:picMk id="1026" creationId="{34551BB4-FF0D-6BBF-3E43-D598A2192660}"/>
          </ac:picMkLst>
        </pc:picChg>
      </pc:sldChg>
      <pc:sldChg chg="addSp modSp mod">
        <pc:chgData name="Weifeng Xu" userId="e7aed605-a3dd-4d5a-a692-a87037af107b" providerId="ADAL" clId="{97EFF9E6-E7D2-4716-BA89-2001D2B92320}" dt="2022-10-04T15:59:33.109" v="754" actId="207"/>
        <pc:sldMkLst>
          <pc:docMk/>
          <pc:sldMk cId="2795289834" sldId="295"/>
        </pc:sldMkLst>
        <pc:spChg chg="mod">
          <ac:chgData name="Weifeng Xu" userId="e7aed605-a3dd-4d5a-a692-a87037af107b" providerId="ADAL" clId="{97EFF9E6-E7D2-4716-BA89-2001D2B92320}" dt="2021-10-12T20:22:04.833" v="270" actId="20577"/>
          <ac:spMkLst>
            <pc:docMk/>
            <pc:sldMk cId="2795289834" sldId="295"/>
            <ac:spMk id="4" creationId="{00000000-0000-0000-0000-000000000000}"/>
          </ac:spMkLst>
        </pc:spChg>
        <pc:spChg chg="add mod">
          <ac:chgData name="Weifeng Xu" userId="e7aed605-a3dd-4d5a-a692-a87037af107b" providerId="ADAL" clId="{97EFF9E6-E7D2-4716-BA89-2001D2B92320}" dt="2022-10-04T15:53:09.423" v="750" actId="113"/>
          <ac:spMkLst>
            <pc:docMk/>
            <pc:sldMk cId="2795289834" sldId="295"/>
            <ac:spMk id="7" creationId="{F02604CC-3929-2910-5ED9-FBF44D8E6B02}"/>
          </ac:spMkLst>
        </pc:spChg>
        <pc:spChg chg="add mod">
          <ac:chgData name="Weifeng Xu" userId="e7aed605-a3dd-4d5a-a692-a87037af107b" providerId="ADAL" clId="{97EFF9E6-E7D2-4716-BA89-2001D2B92320}" dt="2022-10-04T15:59:33.109" v="754" actId="207"/>
          <ac:spMkLst>
            <pc:docMk/>
            <pc:sldMk cId="2795289834" sldId="295"/>
            <ac:spMk id="9" creationId="{BA192711-6A15-4735-F09B-4FF45DA8B257}"/>
          </ac:spMkLst>
        </pc:spChg>
      </pc:sldChg>
      <pc:sldChg chg="addSp delSp modSp mod">
        <pc:chgData name="Weifeng Xu" userId="e7aed605-a3dd-4d5a-a692-a87037af107b" providerId="ADAL" clId="{97EFF9E6-E7D2-4716-BA89-2001D2B92320}" dt="2022-10-03T14:20:29.945" v="737" actId="1076"/>
        <pc:sldMkLst>
          <pc:docMk/>
          <pc:sldMk cId="3301132655" sldId="297"/>
        </pc:sldMkLst>
        <pc:grpChg chg="mod">
          <ac:chgData name="Weifeng Xu" userId="e7aed605-a3dd-4d5a-a692-a87037af107b" providerId="ADAL" clId="{97EFF9E6-E7D2-4716-BA89-2001D2B92320}" dt="2022-10-03T14:17:15.575" v="727"/>
          <ac:grpSpMkLst>
            <pc:docMk/>
            <pc:sldMk cId="3301132655" sldId="297"/>
            <ac:grpSpMk id="8" creationId="{F500184E-7F3D-9B26-C34D-5964C52D1B95}"/>
          </ac:grpSpMkLst>
        </pc:grpChg>
        <pc:grpChg chg="mod">
          <ac:chgData name="Weifeng Xu" userId="e7aed605-a3dd-4d5a-a692-a87037af107b" providerId="ADAL" clId="{97EFF9E6-E7D2-4716-BA89-2001D2B92320}" dt="2022-10-03T14:17:20.302" v="732"/>
          <ac:grpSpMkLst>
            <pc:docMk/>
            <pc:sldMk cId="3301132655" sldId="297"/>
            <ac:grpSpMk id="11" creationId="{74CD2E59-CC2D-3DB2-008C-0EAA675A2582}"/>
          </ac:grpSpMkLst>
        </pc:grpChg>
        <pc:picChg chg="add mod">
          <ac:chgData name="Weifeng Xu" userId="e7aed605-a3dd-4d5a-a692-a87037af107b" providerId="ADAL" clId="{97EFF9E6-E7D2-4716-BA89-2001D2B92320}" dt="2022-10-03T14:20:29.945" v="737" actId="1076"/>
          <ac:picMkLst>
            <pc:docMk/>
            <pc:sldMk cId="3301132655" sldId="297"/>
            <ac:picMk id="2050" creationId="{A541FFCA-0B53-BBE4-2D75-B9154A1C13E6}"/>
          </ac:picMkLst>
        </pc:picChg>
        <pc:inkChg chg="add del">
          <ac:chgData name="Weifeng Xu" userId="e7aed605-a3dd-4d5a-a692-a87037af107b" providerId="ADAL" clId="{97EFF9E6-E7D2-4716-BA89-2001D2B92320}" dt="2022-10-03T14:16:39.853" v="720" actId="9405"/>
          <ac:inkMkLst>
            <pc:docMk/>
            <pc:sldMk cId="3301132655" sldId="297"/>
            <ac:inkMk id="3" creationId="{A51EF896-30B4-DB3F-D27D-CD4C60BB97BF}"/>
          </ac:inkMkLst>
        </pc:inkChg>
        <pc:inkChg chg="add del">
          <ac:chgData name="Weifeng Xu" userId="e7aed605-a3dd-4d5a-a692-a87037af107b" providerId="ADAL" clId="{97EFF9E6-E7D2-4716-BA89-2001D2B92320}" dt="2022-10-03T14:17:05.725" v="722" actId="9405"/>
          <ac:inkMkLst>
            <pc:docMk/>
            <pc:sldMk cId="3301132655" sldId="297"/>
            <ac:inkMk id="5" creationId="{179A50A9-889A-9782-6D32-A42DCC0FFC07}"/>
          </ac:inkMkLst>
        </pc:inkChg>
        <pc:inkChg chg="add mod">
          <ac:chgData name="Weifeng Xu" userId="e7aed605-a3dd-4d5a-a692-a87037af107b" providerId="ADAL" clId="{97EFF9E6-E7D2-4716-BA89-2001D2B92320}" dt="2022-10-03T14:17:15.575" v="727"/>
          <ac:inkMkLst>
            <pc:docMk/>
            <pc:sldMk cId="3301132655" sldId="297"/>
            <ac:inkMk id="6" creationId="{F9706A0F-CE6A-4D47-DCD4-9010D1374ABD}"/>
          </ac:inkMkLst>
        </pc:inkChg>
        <pc:inkChg chg="add del mod">
          <ac:chgData name="Weifeng Xu" userId="e7aed605-a3dd-4d5a-a692-a87037af107b" providerId="ADAL" clId="{97EFF9E6-E7D2-4716-BA89-2001D2B92320}" dt="2022-10-03T14:17:15.575" v="727"/>
          <ac:inkMkLst>
            <pc:docMk/>
            <pc:sldMk cId="3301132655" sldId="297"/>
            <ac:inkMk id="7" creationId="{9FCF8C51-2BB7-1B09-3707-342B8F15B5A0}"/>
          </ac:inkMkLst>
        </pc:inkChg>
        <pc:inkChg chg="add mod">
          <ac:chgData name="Weifeng Xu" userId="e7aed605-a3dd-4d5a-a692-a87037af107b" providerId="ADAL" clId="{97EFF9E6-E7D2-4716-BA89-2001D2B92320}" dt="2022-10-03T14:17:20.302" v="732"/>
          <ac:inkMkLst>
            <pc:docMk/>
            <pc:sldMk cId="3301132655" sldId="297"/>
            <ac:inkMk id="9" creationId="{6E1E16AC-DE6C-20F3-8C17-2D6449B135C7}"/>
          </ac:inkMkLst>
        </pc:inkChg>
        <pc:inkChg chg="add del mod">
          <ac:chgData name="Weifeng Xu" userId="e7aed605-a3dd-4d5a-a692-a87037af107b" providerId="ADAL" clId="{97EFF9E6-E7D2-4716-BA89-2001D2B92320}" dt="2022-10-03T14:17:20.302" v="732"/>
          <ac:inkMkLst>
            <pc:docMk/>
            <pc:sldMk cId="3301132655" sldId="297"/>
            <ac:inkMk id="10" creationId="{49989C7A-E8FA-0C02-2AA1-F3A135B291F2}"/>
          </ac:inkMkLst>
        </pc:inkChg>
        <pc:inkChg chg="add">
          <ac:chgData name="Weifeng Xu" userId="e7aed605-a3dd-4d5a-a692-a87037af107b" providerId="ADAL" clId="{97EFF9E6-E7D2-4716-BA89-2001D2B92320}" dt="2022-10-03T14:17:23.687" v="733" actId="9405"/>
          <ac:inkMkLst>
            <pc:docMk/>
            <pc:sldMk cId="3301132655" sldId="297"/>
            <ac:inkMk id="12" creationId="{9B4D3634-57AA-663B-5FCE-16E890EDE10E}"/>
          </ac:inkMkLst>
        </pc:inkChg>
        <pc:inkChg chg="add">
          <ac:chgData name="Weifeng Xu" userId="e7aed605-a3dd-4d5a-a692-a87037af107b" providerId="ADAL" clId="{97EFF9E6-E7D2-4716-BA89-2001D2B92320}" dt="2022-10-03T14:20:25.862" v="734" actId="9405"/>
          <ac:inkMkLst>
            <pc:docMk/>
            <pc:sldMk cId="3301132655" sldId="297"/>
            <ac:inkMk id="13" creationId="{19EC8616-8037-5FA8-0831-7E3A9289FF9E}"/>
          </ac:inkMkLst>
        </pc:inkChg>
        <pc:inkChg chg="add">
          <ac:chgData name="Weifeng Xu" userId="e7aed605-a3dd-4d5a-a692-a87037af107b" providerId="ADAL" clId="{97EFF9E6-E7D2-4716-BA89-2001D2B92320}" dt="2022-10-03T14:20:26.260" v="735" actId="9405"/>
          <ac:inkMkLst>
            <pc:docMk/>
            <pc:sldMk cId="3301132655" sldId="297"/>
            <ac:inkMk id="14" creationId="{8718AA32-A285-DF8B-B2CD-40FEAE1A87D9}"/>
          </ac:inkMkLst>
        </pc:inkChg>
      </pc:sldChg>
      <pc:sldChg chg="delSp modSp mod">
        <pc:chgData name="Weifeng Xu" userId="e7aed605-a3dd-4d5a-a692-a87037af107b" providerId="ADAL" clId="{97EFF9E6-E7D2-4716-BA89-2001D2B92320}" dt="2022-03-18T00:10:54.808" v="274" actId="14100"/>
        <pc:sldMkLst>
          <pc:docMk/>
          <pc:sldMk cId="1631934739" sldId="301"/>
        </pc:sldMkLst>
        <pc:spChg chg="mod">
          <ac:chgData name="Weifeng Xu" userId="e7aed605-a3dd-4d5a-a692-a87037af107b" providerId="ADAL" clId="{97EFF9E6-E7D2-4716-BA89-2001D2B92320}" dt="2021-10-06T20:48:33.264" v="23" actId="1076"/>
          <ac:spMkLst>
            <pc:docMk/>
            <pc:sldMk cId="1631934739" sldId="301"/>
            <ac:spMk id="10" creationId="{E2F3BB5B-7D36-478C-98B7-AB880380E42C}"/>
          </ac:spMkLst>
        </pc:spChg>
        <pc:spChg chg="mod">
          <ac:chgData name="Weifeng Xu" userId="e7aed605-a3dd-4d5a-a692-a87037af107b" providerId="ADAL" clId="{97EFF9E6-E7D2-4716-BA89-2001D2B92320}" dt="2021-10-06T20:48:22.892" v="20" actId="1076"/>
          <ac:spMkLst>
            <pc:docMk/>
            <pc:sldMk cId="1631934739" sldId="301"/>
            <ac:spMk id="11" creationId="{F6B8A7FC-44C0-41E2-B549-067085A8A347}"/>
          </ac:spMkLst>
        </pc:spChg>
        <pc:spChg chg="mod">
          <ac:chgData name="Weifeng Xu" userId="e7aed605-a3dd-4d5a-a692-a87037af107b" providerId="ADAL" clId="{97EFF9E6-E7D2-4716-BA89-2001D2B92320}" dt="2021-10-06T20:48:14.084" v="19" actId="1076"/>
          <ac:spMkLst>
            <pc:docMk/>
            <pc:sldMk cId="1631934739" sldId="301"/>
            <ac:spMk id="12" creationId="{F6B8A7FC-44C0-41E2-B549-067085A8A347}"/>
          </ac:spMkLst>
        </pc:spChg>
        <pc:spChg chg="del">
          <ac:chgData name="Weifeng Xu" userId="e7aed605-a3dd-4d5a-a692-a87037af107b" providerId="ADAL" clId="{97EFF9E6-E7D2-4716-BA89-2001D2B92320}" dt="2021-10-06T20:48:08.604" v="18" actId="478"/>
          <ac:spMkLst>
            <pc:docMk/>
            <pc:sldMk cId="1631934739" sldId="301"/>
            <ac:spMk id="13" creationId="{827F20E1-BC8C-40C8-95F8-8F3F30C3B0E8}"/>
          </ac:spMkLst>
        </pc:spChg>
        <pc:spChg chg="del">
          <ac:chgData name="Weifeng Xu" userId="e7aed605-a3dd-4d5a-a692-a87037af107b" providerId="ADAL" clId="{97EFF9E6-E7D2-4716-BA89-2001D2B92320}" dt="2021-10-06T20:48:08.604" v="18" actId="478"/>
          <ac:spMkLst>
            <pc:docMk/>
            <pc:sldMk cId="1631934739" sldId="301"/>
            <ac:spMk id="15" creationId="{8BBDC087-1954-4D7D-B5B0-86B55E8A6BF7}"/>
          </ac:spMkLst>
        </pc:spChg>
        <pc:spChg chg="del">
          <ac:chgData name="Weifeng Xu" userId="e7aed605-a3dd-4d5a-a692-a87037af107b" providerId="ADAL" clId="{97EFF9E6-E7D2-4716-BA89-2001D2B92320}" dt="2021-10-06T20:48:08.604" v="18" actId="478"/>
          <ac:spMkLst>
            <pc:docMk/>
            <pc:sldMk cId="1631934739" sldId="301"/>
            <ac:spMk id="16" creationId="{06AD7F4D-8BCD-49EB-80A6-C4FD34EF209F}"/>
          </ac:spMkLst>
        </pc:spChg>
        <pc:picChg chg="mod">
          <ac:chgData name="Weifeng Xu" userId="e7aed605-a3dd-4d5a-a692-a87037af107b" providerId="ADAL" clId="{97EFF9E6-E7D2-4716-BA89-2001D2B92320}" dt="2022-03-18T00:10:48.080" v="271" actId="14100"/>
          <ac:picMkLst>
            <pc:docMk/>
            <pc:sldMk cId="1631934739" sldId="301"/>
            <ac:picMk id="4" creationId="{00000000-0000-0000-0000-000000000000}"/>
          </ac:picMkLst>
        </pc:picChg>
        <pc:picChg chg="mod">
          <ac:chgData name="Weifeng Xu" userId="e7aed605-a3dd-4d5a-a692-a87037af107b" providerId="ADAL" clId="{97EFF9E6-E7D2-4716-BA89-2001D2B92320}" dt="2022-03-18T00:10:51.225" v="272" actId="14100"/>
          <ac:picMkLst>
            <pc:docMk/>
            <pc:sldMk cId="1631934739" sldId="301"/>
            <ac:picMk id="7" creationId="{00000000-0000-0000-0000-000000000000}"/>
          </ac:picMkLst>
        </pc:picChg>
        <pc:picChg chg="mod">
          <ac:chgData name="Weifeng Xu" userId="e7aed605-a3dd-4d5a-a692-a87037af107b" providerId="ADAL" clId="{97EFF9E6-E7D2-4716-BA89-2001D2B92320}" dt="2022-03-18T00:10:54.808" v="274" actId="14100"/>
          <ac:picMkLst>
            <pc:docMk/>
            <pc:sldMk cId="1631934739" sldId="301"/>
            <ac:picMk id="9" creationId="{00000000-0000-0000-0000-000000000000}"/>
          </ac:picMkLst>
        </pc:picChg>
        <pc:picChg chg="del">
          <ac:chgData name="Weifeng Xu" userId="e7aed605-a3dd-4d5a-a692-a87037af107b" providerId="ADAL" clId="{97EFF9E6-E7D2-4716-BA89-2001D2B92320}" dt="2021-10-06T20:48:08.604" v="18" actId="478"/>
          <ac:picMkLst>
            <pc:docMk/>
            <pc:sldMk cId="1631934739" sldId="301"/>
            <ac:picMk id="14" creationId="{F2327A09-C866-4792-95FC-2B2AD4B695A1}"/>
          </ac:picMkLst>
        </pc:picChg>
      </pc:sldChg>
      <pc:sldChg chg="modSp mod">
        <pc:chgData name="Weifeng Xu" userId="e7aed605-a3dd-4d5a-a692-a87037af107b" providerId="ADAL" clId="{97EFF9E6-E7D2-4716-BA89-2001D2B92320}" dt="2021-10-06T20:48:46.618" v="25" actId="1076"/>
        <pc:sldMkLst>
          <pc:docMk/>
          <pc:sldMk cId="3622315357" sldId="302"/>
        </pc:sldMkLst>
        <pc:spChg chg="mod">
          <ac:chgData name="Weifeng Xu" userId="e7aed605-a3dd-4d5a-a692-a87037af107b" providerId="ADAL" clId="{97EFF9E6-E7D2-4716-BA89-2001D2B92320}" dt="2021-10-06T20:48:46.618" v="25" actId="1076"/>
          <ac:spMkLst>
            <pc:docMk/>
            <pc:sldMk cId="3622315357" sldId="302"/>
            <ac:spMk id="5" creationId="{00000000-0000-0000-0000-000000000000}"/>
          </ac:spMkLst>
        </pc:spChg>
      </pc:sldChg>
      <pc:sldChg chg="modNotesTx">
        <pc:chgData name="Weifeng Xu" userId="e7aed605-a3dd-4d5a-a692-a87037af107b" providerId="ADAL" clId="{97EFF9E6-E7D2-4716-BA89-2001D2B92320}" dt="2022-10-04T16:05:02.695" v="819" actId="20577"/>
        <pc:sldMkLst>
          <pc:docMk/>
          <pc:sldMk cId="2057101172" sldId="304"/>
        </pc:sldMkLst>
      </pc:sldChg>
      <pc:sldChg chg="addSp delSp modSp mod">
        <pc:chgData name="Weifeng Xu" userId="e7aed605-a3dd-4d5a-a692-a87037af107b" providerId="ADAL" clId="{97EFF9E6-E7D2-4716-BA89-2001D2B92320}" dt="2022-10-04T16:31:25.428" v="1291"/>
        <pc:sldMkLst>
          <pc:docMk/>
          <pc:sldMk cId="822194171" sldId="305"/>
        </pc:sldMkLst>
        <pc:spChg chg="mod">
          <ac:chgData name="Weifeng Xu" userId="e7aed605-a3dd-4d5a-a692-a87037af107b" providerId="ADAL" clId="{97EFF9E6-E7D2-4716-BA89-2001D2B92320}" dt="2022-10-04T16:31:25.428" v="1291"/>
          <ac:spMkLst>
            <pc:docMk/>
            <pc:sldMk cId="822194171" sldId="305"/>
            <ac:spMk id="6" creationId="{00000000-0000-0000-0000-000000000000}"/>
          </ac:spMkLst>
        </pc:spChg>
        <pc:spChg chg="add del mod">
          <ac:chgData name="Weifeng Xu" userId="e7aed605-a3dd-4d5a-a692-a87037af107b" providerId="ADAL" clId="{97EFF9E6-E7D2-4716-BA89-2001D2B92320}" dt="2022-10-04T16:22:02.287" v="1283" actId="478"/>
          <ac:spMkLst>
            <pc:docMk/>
            <pc:sldMk cId="822194171" sldId="305"/>
            <ac:spMk id="46" creationId="{43E02D57-378D-CF2D-A22E-2FA13EF59122}"/>
          </ac:spMkLst>
        </pc:spChg>
        <pc:grpChg chg="add del mod">
          <ac:chgData name="Weifeng Xu" userId="e7aed605-a3dd-4d5a-a692-a87037af107b" providerId="ADAL" clId="{97EFF9E6-E7D2-4716-BA89-2001D2B92320}" dt="2022-09-30T12:45:42.313" v="612"/>
          <ac:grpSpMkLst>
            <pc:docMk/>
            <pc:sldMk cId="822194171" sldId="305"/>
            <ac:grpSpMk id="12" creationId="{DB368CE9-AC7C-9703-BE4C-49AA52987E20}"/>
          </ac:grpSpMkLst>
        </pc:grpChg>
        <pc:grpChg chg="add del mod">
          <ac:chgData name="Weifeng Xu" userId="e7aed605-a3dd-4d5a-a692-a87037af107b" providerId="ADAL" clId="{97EFF9E6-E7D2-4716-BA89-2001D2B92320}" dt="2022-09-30T12:45:42.313" v="612"/>
          <ac:grpSpMkLst>
            <pc:docMk/>
            <pc:sldMk cId="822194171" sldId="305"/>
            <ac:grpSpMk id="13" creationId="{357A7101-93F0-C721-7017-DA6132F10B8D}"/>
          </ac:grpSpMkLst>
        </pc:grpChg>
        <pc:grpChg chg="mod">
          <ac:chgData name="Weifeng Xu" userId="e7aed605-a3dd-4d5a-a692-a87037af107b" providerId="ADAL" clId="{97EFF9E6-E7D2-4716-BA89-2001D2B92320}" dt="2022-09-30T12:45:37.243" v="608"/>
          <ac:grpSpMkLst>
            <pc:docMk/>
            <pc:sldMk cId="822194171" sldId="305"/>
            <ac:grpSpMk id="15" creationId="{F94FB240-425F-E4AC-F0C5-DE5E93FBE82C}"/>
          </ac:grpSpMkLst>
        </pc:grpChg>
        <pc:grpChg chg="del mod">
          <ac:chgData name="Weifeng Xu" userId="e7aed605-a3dd-4d5a-a692-a87037af107b" providerId="ADAL" clId="{97EFF9E6-E7D2-4716-BA89-2001D2B92320}" dt="2022-09-30T12:46:18.995" v="622"/>
          <ac:grpSpMkLst>
            <pc:docMk/>
            <pc:sldMk cId="822194171" sldId="305"/>
            <ac:grpSpMk id="22" creationId="{57F1DDD6-CA7F-E8C9-8149-7D34D1FED10D}"/>
          </ac:grpSpMkLst>
        </pc:grpChg>
        <pc:grpChg chg="mod">
          <ac:chgData name="Weifeng Xu" userId="e7aed605-a3dd-4d5a-a692-a87037af107b" providerId="ADAL" clId="{97EFF9E6-E7D2-4716-BA89-2001D2B92320}" dt="2022-09-30T12:46:18.995" v="622"/>
          <ac:grpSpMkLst>
            <pc:docMk/>
            <pc:sldMk cId="822194171" sldId="305"/>
            <ac:grpSpMk id="23" creationId="{0D36B482-61BC-B948-494E-019D642853B8}"/>
          </ac:grpSpMkLst>
        </pc:grpChg>
        <pc:grpChg chg="mod">
          <ac:chgData name="Weifeng Xu" userId="e7aed605-a3dd-4d5a-a692-a87037af107b" providerId="ADAL" clId="{97EFF9E6-E7D2-4716-BA89-2001D2B92320}" dt="2022-09-30T12:51:44.623" v="628"/>
          <ac:grpSpMkLst>
            <pc:docMk/>
            <pc:sldMk cId="822194171" sldId="305"/>
            <ac:grpSpMk id="29" creationId="{FB5F3A26-E797-94CD-537E-4C9A9706E41E}"/>
          </ac:grpSpMkLst>
        </pc:grpChg>
        <pc:grpChg chg="add del mod">
          <ac:chgData name="Weifeng Xu" userId="e7aed605-a3dd-4d5a-a692-a87037af107b" providerId="ADAL" clId="{97EFF9E6-E7D2-4716-BA89-2001D2B92320}" dt="2022-09-30T12:52:00.661" v="641"/>
          <ac:grpSpMkLst>
            <pc:docMk/>
            <pc:sldMk cId="822194171" sldId="305"/>
            <ac:grpSpMk id="32" creationId="{3325429D-0C45-9A16-DE14-0CDFB0C02443}"/>
          </ac:grpSpMkLst>
        </pc:grpChg>
        <pc:grpChg chg="mod">
          <ac:chgData name="Weifeng Xu" userId="e7aed605-a3dd-4d5a-a692-a87037af107b" providerId="ADAL" clId="{97EFF9E6-E7D2-4716-BA89-2001D2B92320}" dt="2022-09-30T12:51:52.394" v="635"/>
          <ac:grpSpMkLst>
            <pc:docMk/>
            <pc:sldMk cId="822194171" sldId="305"/>
            <ac:grpSpMk id="34" creationId="{69441FA9-426C-0D07-39BD-9936FFCD3F8D}"/>
          </ac:grpSpMkLst>
        </pc:grpChg>
        <pc:grpChg chg="del mod">
          <ac:chgData name="Weifeng Xu" userId="e7aed605-a3dd-4d5a-a692-a87037af107b" providerId="ADAL" clId="{97EFF9E6-E7D2-4716-BA89-2001D2B92320}" dt="2022-09-30T12:52:38.109" v="643"/>
          <ac:grpSpMkLst>
            <pc:docMk/>
            <pc:sldMk cId="822194171" sldId="305"/>
            <ac:grpSpMk id="40" creationId="{E6BF790E-392F-2E0C-4278-0FCF2F00FE90}"/>
          </ac:grpSpMkLst>
        </pc:grpChg>
        <pc:grpChg chg="del mod">
          <ac:chgData name="Weifeng Xu" userId="e7aed605-a3dd-4d5a-a692-a87037af107b" providerId="ADAL" clId="{97EFF9E6-E7D2-4716-BA89-2001D2B92320}" dt="2022-09-30T12:52:45.826" v="644" actId="478"/>
          <ac:grpSpMkLst>
            <pc:docMk/>
            <pc:sldMk cId="822194171" sldId="305"/>
            <ac:grpSpMk id="42" creationId="{ADCF7A07-AED3-56ED-4280-0AA3B9EC20A5}"/>
          </ac:grpSpMkLst>
        </pc:grpChg>
        <pc:picChg chg="add mod">
          <ac:chgData name="Weifeng Xu" userId="e7aed605-a3dd-4d5a-a692-a87037af107b" providerId="ADAL" clId="{97EFF9E6-E7D2-4716-BA89-2001D2B92320}" dt="2022-09-30T12:45:10.568" v="598" actId="1076"/>
          <ac:picMkLst>
            <pc:docMk/>
            <pc:sldMk cId="822194171" sldId="305"/>
            <ac:picMk id="4" creationId="{F0B90A74-9DBD-E455-F192-AE810787A386}"/>
          </ac:picMkLst>
        </pc:picChg>
        <pc:picChg chg="add mod">
          <ac:chgData name="Weifeng Xu" userId="e7aed605-a3dd-4d5a-a692-a87037af107b" providerId="ADAL" clId="{97EFF9E6-E7D2-4716-BA89-2001D2B92320}" dt="2022-09-30T12:53:03.553" v="648" actId="1076"/>
          <ac:picMkLst>
            <pc:docMk/>
            <pc:sldMk cId="822194171" sldId="305"/>
            <ac:picMk id="44" creationId="{9FBFD6FC-E8B7-8A25-EB89-86EE2E58C667}"/>
          </ac:picMkLst>
        </pc:picChg>
        <pc:picChg chg="add mod">
          <ac:chgData name="Weifeng Xu" userId="e7aed605-a3dd-4d5a-a692-a87037af107b" providerId="ADAL" clId="{97EFF9E6-E7D2-4716-BA89-2001D2B92320}" dt="2022-09-30T12:45:43.353" v="616" actId="1076"/>
          <ac:picMkLst>
            <pc:docMk/>
            <pc:sldMk cId="822194171" sldId="305"/>
            <ac:picMk id="1026" creationId="{A95E9BFF-EEE6-8845-F3FF-1BF2592C5180}"/>
          </ac:picMkLst>
        </pc:picChg>
        <pc:inkChg chg="add del mod">
          <ac:chgData name="Weifeng Xu" userId="e7aed605-a3dd-4d5a-a692-a87037af107b" providerId="ADAL" clId="{97EFF9E6-E7D2-4716-BA89-2001D2B92320}" dt="2022-09-30T12:45:42.993" v="615" actId="9405"/>
          <ac:inkMkLst>
            <pc:docMk/>
            <pc:sldMk cId="822194171" sldId="305"/>
            <ac:inkMk id="5" creationId="{EA49974F-20D9-8CED-4918-554F59CC54C2}"/>
          </ac:inkMkLst>
        </pc:inkChg>
        <pc:inkChg chg="add del mod">
          <ac:chgData name="Weifeng Xu" userId="e7aed605-a3dd-4d5a-a692-a87037af107b" providerId="ADAL" clId="{97EFF9E6-E7D2-4716-BA89-2001D2B92320}" dt="2022-09-30T12:45:42.658" v="614" actId="9405"/>
          <ac:inkMkLst>
            <pc:docMk/>
            <pc:sldMk cId="822194171" sldId="305"/>
            <ac:inkMk id="9" creationId="{95DC02D6-B625-5AA1-CDE4-9E764F519393}"/>
          </ac:inkMkLst>
        </pc:inkChg>
        <pc:inkChg chg="add del mod">
          <ac:chgData name="Weifeng Xu" userId="e7aed605-a3dd-4d5a-a692-a87037af107b" providerId="ADAL" clId="{97EFF9E6-E7D2-4716-BA89-2001D2B92320}" dt="2022-09-30T12:45:42.458" v="613" actId="9405"/>
          <ac:inkMkLst>
            <pc:docMk/>
            <pc:sldMk cId="822194171" sldId="305"/>
            <ac:inkMk id="10" creationId="{91E6EAB2-4053-2B5B-6F63-C777A19158C8}"/>
          </ac:inkMkLst>
        </pc:inkChg>
        <pc:inkChg chg="add del mod">
          <ac:chgData name="Weifeng Xu" userId="e7aed605-a3dd-4d5a-a692-a87037af107b" providerId="ADAL" clId="{97EFF9E6-E7D2-4716-BA89-2001D2B92320}" dt="2022-09-30T12:45:42.313" v="612"/>
          <ac:inkMkLst>
            <pc:docMk/>
            <pc:sldMk cId="822194171" sldId="305"/>
            <ac:inkMk id="11" creationId="{18EF9E38-93EA-6393-C1F1-959983F738E9}"/>
          </ac:inkMkLst>
        </pc:inkChg>
        <pc:inkChg chg="add del mod">
          <ac:chgData name="Weifeng Xu" userId="e7aed605-a3dd-4d5a-a692-a87037af107b" providerId="ADAL" clId="{97EFF9E6-E7D2-4716-BA89-2001D2B92320}" dt="2022-09-30T12:45:37.243" v="608"/>
          <ac:inkMkLst>
            <pc:docMk/>
            <pc:sldMk cId="822194171" sldId="305"/>
            <ac:inkMk id="14" creationId="{56B09802-4F79-C560-023C-05164505131E}"/>
          </ac:inkMkLst>
        </pc:inkChg>
        <pc:inkChg chg="add del">
          <ac:chgData name="Weifeng Xu" userId="e7aed605-a3dd-4d5a-a692-a87037af107b" providerId="ADAL" clId="{97EFF9E6-E7D2-4716-BA89-2001D2B92320}" dt="2022-09-30T12:45:42.097" v="610" actId="9405"/>
          <ac:inkMkLst>
            <pc:docMk/>
            <pc:sldMk cId="822194171" sldId="305"/>
            <ac:inkMk id="16" creationId="{FCCB2384-7ED6-736A-7012-BFCDE55A8DA4}"/>
          </ac:inkMkLst>
        </pc:inkChg>
        <pc:inkChg chg="add mod">
          <ac:chgData name="Weifeng Xu" userId="e7aed605-a3dd-4d5a-a692-a87037af107b" providerId="ADAL" clId="{97EFF9E6-E7D2-4716-BA89-2001D2B92320}" dt="2022-09-30T12:46:18.995" v="622"/>
          <ac:inkMkLst>
            <pc:docMk/>
            <pc:sldMk cId="822194171" sldId="305"/>
            <ac:inkMk id="17" creationId="{BD6C3E38-9BF2-772F-4A21-F4DFAE056776}"/>
          </ac:inkMkLst>
        </pc:inkChg>
        <pc:inkChg chg="add mod">
          <ac:chgData name="Weifeng Xu" userId="e7aed605-a3dd-4d5a-a692-a87037af107b" providerId="ADAL" clId="{97EFF9E6-E7D2-4716-BA89-2001D2B92320}" dt="2022-09-30T12:46:18.995" v="622"/>
          <ac:inkMkLst>
            <pc:docMk/>
            <pc:sldMk cId="822194171" sldId="305"/>
            <ac:inkMk id="18" creationId="{11C37DCA-EA9A-6209-F2C0-3C6BA65A37BA}"/>
          </ac:inkMkLst>
        </pc:inkChg>
        <pc:inkChg chg="add mod">
          <ac:chgData name="Weifeng Xu" userId="e7aed605-a3dd-4d5a-a692-a87037af107b" providerId="ADAL" clId="{97EFF9E6-E7D2-4716-BA89-2001D2B92320}" dt="2022-09-30T12:46:18.995" v="622"/>
          <ac:inkMkLst>
            <pc:docMk/>
            <pc:sldMk cId="822194171" sldId="305"/>
            <ac:inkMk id="19" creationId="{0D4B0139-4488-BD68-71FB-7B1A8FF6ECDE}"/>
          </ac:inkMkLst>
        </pc:inkChg>
        <pc:inkChg chg="add mod">
          <ac:chgData name="Weifeng Xu" userId="e7aed605-a3dd-4d5a-a692-a87037af107b" providerId="ADAL" clId="{97EFF9E6-E7D2-4716-BA89-2001D2B92320}" dt="2022-09-30T12:46:18.995" v="622"/>
          <ac:inkMkLst>
            <pc:docMk/>
            <pc:sldMk cId="822194171" sldId="305"/>
            <ac:inkMk id="20" creationId="{2ABCE21B-02A5-6950-AFEE-652DF54B11FB}"/>
          </ac:inkMkLst>
        </pc:inkChg>
        <pc:inkChg chg="add mod">
          <ac:chgData name="Weifeng Xu" userId="e7aed605-a3dd-4d5a-a692-a87037af107b" providerId="ADAL" clId="{97EFF9E6-E7D2-4716-BA89-2001D2B92320}" dt="2022-09-30T12:46:18.995" v="622"/>
          <ac:inkMkLst>
            <pc:docMk/>
            <pc:sldMk cId="822194171" sldId="305"/>
            <ac:inkMk id="21" creationId="{4592E01C-7752-BBCC-ADAF-0DF1031C47A7}"/>
          </ac:inkMkLst>
        </pc:inkChg>
        <pc:inkChg chg="add mod">
          <ac:chgData name="Weifeng Xu" userId="e7aed605-a3dd-4d5a-a692-a87037af107b" providerId="ADAL" clId="{97EFF9E6-E7D2-4716-BA89-2001D2B92320}" dt="2022-09-30T12:51:44.623" v="628"/>
          <ac:inkMkLst>
            <pc:docMk/>
            <pc:sldMk cId="822194171" sldId="305"/>
            <ac:inkMk id="24" creationId="{A73CEC3F-BB77-0D67-7D25-319418917DB7}"/>
          </ac:inkMkLst>
        </pc:inkChg>
        <pc:inkChg chg="add mod">
          <ac:chgData name="Weifeng Xu" userId="e7aed605-a3dd-4d5a-a692-a87037af107b" providerId="ADAL" clId="{97EFF9E6-E7D2-4716-BA89-2001D2B92320}" dt="2022-09-30T12:51:44.623" v="628"/>
          <ac:inkMkLst>
            <pc:docMk/>
            <pc:sldMk cId="822194171" sldId="305"/>
            <ac:inkMk id="25" creationId="{96A5E9FD-821A-317C-87DD-A5C7FA3986F3}"/>
          </ac:inkMkLst>
        </pc:inkChg>
        <pc:inkChg chg="add mod">
          <ac:chgData name="Weifeng Xu" userId="e7aed605-a3dd-4d5a-a692-a87037af107b" providerId="ADAL" clId="{97EFF9E6-E7D2-4716-BA89-2001D2B92320}" dt="2022-09-30T12:51:44.623" v="628"/>
          <ac:inkMkLst>
            <pc:docMk/>
            <pc:sldMk cId="822194171" sldId="305"/>
            <ac:inkMk id="26" creationId="{A4993DAF-6439-44AA-0AC5-59FAF512DCED}"/>
          </ac:inkMkLst>
        </pc:inkChg>
        <pc:inkChg chg="add mod">
          <ac:chgData name="Weifeng Xu" userId="e7aed605-a3dd-4d5a-a692-a87037af107b" providerId="ADAL" clId="{97EFF9E6-E7D2-4716-BA89-2001D2B92320}" dt="2022-09-30T12:51:44.623" v="628"/>
          <ac:inkMkLst>
            <pc:docMk/>
            <pc:sldMk cId="822194171" sldId="305"/>
            <ac:inkMk id="27" creationId="{24B47338-85D8-E758-E5A7-918315E985A4}"/>
          </ac:inkMkLst>
        </pc:inkChg>
        <pc:inkChg chg="add mod">
          <ac:chgData name="Weifeng Xu" userId="e7aed605-a3dd-4d5a-a692-a87037af107b" providerId="ADAL" clId="{97EFF9E6-E7D2-4716-BA89-2001D2B92320}" dt="2022-09-30T12:51:44.623" v="628"/>
          <ac:inkMkLst>
            <pc:docMk/>
            <pc:sldMk cId="822194171" sldId="305"/>
            <ac:inkMk id="28" creationId="{1676607E-3703-439D-2E6E-3957459586AF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0" creationId="{E4F89E23-D023-48B1-D427-BB9AB854E202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1" creationId="{E8CE1B46-AA0C-CDD2-1021-A4A6EF902E78}"/>
          </ac:inkMkLst>
        </pc:inkChg>
        <pc:inkChg chg="add del mod">
          <ac:chgData name="Weifeng Xu" userId="e7aed605-a3dd-4d5a-a692-a87037af107b" providerId="ADAL" clId="{97EFF9E6-E7D2-4716-BA89-2001D2B92320}" dt="2022-09-30T12:51:52.394" v="635"/>
          <ac:inkMkLst>
            <pc:docMk/>
            <pc:sldMk cId="822194171" sldId="305"/>
            <ac:inkMk id="33" creationId="{6AF0F9C8-50D5-2420-8121-7FEA8DED151A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5" creationId="{A3942AC1-2FF0-AB60-AF5C-1D06EDE463EF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6" creationId="{9D0349C7-9C92-6E16-7CAB-31E39CEE557C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7" creationId="{889904AF-D9A8-17BE-FE47-076AB8170AF3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8" creationId="{CA389E8A-1FFD-7E9A-14E2-D53E09F2C50E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39" creationId="{DD1EB3F6-892E-C1E5-261C-D65DC784EADA}"/>
          </ac:inkMkLst>
        </pc:inkChg>
        <pc:inkChg chg="add mod">
          <ac:chgData name="Weifeng Xu" userId="e7aed605-a3dd-4d5a-a692-a87037af107b" providerId="ADAL" clId="{97EFF9E6-E7D2-4716-BA89-2001D2B92320}" dt="2022-09-30T12:52:38.109" v="643"/>
          <ac:inkMkLst>
            <pc:docMk/>
            <pc:sldMk cId="822194171" sldId="305"/>
            <ac:inkMk id="41" creationId="{3482E222-E51B-227B-80A2-ABF227724302}"/>
          </ac:inkMkLst>
        </pc:inkChg>
      </pc:sldChg>
      <pc:sldChg chg="addSp delSp modSp mod">
        <pc:chgData name="Weifeng Xu" userId="e7aed605-a3dd-4d5a-a692-a87037af107b" providerId="ADAL" clId="{97EFF9E6-E7D2-4716-BA89-2001D2B92320}" dt="2022-10-04T19:55:48.741" v="1516" actId="1076"/>
        <pc:sldMkLst>
          <pc:docMk/>
          <pc:sldMk cId="872264202" sldId="306"/>
        </pc:sldMkLst>
        <pc:grpChg chg="mod">
          <ac:chgData name="Weifeng Xu" userId="e7aed605-a3dd-4d5a-a692-a87037af107b" providerId="ADAL" clId="{97EFF9E6-E7D2-4716-BA89-2001D2B92320}" dt="2022-10-04T19:52:14.827" v="1486"/>
          <ac:grpSpMkLst>
            <pc:docMk/>
            <pc:sldMk cId="872264202" sldId="306"/>
            <ac:grpSpMk id="4" creationId="{33D04350-CDC5-D220-04E0-CBE626B91827}"/>
          </ac:grpSpMkLst>
        </pc:grpChg>
        <pc:grpChg chg="del mod">
          <ac:chgData name="Weifeng Xu" userId="e7aed605-a3dd-4d5a-a692-a87037af107b" providerId="ADAL" clId="{97EFF9E6-E7D2-4716-BA89-2001D2B92320}" dt="2022-10-04T19:52:51.246" v="1497"/>
          <ac:grpSpMkLst>
            <pc:docMk/>
            <pc:sldMk cId="872264202" sldId="306"/>
            <ac:grpSpMk id="11" creationId="{CBBD5A82-ED9B-F07F-BC3A-17BAED80988E}"/>
          </ac:grpSpMkLst>
        </pc:grpChg>
        <pc:grpChg chg="del mod">
          <ac:chgData name="Weifeng Xu" userId="e7aed605-a3dd-4d5a-a692-a87037af107b" providerId="ADAL" clId="{97EFF9E6-E7D2-4716-BA89-2001D2B92320}" dt="2022-10-04T19:52:52.197" v="1499"/>
          <ac:grpSpMkLst>
            <pc:docMk/>
            <pc:sldMk cId="872264202" sldId="306"/>
            <ac:grpSpMk id="15" creationId="{A0AB1DF5-2A23-DF6D-51FB-E29C739851A9}"/>
          </ac:grpSpMkLst>
        </pc:grpChg>
        <pc:grpChg chg="mod">
          <ac:chgData name="Weifeng Xu" userId="e7aed605-a3dd-4d5a-a692-a87037af107b" providerId="ADAL" clId="{97EFF9E6-E7D2-4716-BA89-2001D2B92320}" dt="2022-10-04T19:52:52.197" v="1499"/>
          <ac:grpSpMkLst>
            <pc:docMk/>
            <pc:sldMk cId="872264202" sldId="306"/>
            <ac:grpSpMk id="17" creationId="{D742AE0E-50B0-5BD9-5020-FB650263C2BF}"/>
          </ac:grpSpMkLst>
        </pc:grpChg>
        <pc:graphicFrameChg chg="modGraphic">
          <ac:chgData name="Weifeng Xu" userId="e7aed605-a3dd-4d5a-a692-a87037af107b" providerId="ADAL" clId="{97EFF9E6-E7D2-4716-BA89-2001D2B92320}" dt="2022-10-04T19:48:10.150" v="1450" actId="20577"/>
          <ac:graphicFrameMkLst>
            <pc:docMk/>
            <pc:sldMk cId="872264202" sldId="306"/>
            <ac:graphicFrameMk id="5" creationId="{00000000-0000-0000-0000-000000000000}"/>
          </ac:graphicFrameMkLst>
        </pc:graphicFrameChg>
        <pc:picChg chg="add del mod">
          <ac:chgData name="Weifeng Xu" userId="e7aed605-a3dd-4d5a-a692-a87037af107b" providerId="ADAL" clId="{97EFF9E6-E7D2-4716-BA89-2001D2B92320}" dt="2022-10-04T19:54:19.393" v="1509"/>
          <ac:picMkLst>
            <pc:docMk/>
            <pc:sldMk cId="872264202" sldId="306"/>
            <ac:picMk id="3074" creationId="{B9C7ACAF-5DFA-91B1-3433-F4BD6CE5D3F3}"/>
          </ac:picMkLst>
        </pc:picChg>
        <pc:picChg chg="add del mod">
          <ac:chgData name="Weifeng Xu" userId="e7aed605-a3dd-4d5a-a692-a87037af107b" providerId="ADAL" clId="{97EFF9E6-E7D2-4716-BA89-2001D2B92320}" dt="2022-10-04T19:55:40.111" v="1513" actId="478"/>
          <ac:picMkLst>
            <pc:docMk/>
            <pc:sldMk cId="872264202" sldId="306"/>
            <ac:picMk id="3076" creationId="{FA97B941-51DF-9BF0-9445-294A24818DD2}"/>
          </ac:picMkLst>
        </pc:picChg>
        <pc:picChg chg="add mod">
          <ac:chgData name="Weifeng Xu" userId="e7aed605-a3dd-4d5a-a692-a87037af107b" providerId="ADAL" clId="{97EFF9E6-E7D2-4716-BA89-2001D2B92320}" dt="2022-10-04T19:55:48.741" v="1516" actId="1076"/>
          <ac:picMkLst>
            <pc:docMk/>
            <pc:sldMk cId="872264202" sldId="306"/>
            <ac:picMk id="3078" creationId="{A16479C5-F4B3-0EA1-ECD3-12D741812EAC}"/>
          </ac:picMkLst>
        </pc:picChg>
        <pc:inkChg chg="add del mod">
          <ac:chgData name="Weifeng Xu" userId="e7aed605-a3dd-4d5a-a692-a87037af107b" providerId="ADAL" clId="{97EFF9E6-E7D2-4716-BA89-2001D2B92320}" dt="2022-10-04T19:52:15.179" v="1487" actId="9405"/>
          <ac:inkMkLst>
            <pc:docMk/>
            <pc:sldMk cId="872264202" sldId="306"/>
            <ac:inkMk id="2" creationId="{58CEA343-1E36-ED9D-7184-7FB626ABA70B}"/>
          </ac:inkMkLst>
        </pc:inkChg>
        <pc:inkChg chg="add del mod">
          <ac:chgData name="Weifeng Xu" userId="e7aed605-a3dd-4d5a-a692-a87037af107b" providerId="ADAL" clId="{97EFF9E6-E7D2-4716-BA89-2001D2B92320}" dt="2022-10-04T19:52:14.827" v="1486"/>
          <ac:inkMkLst>
            <pc:docMk/>
            <pc:sldMk cId="872264202" sldId="306"/>
            <ac:inkMk id="3" creationId="{BA41E06E-5FD9-2BF0-F538-7DEEE04BF161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6" creationId="{00A43403-152D-D1F8-DC62-761E247C431E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7" creationId="{6C283DEF-DCE4-B4A1-4478-DBBA9643DA9E}"/>
          </ac:inkMkLst>
        </pc:inkChg>
        <pc:inkChg chg="add">
          <ac:chgData name="Weifeng Xu" userId="e7aed605-a3dd-4d5a-a692-a87037af107b" providerId="ADAL" clId="{97EFF9E6-E7D2-4716-BA89-2001D2B92320}" dt="2022-10-04T19:52:23.723" v="1490" actId="9405"/>
          <ac:inkMkLst>
            <pc:docMk/>
            <pc:sldMk cId="872264202" sldId="306"/>
            <ac:inkMk id="8" creationId="{165DDD4A-6B99-FA91-4975-486A42F204A5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9" creationId="{76801D11-B1EC-B87A-FDBF-33A271B7AB73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10" creationId="{F05A297C-9E82-8F64-5C0B-8DA9A3889C8D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12" creationId="{AAB1DFB3-6B36-C588-C394-5D2E8CB1F131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13" creationId="{F0017B04-8469-E88B-00B2-EA3FBD3C7578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14" creationId="{78054327-FB1F-9D21-4893-D0FA991F6FFB}"/>
          </ac:inkMkLst>
        </pc:inkChg>
        <pc:inkChg chg="add mod">
          <ac:chgData name="Weifeng Xu" userId="e7aed605-a3dd-4d5a-a692-a87037af107b" providerId="ADAL" clId="{97EFF9E6-E7D2-4716-BA89-2001D2B92320}" dt="2022-10-04T19:52:52.197" v="1499"/>
          <ac:inkMkLst>
            <pc:docMk/>
            <pc:sldMk cId="872264202" sldId="306"/>
            <ac:inkMk id="16" creationId="{5926A43A-9E62-85E9-F12F-F117AD3D15F9}"/>
          </ac:inkMkLst>
        </pc:inkChg>
      </pc:sldChg>
      <pc:sldChg chg="ord">
        <pc:chgData name="Weifeng Xu" userId="e7aed605-a3dd-4d5a-a692-a87037af107b" providerId="ADAL" clId="{97EFF9E6-E7D2-4716-BA89-2001D2B92320}" dt="2022-10-04T19:56:17.742" v="1518"/>
        <pc:sldMkLst>
          <pc:docMk/>
          <pc:sldMk cId="2600766938" sldId="309"/>
        </pc:sldMkLst>
      </pc:sldChg>
      <pc:sldChg chg="addSp modSp mod">
        <pc:chgData name="Weifeng Xu" userId="e7aed605-a3dd-4d5a-a692-a87037af107b" providerId="ADAL" clId="{97EFF9E6-E7D2-4716-BA89-2001D2B92320}" dt="2022-10-04T19:45:12.432" v="1435" actId="14100"/>
        <pc:sldMkLst>
          <pc:docMk/>
          <pc:sldMk cId="3603348724" sldId="337"/>
        </pc:sldMkLst>
        <pc:spChg chg="add mod">
          <ac:chgData name="Weifeng Xu" userId="e7aed605-a3dd-4d5a-a692-a87037af107b" providerId="ADAL" clId="{97EFF9E6-E7D2-4716-BA89-2001D2B92320}" dt="2022-10-04T19:44:12.832" v="1391" actId="1076"/>
          <ac:spMkLst>
            <pc:docMk/>
            <pc:sldMk cId="3603348724" sldId="337"/>
            <ac:spMk id="8" creationId="{98D0E219-03C3-8ED3-5A5A-A3396E692DB1}"/>
          </ac:spMkLst>
        </pc:spChg>
        <pc:spChg chg="add mod">
          <ac:chgData name="Weifeng Xu" userId="e7aed605-a3dd-4d5a-a692-a87037af107b" providerId="ADAL" clId="{97EFF9E6-E7D2-4716-BA89-2001D2B92320}" dt="2022-10-04T19:44:39.622" v="1395" actId="14100"/>
          <ac:spMkLst>
            <pc:docMk/>
            <pc:sldMk cId="3603348724" sldId="337"/>
            <ac:spMk id="9" creationId="{2C3B4ACA-5426-9550-1B1C-4F9E9764970E}"/>
          </ac:spMkLst>
        </pc:spChg>
        <pc:spChg chg="add mod">
          <ac:chgData name="Weifeng Xu" userId="e7aed605-a3dd-4d5a-a692-a87037af107b" providerId="ADAL" clId="{97EFF9E6-E7D2-4716-BA89-2001D2B92320}" dt="2022-10-04T19:44:53.893" v="1428" actId="1037"/>
          <ac:spMkLst>
            <pc:docMk/>
            <pc:sldMk cId="3603348724" sldId="337"/>
            <ac:spMk id="10" creationId="{FDE485AF-338A-E2C7-5BC8-B7B82E343DFF}"/>
          </ac:spMkLst>
        </pc:spChg>
        <pc:picChg chg="mod">
          <ac:chgData name="Weifeng Xu" userId="e7aed605-a3dd-4d5a-a692-a87037af107b" providerId="ADAL" clId="{97EFF9E6-E7D2-4716-BA89-2001D2B92320}" dt="2022-10-04T19:44:43.847" v="1398" actId="1076"/>
          <ac:picMkLst>
            <pc:docMk/>
            <pc:sldMk cId="3603348724" sldId="337"/>
            <ac:picMk id="3" creationId="{00000000-0000-0000-0000-000000000000}"/>
          </ac:picMkLst>
        </pc:picChg>
        <pc:cxnChg chg="add mod">
          <ac:chgData name="Weifeng Xu" userId="e7aed605-a3dd-4d5a-a692-a87037af107b" providerId="ADAL" clId="{97EFF9E6-E7D2-4716-BA89-2001D2B92320}" dt="2022-10-04T19:45:03.108" v="1431" actId="1076"/>
          <ac:cxnSpMkLst>
            <pc:docMk/>
            <pc:sldMk cId="3603348724" sldId="337"/>
            <ac:cxnSpMk id="12" creationId="{DCEC7AB2-ECCC-AF46-F064-7CBFC048A461}"/>
          </ac:cxnSpMkLst>
        </pc:cxnChg>
        <pc:cxnChg chg="add mod">
          <ac:chgData name="Weifeng Xu" userId="e7aed605-a3dd-4d5a-a692-a87037af107b" providerId="ADAL" clId="{97EFF9E6-E7D2-4716-BA89-2001D2B92320}" dt="2022-10-04T19:45:12.432" v="1435" actId="14100"/>
          <ac:cxnSpMkLst>
            <pc:docMk/>
            <pc:sldMk cId="3603348724" sldId="337"/>
            <ac:cxnSpMk id="13" creationId="{046813A5-D6B1-F512-2DB0-3A11A112684F}"/>
          </ac:cxnSpMkLst>
        </pc:cxnChg>
      </pc:sldChg>
      <pc:sldChg chg="modSp mod">
        <pc:chgData name="Weifeng Xu" userId="e7aed605-a3dd-4d5a-a692-a87037af107b" providerId="ADAL" clId="{97EFF9E6-E7D2-4716-BA89-2001D2B92320}" dt="2022-10-04T18:48:54.758" v="1384" actId="108"/>
        <pc:sldMkLst>
          <pc:docMk/>
          <pc:sldMk cId="1758307351" sldId="338"/>
        </pc:sldMkLst>
        <pc:spChg chg="mod">
          <ac:chgData name="Weifeng Xu" userId="e7aed605-a3dd-4d5a-a692-a87037af107b" providerId="ADAL" clId="{97EFF9E6-E7D2-4716-BA89-2001D2B92320}" dt="2022-10-04T18:48:54.758" v="1384" actId="108"/>
          <ac:spMkLst>
            <pc:docMk/>
            <pc:sldMk cId="1758307351" sldId="338"/>
            <ac:spMk id="8" creationId="{00000000-0000-0000-0000-000000000000}"/>
          </ac:spMkLst>
        </pc:spChg>
      </pc:sldChg>
      <pc:sldChg chg="addSp modSp mod">
        <pc:chgData name="Weifeng Xu" userId="e7aed605-a3dd-4d5a-a692-a87037af107b" providerId="ADAL" clId="{97EFF9E6-E7D2-4716-BA89-2001D2B92320}" dt="2022-10-04T17:03:20.802" v="1293" actId="27636"/>
        <pc:sldMkLst>
          <pc:docMk/>
          <pc:sldMk cId="2001013186" sldId="341"/>
        </pc:sldMkLst>
        <pc:spChg chg="mod">
          <ac:chgData name="Weifeng Xu" userId="e7aed605-a3dd-4d5a-a692-a87037af107b" providerId="ADAL" clId="{97EFF9E6-E7D2-4716-BA89-2001D2B92320}" dt="2022-10-04T17:03:20.802" v="1293" actId="27636"/>
          <ac:spMkLst>
            <pc:docMk/>
            <pc:sldMk cId="2001013186" sldId="341"/>
            <ac:spMk id="6" creationId="{00000000-0000-0000-0000-000000000000}"/>
          </ac:spMkLst>
        </pc:spChg>
        <pc:spChg chg="add mod">
          <ac:chgData name="Weifeng Xu" userId="e7aed605-a3dd-4d5a-a692-a87037af107b" providerId="ADAL" clId="{97EFF9E6-E7D2-4716-BA89-2001D2B92320}" dt="2022-03-21T14:55:09.634" v="310" actId="1076"/>
          <ac:spMkLst>
            <pc:docMk/>
            <pc:sldMk cId="2001013186" sldId="341"/>
            <ac:spMk id="9" creationId="{A3442031-24D0-49FC-A2C0-859643B6F5FB}"/>
          </ac:spMkLst>
        </pc:spChg>
      </pc:sldChg>
      <pc:sldChg chg="modSp mod">
        <pc:chgData name="Weifeng Xu" userId="e7aed605-a3dd-4d5a-a692-a87037af107b" providerId="ADAL" clId="{97EFF9E6-E7D2-4716-BA89-2001D2B92320}" dt="2022-10-04T18:41:53.458" v="1369" actId="6549"/>
        <pc:sldMkLst>
          <pc:docMk/>
          <pc:sldMk cId="2197308400" sldId="343"/>
        </pc:sldMkLst>
        <pc:spChg chg="mod">
          <ac:chgData name="Weifeng Xu" userId="e7aed605-a3dd-4d5a-a692-a87037af107b" providerId="ADAL" clId="{97EFF9E6-E7D2-4716-BA89-2001D2B92320}" dt="2022-10-04T18:41:53.458" v="1369" actId="6549"/>
          <ac:spMkLst>
            <pc:docMk/>
            <pc:sldMk cId="2197308400" sldId="343"/>
            <ac:spMk id="2" creationId="{00000000-0000-0000-0000-000000000000}"/>
          </ac:spMkLst>
        </pc:spChg>
      </pc:sldChg>
      <pc:sldChg chg="addSp modSp mod modClrScheme chgLayout">
        <pc:chgData name="Weifeng Xu" userId="e7aed605-a3dd-4d5a-a692-a87037af107b" providerId="ADAL" clId="{97EFF9E6-E7D2-4716-BA89-2001D2B92320}" dt="2022-10-04T18:40:20.755" v="1368" actId="6549"/>
        <pc:sldMkLst>
          <pc:docMk/>
          <pc:sldMk cId="1581121270" sldId="344"/>
        </pc:sldMkLst>
        <pc:spChg chg="add mod ord">
          <ac:chgData name="Weifeng Xu" userId="e7aed605-a3dd-4d5a-a692-a87037af107b" providerId="ADAL" clId="{97EFF9E6-E7D2-4716-BA89-2001D2B92320}" dt="2022-10-04T18:40:20.755" v="1368" actId="6549"/>
          <ac:spMkLst>
            <pc:docMk/>
            <pc:sldMk cId="1581121270" sldId="344"/>
            <ac:spMk id="2" creationId="{906CBA2C-9B8C-BAF9-E736-2BC8BCC92E6C}"/>
          </ac:spMkLst>
        </pc:spChg>
        <pc:graphicFrameChg chg="mod ord modGraphic">
          <ac:chgData name="Weifeng Xu" userId="e7aed605-a3dd-4d5a-a692-a87037af107b" providerId="ADAL" clId="{97EFF9E6-E7D2-4716-BA89-2001D2B92320}" dt="2022-10-04T18:40:18.303" v="1367" actId="1076"/>
          <ac:graphicFrameMkLst>
            <pc:docMk/>
            <pc:sldMk cId="1581121270" sldId="344"/>
            <ac:graphicFrameMk id="4" creationId="{00000000-0000-0000-0000-000000000000}"/>
          </ac:graphicFrameMkLst>
        </pc:graphicFrameChg>
      </pc:sldChg>
      <pc:sldChg chg="addSp modSp mod">
        <pc:chgData name="Weifeng Xu" userId="e7aed605-a3dd-4d5a-a692-a87037af107b" providerId="ADAL" clId="{97EFF9E6-E7D2-4716-BA89-2001D2B92320}" dt="2022-03-21T15:22:13.699" v="499" actId="20577"/>
        <pc:sldMkLst>
          <pc:docMk/>
          <pc:sldMk cId="4222110915" sldId="345"/>
        </pc:sldMkLst>
        <pc:spChg chg="add mod">
          <ac:chgData name="Weifeng Xu" userId="e7aed605-a3dd-4d5a-a692-a87037af107b" providerId="ADAL" clId="{97EFF9E6-E7D2-4716-BA89-2001D2B92320}" dt="2022-03-21T15:22:13.699" v="499" actId="20577"/>
          <ac:spMkLst>
            <pc:docMk/>
            <pc:sldMk cId="4222110915" sldId="345"/>
            <ac:spMk id="5" creationId="{2D6C1D44-0851-4BCA-81E3-A1515200AC0A}"/>
          </ac:spMkLst>
        </pc:spChg>
      </pc:sldChg>
      <pc:sldChg chg="modSp mod">
        <pc:chgData name="Weifeng Xu" userId="e7aed605-a3dd-4d5a-a692-a87037af107b" providerId="ADAL" clId="{97EFF9E6-E7D2-4716-BA89-2001D2B92320}" dt="2021-10-07T00:02:24.887" v="43" actId="108"/>
        <pc:sldMkLst>
          <pc:docMk/>
          <pc:sldMk cId="832130373" sldId="347"/>
        </pc:sldMkLst>
        <pc:spChg chg="mod">
          <ac:chgData name="Weifeng Xu" userId="e7aed605-a3dd-4d5a-a692-a87037af107b" providerId="ADAL" clId="{97EFF9E6-E7D2-4716-BA89-2001D2B92320}" dt="2021-10-07T00:02:24.887" v="43" actId="108"/>
          <ac:spMkLst>
            <pc:docMk/>
            <pc:sldMk cId="832130373" sldId="347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97EFF9E6-E7D2-4716-BA89-2001D2B92320}" dt="2022-10-04T23:15:46.349" v="1524" actId="20577"/>
        <pc:sldMkLst>
          <pc:docMk/>
          <pc:sldMk cId="1926329301" sldId="351"/>
        </pc:sldMkLst>
        <pc:spChg chg="mod">
          <ac:chgData name="Weifeng Xu" userId="e7aed605-a3dd-4d5a-a692-a87037af107b" providerId="ADAL" clId="{97EFF9E6-E7D2-4716-BA89-2001D2B92320}" dt="2022-10-04T23:15:46.349" v="1524" actId="20577"/>
          <ac:spMkLst>
            <pc:docMk/>
            <pc:sldMk cId="1926329301" sldId="351"/>
            <ac:spMk id="4" creationId="{00000000-0000-0000-0000-000000000000}"/>
          </ac:spMkLst>
        </pc:spChg>
      </pc:sldChg>
      <pc:sldChg chg="addSp modSp mod modNotesTx">
        <pc:chgData name="Weifeng Xu" userId="e7aed605-a3dd-4d5a-a692-a87037af107b" providerId="ADAL" clId="{97EFF9E6-E7D2-4716-BA89-2001D2B92320}" dt="2022-03-29T23:15:23.317" v="580" actId="20577"/>
        <pc:sldMkLst>
          <pc:docMk/>
          <pc:sldMk cId="3741421775" sldId="352"/>
        </pc:sldMkLst>
        <pc:spChg chg="mod">
          <ac:chgData name="Weifeng Xu" userId="e7aed605-a3dd-4d5a-a692-a87037af107b" providerId="ADAL" clId="{97EFF9E6-E7D2-4716-BA89-2001D2B92320}" dt="2021-10-07T00:06:13.337" v="53" actId="1076"/>
          <ac:spMkLst>
            <pc:docMk/>
            <pc:sldMk cId="3741421775" sldId="352"/>
            <ac:spMk id="3" creationId="{00000000-0000-0000-0000-000000000000}"/>
          </ac:spMkLst>
        </pc:spChg>
        <pc:spChg chg="add mod">
          <ac:chgData name="Weifeng Xu" userId="e7aed605-a3dd-4d5a-a692-a87037af107b" providerId="ADAL" clId="{97EFF9E6-E7D2-4716-BA89-2001D2B92320}" dt="2021-10-07T00:06:16.838" v="54" actId="1076"/>
          <ac:spMkLst>
            <pc:docMk/>
            <pc:sldMk cId="3741421775" sldId="352"/>
            <ac:spMk id="11" creationId="{0FCAABAF-A21B-4E52-96EB-2C74B78BDE21}"/>
          </ac:spMkLst>
        </pc:spChg>
        <pc:cxnChg chg="add">
          <ac:chgData name="Weifeng Xu" userId="e7aed605-a3dd-4d5a-a692-a87037af107b" providerId="ADAL" clId="{97EFF9E6-E7D2-4716-BA89-2001D2B92320}" dt="2021-10-07T00:06:22.815" v="55" actId="11529"/>
          <ac:cxnSpMkLst>
            <pc:docMk/>
            <pc:sldMk cId="3741421775" sldId="352"/>
            <ac:cxnSpMk id="12" creationId="{892A953A-F767-457F-99FC-3E4205924991}"/>
          </ac:cxnSpMkLst>
        </pc:cxnChg>
        <pc:cxnChg chg="add mod">
          <ac:chgData name="Weifeng Xu" userId="e7aed605-a3dd-4d5a-a692-a87037af107b" providerId="ADAL" clId="{97EFF9E6-E7D2-4716-BA89-2001D2B92320}" dt="2021-10-07T00:06:34.339" v="60" actId="14100"/>
          <ac:cxnSpMkLst>
            <pc:docMk/>
            <pc:sldMk cId="3741421775" sldId="352"/>
            <ac:cxnSpMk id="13" creationId="{8AC07F36-6148-4C1C-9009-BB2F0E412E0F}"/>
          </ac:cxnSpMkLst>
        </pc:cxnChg>
        <pc:cxnChg chg="add mod">
          <ac:chgData name="Weifeng Xu" userId="e7aed605-a3dd-4d5a-a692-a87037af107b" providerId="ADAL" clId="{97EFF9E6-E7D2-4716-BA89-2001D2B92320}" dt="2021-10-07T00:06:48.621" v="63" actId="14100"/>
          <ac:cxnSpMkLst>
            <pc:docMk/>
            <pc:sldMk cId="3741421775" sldId="352"/>
            <ac:cxnSpMk id="18" creationId="{7C0DFF9C-976A-44BB-8057-88B4B1F8FEBF}"/>
          </ac:cxnSpMkLst>
        </pc:cxnChg>
        <pc:cxnChg chg="add mod">
          <ac:chgData name="Weifeng Xu" userId="e7aed605-a3dd-4d5a-a692-a87037af107b" providerId="ADAL" clId="{97EFF9E6-E7D2-4716-BA89-2001D2B92320}" dt="2021-10-07T00:06:55.268" v="66" actId="14100"/>
          <ac:cxnSpMkLst>
            <pc:docMk/>
            <pc:sldMk cId="3741421775" sldId="352"/>
            <ac:cxnSpMk id="21" creationId="{48EC05CD-8525-4D71-8159-8FF7EDF457C0}"/>
          </ac:cxnSpMkLst>
        </pc:cxnChg>
      </pc:sldChg>
      <pc:sldChg chg="addSp delSp modSp mod">
        <pc:chgData name="Weifeng Xu" userId="e7aed605-a3dd-4d5a-a692-a87037af107b" providerId="ADAL" clId="{97EFF9E6-E7D2-4716-BA89-2001D2B92320}" dt="2021-10-07T01:43:36.928" v="266" actId="11529"/>
        <pc:sldMkLst>
          <pc:docMk/>
          <pc:sldMk cId="3102471554" sldId="353"/>
        </pc:sldMkLst>
        <pc:spChg chg="mod">
          <ac:chgData name="Weifeng Xu" userId="e7aed605-a3dd-4d5a-a692-a87037af107b" providerId="ADAL" clId="{97EFF9E6-E7D2-4716-BA89-2001D2B92320}" dt="2021-10-07T00:23:56.383" v="115" actId="14100"/>
          <ac:spMkLst>
            <pc:docMk/>
            <pc:sldMk cId="3102471554" sldId="353"/>
            <ac:spMk id="3" creationId="{00000000-0000-0000-0000-000000000000}"/>
          </ac:spMkLst>
        </pc:spChg>
        <pc:spChg chg="add mod">
          <ac:chgData name="Weifeng Xu" userId="e7aed605-a3dd-4d5a-a692-a87037af107b" providerId="ADAL" clId="{97EFF9E6-E7D2-4716-BA89-2001D2B92320}" dt="2021-10-07T00:26:10.894" v="163" actId="1076"/>
          <ac:spMkLst>
            <pc:docMk/>
            <pc:sldMk cId="3102471554" sldId="353"/>
            <ac:spMk id="5" creationId="{9966501F-B0C0-4EEF-8267-5A19145BCEDF}"/>
          </ac:spMkLst>
        </pc:spChg>
        <pc:spChg chg="add mod">
          <ac:chgData name="Weifeng Xu" userId="e7aed605-a3dd-4d5a-a692-a87037af107b" providerId="ADAL" clId="{97EFF9E6-E7D2-4716-BA89-2001D2B92320}" dt="2021-10-07T00:27:19.982" v="187" actId="688"/>
          <ac:spMkLst>
            <pc:docMk/>
            <pc:sldMk cId="3102471554" sldId="353"/>
            <ac:spMk id="6" creationId="{D1CE43A7-1E6E-4153-B7D2-3FDACE896420}"/>
          </ac:spMkLst>
        </pc:spChg>
        <pc:spChg chg="add mod">
          <ac:chgData name="Weifeng Xu" userId="e7aed605-a3dd-4d5a-a692-a87037af107b" providerId="ADAL" clId="{97EFF9E6-E7D2-4716-BA89-2001D2B92320}" dt="2021-10-07T00:47:23.198" v="207" actId="1076"/>
          <ac:spMkLst>
            <pc:docMk/>
            <pc:sldMk cId="3102471554" sldId="353"/>
            <ac:spMk id="8" creationId="{9C316BBF-AEBF-4FE9-AF03-C9A4D1DE4621}"/>
          </ac:spMkLst>
        </pc:spChg>
        <pc:spChg chg="add del mod">
          <ac:chgData name="Weifeng Xu" userId="e7aed605-a3dd-4d5a-a692-a87037af107b" providerId="ADAL" clId="{97EFF9E6-E7D2-4716-BA89-2001D2B92320}" dt="2021-10-07T01:42:51.575" v="217"/>
          <ac:spMkLst>
            <pc:docMk/>
            <pc:sldMk cId="3102471554" sldId="353"/>
            <ac:spMk id="9" creationId="{CBE831B2-368B-44F3-9FE9-2EB470B29B1A}"/>
          </ac:spMkLst>
        </pc:spChg>
        <pc:spChg chg="add mod">
          <ac:chgData name="Weifeng Xu" userId="e7aed605-a3dd-4d5a-a692-a87037af107b" providerId="ADAL" clId="{97EFF9E6-E7D2-4716-BA89-2001D2B92320}" dt="2021-10-07T00:28:42.957" v="203" actId="20577"/>
          <ac:spMkLst>
            <pc:docMk/>
            <pc:sldMk cId="3102471554" sldId="353"/>
            <ac:spMk id="11" creationId="{5C189C6B-5674-4558-A676-9EF1819BC17E}"/>
          </ac:spMkLst>
        </pc:spChg>
        <pc:spChg chg="add mod">
          <ac:chgData name="Weifeng Xu" userId="e7aed605-a3dd-4d5a-a692-a87037af107b" providerId="ADAL" clId="{97EFF9E6-E7D2-4716-BA89-2001D2B92320}" dt="2021-10-07T01:43:32.966" v="265" actId="20577"/>
          <ac:spMkLst>
            <pc:docMk/>
            <pc:sldMk cId="3102471554" sldId="353"/>
            <ac:spMk id="13" creationId="{62EC0E87-D06F-42A1-9968-B155B9B1FE42}"/>
          </ac:spMkLst>
        </pc:spChg>
        <pc:spChg chg="add mod">
          <ac:chgData name="Weifeng Xu" userId="e7aed605-a3dd-4d5a-a692-a87037af107b" providerId="ADAL" clId="{97EFF9E6-E7D2-4716-BA89-2001D2B92320}" dt="2021-10-07T01:42:39.536" v="213" actId="20577"/>
          <ac:spMkLst>
            <pc:docMk/>
            <pc:sldMk cId="3102471554" sldId="353"/>
            <ac:spMk id="15" creationId="{9FE847B2-BEA1-4D70-92E5-A810ABB3BFDC}"/>
          </ac:spMkLst>
        </pc:spChg>
        <pc:graphicFrameChg chg="add mod modGraphic">
          <ac:chgData name="Weifeng Xu" userId="e7aed605-a3dd-4d5a-a692-a87037af107b" providerId="ADAL" clId="{97EFF9E6-E7D2-4716-BA89-2001D2B92320}" dt="2021-10-07T00:25:54.681" v="145" actId="20577"/>
          <ac:graphicFrameMkLst>
            <pc:docMk/>
            <pc:sldMk cId="3102471554" sldId="353"/>
            <ac:graphicFrameMk id="4" creationId="{ABAD9707-08CC-4EC6-885C-4304654F8C55}"/>
          </ac:graphicFrameMkLst>
        </pc:graphicFrameChg>
        <pc:picChg chg="add del">
          <ac:chgData name="Weifeng Xu" userId="e7aed605-a3dd-4d5a-a692-a87037af107b" providerId="ADAL" clId="{97EFF9E6-E7D2-4716-BA89-2001D2B92320}" dt="2021-10-07T00:25:24.755" v="141"/>
          <ac:picMkLst>
            <pc:docMk/>
            <pc:sldMk cId="3102471554" sldId="353"/>
            <ac:picMk id="1026" creationId="{C27CAE98-683D-48B6-9E83-B97A0416EFC1}"/>
          </ac:picMkLst>
        </pc:picChg>
        <pc:picChg chg="add mod">
          <ac:chgData name="Weifeng Xu" userId="e7aed605-a3dd-4d5a-a692-a87037af107b" providerId="ADAL" clId="{97EFF9E6-E7D2-4716-BA89-2001D2B92320}" dt="2021-10-07T00:25:43.981" v="144" actId="1076"/>
          <ac:picMkLst>
            <pc:docMk/>
            <pc:sldMk cId="3102471554" sldId="353"/>
            <ac:picMk id="1028" creationId="{A4BFA1EC-86E3-4831-A022-E387072BBB4B}"/>
          </ac:picMkLst>
        </pc:picChg>
        <pc:cxnChg chg="add mod">
          <ac:chgData name="Weifeng Xu" userId="e7aed605-a3dd-4d5a-a692-a87037af107b" providerId="ADAL" clId="{97EFF9E6-E7D2-4716-BA89-2001D2B92320}" dt="2021-10-07T00:28:49.726" v="205" actId="1076"/>
          <ac:cxnSpMkLst>
            <pc:docMk/>
            <pc:sldMk cId="3102471554" sldId="353"/>
            <ac:cxnSpMk id="10" creationId="{D4038857-4C39-46E9-B133-1D4D2ADAE86E}"/>
          </ac:cxnSpMkLst>
        </pc:cxnChg>
        <pc:cxnChg chg="add">
          <ac:chgData name="Weifeng Xu" userId="e7aed605-a3dd-4d5a-a692-a87037af107b" providerId="ADAL" clId="{97EFF9E6-E7D2-4716-BA89-2001D2B92320}" dt="2021-10-07T01:43:36.928" v="266" actId="11529"/>
          <ac:cxnSpMkLst>
            <pc:docMk/>
            <pc:sldMk cId="3102471554" sldId="353"/>
            <ac:cxnSpMk id="16" creationId="{54F35AB4-8312-45B3-9238-185F6D42BBF9}"/>
          </ac:cxnSpMkLst>
        </pc:cxnChg>
      </pc:sldChg>
      <pc:sldChg chg="addSp modSp mod">
        <pc:chgData name="Weifeng Xu" userId="e7aed605-a3dd-4d5a-a692-a87037af107b" providerId="ADAL" clId="{97EFF9E6-E7D2-4716-BA89-2001D2B92320}" dt="2022-10-04T19:50:26.879" v="1481" actId="1076"/>
        <pc:sldMkLst>
          <pc:docMk/>
          <pc:sldMk cId="2317970861" sldId="357"/>
        </pc:sldMkLst>
        <pc:spChg chg="add mod">
          <ac:chgData name="Weifeng Xu" userId="e7aed605-a3dd-4d5a-a692-a87037af107b" providerId="ADAL" clId="{97EFF9E6-E7D2-4716-BA89-2001D2B92320}" dt="2022-10-01T02:19:59.366" v="662" actId="207"/>
          <ac:spMkLst>
            <pc:docMk/>
            <pc:sldMk cId="2317970861" sldId="357"/>
            <ac:spMk id="2" creationId="{1F29DBFB-BF5D-42A8-0AA7-53A913A4B4A7}"/>
          </ac:spMkLst>
        </pc:spChg>
        <pc:spChg chg="add mod">
          <ac:chgData name="Weifeng Xu" userId="e7aed605-a3dd-4d5a-a692-a87037af107b" providerId="ADAL" clId="{97EFF9E6-E7D2-4716-BA89-2001D2B92320}" dt="2022-10-01T02:20:55.417" v="695" actId="20577"/>
          <ac:spMkLst>
            <pc:docMk/>
            <pc:sldMk cId="2317970861" sldId="357"/>
            <ac:spMk id="5" creationId="{451507CC-BF18-AE65-200E-8F342BFD0A3C}"/>
          </ac:spMkLst>
        </pc:spChg>
        <pc:spChg chg="add mod">
          <ac:chgData name="Weifeng Xu" userId="e7aed605-a3dd-4d5a-a692-a87037af107b" providerId="ADAL" clId="{97EFF9E6-E7D2-4716-BA89-2001D2B92320}" dt="2022-10-04T19:50:26.879" v="1481" actId="1076"/>
          <ac:spMkLst>
            <pc:docMk/>
            <pc:sldMk cId="2317970861" sldId="357"/>
            <ac:spMk id="6" creationId="{18EDEC2A-3703-8FB3-15F0-EED53DB0D7B5}"/>
          </ac:spMkLst>
        </pc:spChg>
        <pc:cxnChg chg="add mod">
          <ac:chgData name="Weifeng Xu" userId="e7aed605-a3dd-4d5a-a692-a87037af107b" providerId="ADAL" clId="{97EFF9E6-E7D2-4716-BA89-2001D2B92320}" dt="2022-10-01T02:20:45.559" v="678" actId="14100"/>
          <ac:cxnSpMkLst>
            <pc:docMk/>
            <pc:sldMk cId="2317970861" sldId="357"/>
            <ac:cxnSpMk id="7" creationId="{79279BB6-35A5-4FF2-7781-2FE2CBBF7215}"/>
          </ac:cxnSpMkLst>
        </pc:cxnChg>
      </pc:sldChg>
      <pc:sldChg chg="addSp modSp mod">
        <pc:chgData name="Weifeng Xu" userId="e7aed605-a3dd-4d5a-a692-a87037af107b" providerId="ADAL" clId="{97EFF9E6-E7D2-4716-BA89-2001D2B92320}" dt="2022-03-28T22:13:46.070" v="578" actId="1076"/>
        <pc:sldMkLst>
          <pc:docMk/>
          <pc:sldMk cId="1921337036" sldId="359"/>
        </pc:sldMkLst>
        <pc:spChg chg="mod">
          <ac:chgData name="Weifeng Xu" userId="e7aed605-a3dd-4d5a-a692-a87037af107b" providerId="ADAL" clId="{97EFF9E6-E7D2-4716-BA89-2001D2B92320}" dt="2022-03-28T21:18:40.713" v="505" actId="20577"/>
          <ac:spMkLst>
            <pc:docMk/>
            <pc:sldMk cId="1921337036" sldId="359"/>
            <ac:spMk id="10" creationId="{6819CA3B-D1CB-48D5-926E-7FCEB50BAB92}"/>
          </ac:spMkLst>
        </pc:spChg>
        <pc:spChg chg="mod">
          <ac:chgData name="Weifeng Xu" userId="e7aed605-a3dd-4d5a-a692-a87037af107b" providerId="ADAL" clId="{97EFF9E6-E7D2-4716-BA89-2001D2B92320}" dt="2022-03-28T22:04:45.023" v="552" actId="20577"/>
          <ac:spMkLst>
            <pc:docMk/>
            <pc:sldMk cId="1921337036" sldId="359"/>
            <ac:spMk id="17" creationId="{3B358427-53A6-4262-AE71-59677E7C0BFA}"/>
          </ac:spMkLst>
        </pc:spChg>
        <pc:spChg chg="mod">
          <ac:chgData name="Weifeng Xu" userId="e7aed605-a3dd-4d5a-a692-a87037af107b" providerId="ADAL" clId="{97EFF9E6-E7D2-4716-BA89-2001D2B92320}" dt="2022-03-28T22:11:59.962" v="565" actId="6549"/>
          <ac:spMkLst>
            <pc:docMk/>
            <pc:sldMk cId="1921337036" sldId="359"/>
            <ac:spMk id="18" creationId="{B39DA026-AFB3-4245-AB45-DE4E814CF7AA}"/>
          </ac:spMkLst>
        </pc:spChg>
        <pc:spChg chg="add mod">
          <ac:chgData name="Weifeng Xu" userId="e7aed605-a3dd-4d5a-a692-a87037af107b" providerId="ADAL" clId="{97EFF9E6-E7D2-4716-BA89-2001D2B92320}" dt="2022-03-28T22:13:46.070" v="578" actId="1076"/>
          <ac:spMkLst>
            <pc:docMk/>
            <pc:sldMk cId="1921337036" sldId="359"/>
            <ac:spMk id="19" creationId="{88E8E1BE-B863-42B2-B5C3-E79937BBCA9F}"/>
          </ac:spMkLst>
        </pc:spChg>
        <pc:cxnChg chg="mod">
          <ac:chgData name="Weifeng Xu" userId="e7aed605-a3dd-4d5a-a692-a87037af107b" providerId="ADAL" clId="{97EFF9E6-E7D2-4716-BA89-2001D2B92320}" dt="2022-03-28T22:04:51.372" v="553" actId="14100"/>
          <ac:cxnSpMkLst>
            <pc:docMk/>
            <pc:sldMk cId="1921337036" sldId="359"/>
            <ac:cxnSpMk id="6" creationId="{39C52AF1-E436-4A07-A7E5-2C6D5ACB2738}"/>
          </ac:cxnSpMkLst>
        </pc:cxnChg>
      </pc:sldChg>
      <pc:sldChg chg="new del">
        <pc:chgData name="Weifeng Xu" userId="e7aed605-a3dd-4d5a-a692-a87037af107b" providerId="ADAL" clId="{97EFF9E6-E7D2-4716-BA89-2001D2B92320}" dt="2022-10-01T01:34:12.098" v="659" actId="47"/>
        <pc:sldMkLst>
          <pc:docMk/>
          <pc:sldMk cId="1505637923" sldId="360"/>
        </pc:sldMkLst>
      </pc:sldChg>
      <pc:sldChg chg="addSp delSp modSp new mod modClrScheme chgLayout">
        <pc:chgData name="Weifeng Xu" userId="e7aed605-a3dd-4d5a-a692-a87037af107b" providerId="ADAL" clId="{97EFF9E6-E7D2-4716-BA89-2001D2B92320}" dt="2022-10-04T16:21:50.520" v="1282" actId="6549"/>
        <pc:sldMkLst>
          <pc:docMk/>
          <pc:sldMk cId="3210749016" sldId="360"/>
        </pc:sldMkLst>
        <pc:spChg chg="del">
          <ac:chgData name="Weifeng Xu" userId="e7aed605-a3dd-4d5a-a692-a87037af107b" providerId="ADAL" clId="{97EFF9E6-E7D2-4716-BA89-2001D2B92320}" dt="2022-10-04T16:07:36.115" v="821" actId="700"/>
          <ac:spMkLst>
            <pc:docMk/>
            <pc:sldMk cId="3210749016" sldId="360"/>
            <ac:spMk id="2" creationId="{51AC5BB4-9CC4-9660-9AC2-B8E89EFD4494}"/>
          </ac:spMkLst>
        </pc:spChg>
        <pc:spChg chg="add mod">
          <ac:chgData name="Weifeng Xu" userId="e7aed605-a3dd-4d5a-a692-a87037af107b" providerId="ADAL" clId="{97EFF9E6-E7D2-4716-BA89-2001D2B92320}" dt="2022-10-04T16:11:29.915" v="947" actId="1076"/>
          <ac:spMkLst>
            <pc:docMk/>
            <pc:sldMk cId="3210749016" sldId="360"/>
            <ac:spMk id="12" creationId="{9D5A9D01-8325-83C3-272D-352EBDC9BEFA}"/>
          </ac:spMkLst>
        </pc:spChg>
        <pc:spChg chg="add mod ord">
          <ac:chgData name="Weifeng Xu" userId="e7aed605-a3dd-4d5a-a692-a87037af107b" providerId="ADAL" clId="{97EFF9E6-E7D2-4716-BA89-2001D2B92320}" dt="2022-10-04T16:21:50.520" v="1282" actId="6549"/>
          <ac:spMkLst>
            <pc:docMk/>
            <pc:sldMk cId="3210749016" sldId="360"/>
            <ac:spMk id="13" creationId="{896C074C-C8D2-CEF4-5343-A08027062BF1}"/>
          </ac:spMkLst>
        </pc:spChg>
        <pc:spChg chg="add mod">
          <ac:chgData name="Weifeng Xu" userId="e7aed605-a3dd-4d5a-a692-a87037af107b" providerId="ADAL" clId="{97EFF9E6-E7D2-4716-BA89-2001D2B92320}" dt="2022-10-04T16:21:24.464" v="1273" actId="20577"/>
          <ac:spMkLst>
            <pc:docMk/>
            <pc:sldMk cId="3210749016" sldId="360"/>
            <ac:spMk id="14" creationId="{1A397C12-6011-39FB-69C4-057BA16455FD}"/>
          </ac:spMkLst>
        </pc:spChg>
        <pc:grpChg chg="add mod">
          <ac:chgData name="Weifeng Xu" userId="e7aed605-a3dd-4d5a-a692-a87037af107b" providerId="ADAL" clId="{97EFF9E6-E7D2-4716-BA89-2001D2B92320}" dt="2022-10-04T16:11:09.551" v="937" actId="1076"/>
          <ac:grpSpMkLst>
            <pc:docMk/>
            <pc:sldMk cId="3210749016" sldId="360"/>
            <ac:grpSpMk id="5" creationId="{6D0F6306-A5F8-FD96-A7E8-42E09421A759}"/>
          </ac:grpSpMkLst>
        </pc:grpChg>
        <pc:picChg chg="add mod">
          <ac:chgData name="Weifeng Xu" userId="e7aed605-a3dd-4d5a-a692-a87037af107b" providerId="ADAL" clId="{97EFF9E6-E7D2-4716-BA89-2001D2B92320}" dt="2022-10-04T16:11:12.314" v="939" actId="1076"/>
          <ac:picMkLst>
            <pc:docMk/>
            <pc:sldMk cId="3210749016" sldId="360"/>
            <ac:picMk id="3" creationId="{C74B121C-06E8-F403-06B6-B6167F4F1345}"/>
          </ac:picMkLst>
        </pc:picChg>
        <pc:picChg chg="add mod">
          <ac:chgData name="Weifeng Xu" userId="e7aed605-a3dd-4d5a-a692-a87037af107b" providerId="ADAL" clId="{97EFF9E6-E7D2-4716-BA89-2001D2B92320}" dt="2022-10-04T16:11:07.112" v="936" actId="14100"/>
          <ac:picMkLst>
            <pc:docMk/>
            <pc:sldMk cId="3210749016" sldId="360"/>
            <ac:picMk id="4" creationId="{55D058E3-8182-A805-D2A1-A581B0248E1C}"/>
          </ac:picMkLst>
        </pc:picChg>
        <pc:picChg chg="add mod">
          <ac:chgData name="Weifeng Xu" userId="e7aed605-a3dd-4d5a-a692-a87037af107b" providerId="ADAL" clId="{97EFF9E6-E7D2-4716-BA89-2001D2B92320}" dt="2022-10-04T16:18:22.181" v="1189" actId="1076"/>
          <ac:picMkLst>
            <pc:docMk/>
            <pc:sldMk cId="3210749016" sldId="360"/>
            <ac:picMk id="11" creationId="{860E3139-356F-A3D3-1C11-51841DBE7922}"/>
          </ac:picMkLst>
        </pc:picChg>
        <pc:picChg chg="add mod">
          <ac:chgData name="Weifeng Xu" userId="e7aed605-a3dd-4d5a-a692-a87037af107b" providerId="ADAL" clId="{97EFF9E6-E7D2-4716-BA89-2001D2B92320}" dt="2022-10-04T16:21:04.283" v="1267" actId="14100"/>
          <ac:picMkLst>
            <pc:docMk/>
            <pc:sldMk cId="3210749016" sldId="360"/>
            <ac:picMk id="16" creationId="{CE7189D0-8CBE-56C1-E5D0-BB697CE12452}"/>
          </ac:picMkLst>
        </pc:picChg>
        <pc:picChg chg="add mod">
          <ac:chgData name="Weifeng Xu" userId="e7aed605-a3dd-4d5a-a692-a87037af107b" providerId="ADAL" clId="{97EFF9E6-E7D2-4716-BA89-2001D2B92320}" dt="2022-10-04T16:15:33.178" v="1089" actId="1076"/>
          <ac:picMkLst>
            <pc:docMk/>
            <pc:sldMk cId="3210749016" sldId="360"/>
            <ac:picMk id="18" creationId="{128AAF0F-187A-BED7-E7ED-1EFEA87AED76}"/>
          </ac:picMkLst>
        </pc:picChg>
        <pc:picChg chg="add mod">
          <ac:chgData name="Weifeng Xu" userId="e7aed605-a3dd-4d5a-a692-a87037af107b" providerId="ADAL" clId="{97EFF9E6-E7D2-4716-BA89-2001D2B92320}" dt="2022-10-04T16:20:56.139" v="1266" actId="1076"/>
          <ac:picMkLst>
            <pc:docMk/>
            <pc:sldMk cId="3210749016" sldId="360"/>
            <ac:picMk id="20" creationId="{CC3D7A5B-A2A1-1DF2-4D4E-B6BC7BE3D017}"/>
          </ac:picMkLst>
        </pc:picChg>
        <pc:picChg chg="add del">
          <ac:chgData name="Weifeng Xu" userId="e7aed605-a3dd-4d5a-a692-a87037af107b" providerId="ADAL" clId="{97EFF9E6-E7D2-4716-BA89-2001D2B92320}" dt="2022-10-04T16:17:37.517" v="1161" actId="22"/>
          <ac:picMkLst>
            <pc:docMk/>
            <pc:sldMk cId="3210749016" sldId="360"/>
            <ac:picMk id="22" creationId="{D0BBEF89-E10C-B2BD-C3C7-AC285E49A549}"/>
          </ac:picMkLst>
        </pc:picChg>
        <pc:picChg chg="add mod">
          <ac:chgData name="Weifeng Xu" userId="e7aed605-a3dd-4d5a-a692-a87037af107b" providerId="ADAL" clId="{97EFF9E6-E7D2-4716-BA89-2001D2B92320}" dt="2022-10-04T16:21:13.992" v="1270" actId="14100"/>
          <ac:picMkLst>
            <pc:docMk/>
            <pc:sldMk cId="3210749016" sldId="360"/>
            <ac:picMk id="23" creationId="{A26A652A-3D9E-CE18-D687-FD054BB89C91}"/>
          </ac:picMkLst>
        </pc:picChg>
        <pc:picChg chg="add mod">
          <ac:chgData name="Weifeng Xu" userId="e7aed605-a3dd-4d5a-a692-a87037af107b" providerId="ADAL" clId="{97EFF9E6-E7D2-4716-BA89-2001D2B92320}" dt="2022-10-04T16:20:37.617" v="1260" actId="1076"/>
          <ac:picMkLst>
            <pc:docMk/>
            <pc:sldMk cId="3210749016" sldId="360"/>
            <ac:picMk id="24" creationId="{D03021BA-DF60-A831-783B-D1574737EF43}"/>
          </ac:picMkLst>
        </pc:picChg>
        <pc:picChg chg="add mod">
          <ac:chgData name="Weifeng Xu" userId="e7aed605-a3dd-4d5a-a692-a87037af107b" providerId="ADAL" clId="{97EFF9E6-E7D2-4716-BA89-2001D2B92320}" dt="2022-10-04T16:21:11.702" v="1269" actId="14100"/>
          <ac:picMkLst>
            <pc:docMk/>
            <pc:sldMk cId="3210749016" sldId="360"/>
            <ac:picMk id="25" creationId="{41A77AB2-6FA9-20FB-52B2-DE9B7C7E1E2B}"/>
          </ac:picMkLst>
        </pc:picChg>
        <pc:picChg chg="add mod">
          <ac:chgData name="Weifeng Xu" userId="e7aed605-a3dd-4d5a-a692-a87037af107b" providerId="ADAL" clId="{97EFF9E6-E7D2-4716-BA89-2001D2B92320}" dt="2022-10-04T16:21:17.130" v="1272" actId="14100"/>
          <ac:picMkLst>
            <pc:docMk/>
            <pc:sldMk cId="3210749016" sldId="360"/>
            <ac:picMk id="26" creationId="{C2C808EC-2FA7-E2F0-59FD-9530B0703060}"/>
          </ac:picMkLst>
        </pc:picChg>
        <pc:picChg chg="add mod">
          <ac:chgData name="Weifeng Xu" userId="e7aed605-a3dd-4d5a-a692-a87037af107b" providerId="ADAL" clId="{97EFF9E6-E7D2-4716-BA89-2001D2B92320}" dt="2022-10-04T16:21:06.202" v="1268" actId="14100"/>
          <ac:picMkLst>
            <pc:docMk/>
            <pc:sldMk cId="3210749016" sldId="360"/>
            <ac:picMk id="27" creationId="{274AE3C8-0583-2966-116E-DEF76FEFDB25}"/>
          </ac:picMkLst>
        </pc:picChg>
        <pc:picChg chg="add mod">
          <ac:chgData name="Weifeng Xu" userId="e7aed605-a3dd-4d5a-a692-a87037af107b" providerId="ADAL" clId="{97EFF9E6-E7D2-4716-BA89-2001D2B92320}" dt="2022-10-04T16:21:27.915" v="1275" actId="1076"/>
          <ac:picMkLst>
            <pc:docMk/>
            <pc:sldMk cId="3210749016" sldId="360"/>
            <ac:picMk id="28" creationId="{F1E4CB34-7ADF-ACBA-1123-6D7F28895E22}"/>
          </ac:picMkLst>
        </pc:picChg>
        <pc:picChg chg="add mod">
          <ac:chgData name="Weifeng Xu" userId="e7aed605-a3dd-4d5a-a692-a87037af107b" providerId="ADAL" clId="{97EFF9E6-E7D2-4716-BA89-2001D2B92320}" dt="2022-10-04T16:20:27.438" v="1257" actId="1076"/>
          <ac:picMkLst>
            <pc:docMk/>
            <pc:sldMk cId="3210749016" sldId="360"/>
            <ac:picMk id="1026" creationId="{3914EC29-850D-5D1E-C5F3-1DBA62E2A9DB}"/>
          </ac:picMkLst>
        </pc:picChg>
        <pc:inkChg chg="mod">
          <ac:chgData name="Weifeng Xu" userId="e7aed605-a3dd-4d5a-a692-a87037af107b" providerId="ADAL" clId="{97EFF9E6-E7D2-4716-BA89-2001D2B92320}" dt="2022-10-04T16:09:42.587" v="887" actId="1076"/>
          <ac:inkMkLst>
            <pc:docMk/>
            <pc:sldMk cId="3210749016" sldId="360"/>
            <ac:inkMk id="6" creationId="{C01096B0-243E-77B8-CDA1-A9CF4D098796}"/>
          </ac:inkMkLst>
        </pc:inkChg>
        <pc:inkChg chg="mod">
          <ac:chgData name="Weifeng Xu" userId="e7aed605-a3dd-4d5a-a692-a87037af107b" providerId="ADAL" clId="{97EFF9E6-E7D2-4716-BA89-2001D2B92320}" dt="2022-10-04T16:09:42.587" v="887" actId="1076"/>
          <ac:inkMkLst>
            <pc:docMk/>
            <pc:sldMk cId="3210749016" sldId="360"/>
            <ac:inkMk id="7" creationId="{9EA2F0AA-1E53-C3E7-8A54-8737BCDE0F4D}"/>
          </ac:inkMkLst>
        </pc:inkChg>
        <pc:inkChg chg="mod">
          <ac:chgData name="Weifeng Xu" userId="e7aed605-a3dd-4d5a-a692-a87037af107b" providerId="ADAL" clId="{97EFF9E6-E7D2-4716-BA89-2001D2B92320}" dt="2022-10-04T16:09:42.587" v="887" actId="1076"/>
          <ac:inkMkLst>
            <pc:docMk/>
            <pc:sldMk cId="3210749016" sldId="360"/>
            <ac:inkMk id="8" creationId="{8E9B8456-9279-90B0-D5AD-629B6AE1477F}"/>
          </ac:inkMkLst>
        </pc:inkChg>
        <pc:inkChg chg="mod">
          <ac:chgData name="Weifeng Xu" userId="e7aed605-a3dd-4d5a-a692-a87037af107b" providerId="ADAL" clId="{97EFF9E6-E7D2-4716-BA89-2001D2B92320}" dt="2022-10-04T16:09:42.587" v="887" actId="1076"/>
          <ac:inkMkLst>
            <pc:docMk/>
            <pc:sldMk cId="3210749016" sldId="360"/>
            <ac:inkMk id="9" creationId="{8BB03425-B26E-9BDF-2001-17B479B6089F}"/>
          </ac:inkMkLst>
        </pc:inkChg>
        <pc:inkChg chg="mod">
          <ac:chgData name="Weifeng Xu" userId="e7aed605-a3dd-4d5a-a692-a87037af107b" providerId="ADAL" clId="{97EFF9E6-E7D2-4716-BA89-2001D2B92320}" dt="2022-10-04T16:09:42.587" v="887" actId="1076"/>
          <ac:inkMkLst>
            <pc:docMk/>
            <pc:sldMk cId="3210749016" sldId="360"/>
            <ac:inkMk id="10" creationId="{C8229E60-4FFF-9F19-F662-5FF4D5E6D957}"/>
          </ac:inkMkLst>
        </pc:inkChg>
      </pc:sldChg>
      <pc:sldChg chg="addSp delSp modSp new mod setBg setClrOvrMap">
        <pc:chgData name="Weifeng Xu" userId="e7aed605-a3dd-4d5a-a692-a87037af107b" providerId="ADAL" clId="{97EFF9E6-E7D2-4716-BA89-2001D2B92320}" dt="2022-10-04T18:42:28.537" v="1381" actId="1076"/>
        <pc:sldMkLst>
          <pc:docMk/>
          <pc:sldMk cId="667342394" sldId="361"/>
        </pc:sldMkLst>
        <pc:spChg chg="mod">
          <ac:chgData name="Weifeng Xu" userId="e7aed605-a3dd-4d5a-a692-a87037af107b" providerId="ADAL" clId="{97EFF9E6-E7D2-4716-BA89-2001D2B92320}" dt="2022-10-04T18:42:18.842" v="1380" actId="20577"/>
          <ac:spMkLst>
            <pc:docMk/>
            <pc:sldMk cId="667342394" sldId="361"/>
            <ac:spMk id="2" creationId="{4A9B8459-7A7B-8B04-6F41-E3BC14B1D631}"/>
          </ac:spMkLst>
        </pc:spChg>
        <pc:spChg chg="mod">
          <ac:chgData name="Weifeng Xu" userId="e7aed605-a3dd-4d5a-a692-a87037af107b" providerId="ADAL" clId="{97EFF9E6-E7D2-4716-BA89-2001D2B92320}" dt="2022-10-04T18:38:30.345" v="1364" actId="26606"/>
          <ac:spMkLst>
            <pc:docMk/>
            <pc:sldMk cId="667342394" sldId="361"/>
            <ac:spMk id="3" creationId="{330EE2AC-E6FA-9DF6-08E3-673E99E641FA}"/>
          </ac:spMkLst>
        </pc:spChg>
        <pc:spChg chg="add del">
          <ac:chgData name="Weifeng Xu" userId="e7aed605-a3dd-4d5a-a692-a87037af107b" providerId="ADAL" clId="{97EFF9E6-E7D2-4716-BA89-2001D2B92320}" dt="2022-10-04T18:38:30.345" v="1364" actId="26606"/>
          <ac:spMkLst>
            <pc:docMk/>
            <pc:sldMk cId="667342394" sldId="361"/>
            <ac:spMk id="2059" creationId="{C99A8FB7-A79B-4BC9-9D56-B79587F6AA3E}"/>
          </ac:spMkLst>
        </pc:spChg>
        <pc:spChg chg="add del">
          <ac:chgData name="Weifeng Xu" userId="e7aed605-a3dd-4d5a-a692-a87037af107b" providerId="ADAL" clId="{97EFF9E6-E7D2-4716-BA89-2001D2B92320}" dt="2022-10-04T18:38:30.345" v="1364" actId="26606"/>
          <ac:spMkLst>
            <pc:docMk/>
            <pc:sldMk cId="667342394" sldId="361"/>
            <ac:spMk id="2061" creationId="{B23893E2-3349-46D7-A7AA-B9E447957FB1}"/>
          </ac:spMkLst>
        </pc:spChg>
        <pc:spChg chg="add del">
          <ac:chgData name="Weifeng Xu" userId="e7aed605-a3dd-4d5a-a692-a87037af107b" providerId="ADAL" clId="{97EFF9E6-E7D2-4716-BA89-2001D2B92320}" dt="2022-10-04T18:38:30.345" v="1364" actId="26606"/>
          <ac:spMkLst>
            <pc:docMk/>
            <pc:sldMk cId="667342394" sldId="361"/>
            <ac:spMk id="2063" creationId="{2B7592FE-10D1-4664-B623-353F47C8DF7F}"/>
          </ac:spMkLst>
        </pc:spChg>
        <pc:picChg chg="add mod ord">
          <ac:chgData name="Weifeng Xu" userId="e7aed605-a3dd-4d5a-a692-a87037af107b" providerId="ADAL" clId="{97EFF9E6-E7D2-4716-BA89-2001D2B92320}" dt="2022-10-04T18:42:28.537" v="1381" actId="1076"/>
          <ac:picMkLst>
            <pc:docMk/>
            <pc:sldMk cId="667342394" sldId="361"/>
            <ac:picMk id="2050" creationId="{34A3DF95-991E-D84B-5F55-5DDA193C9629}"/>
          </ac:picMkLst>
        </pc:picChg>
        <pc:picChg chg="add mod">
          <ac:chgData name="Weifeng Xu" userId="e7aed605-a3dd-4d5a-a692-a87037af107b" providerId="ADAL" clId="{97EFF9E6-E7D2-4716-BA89-2001D2B92320}" dt="2022-10-04T18:42:28.537" v="1381" actId="1076"/>
          <ac:picMkLst>
            <pc:docMk/>
            <pc:sldMk cId="667342394" sldId="361"/>
            <ac:picMk id="2052" creationId="{DAC368F2-AF29-686C-4952-E108F3C5DD5A}"/>
          </ac:picMkLst>
        </pc:picChg>
        <pc:picChg chg="add mod">
          <ac:chgData name="Weifeng Xu" userId="e7aed605-a3dd-4d5a-a692-a87037af107b" providerId="ADAL" clId="{97EFF9E6-E7D2-4716-BA89-2001D2B92320}" dt="2022-10-04T18:42:28.537" v="1381" actId="1076"/>
          <ac:picMkLst>
            <pc:docMk/>
            <pc:sldMk cId="667342394" sldId="361"/>
            <ac:picMk id="2054" creationId="{6D8FAD65-31B8-C7AB-C4D3-FEE2671C0921}"/>
          </ac:picMkLst>
        </pc:picChg>
      </pc:sldChg>
    </pc:docChg>
  </pc:docChgLst>
  <pc:docChgLst>
    <pc:chgData name="Weifeng Xu" userId="e7aed605-a3dd-4d5a-a692-a87037af107b" providerId="ADAL" clId="{7AED05F2-1434-4887-968D-8E9E29705CD6}"/>
    <pc:docChg chg="undo custSel addSld modSld sldOrd">
      <pc:chgData name="Weifeng Xu" userId="e7aed605-a3dd-4d5a-a692-a87037af107b" providerId="ADAL" clId="{7AED05F2-1434-4887-968D-8E9E29705CD6}" dt="2021-03-09T14:46:33.703" v="759" actId="1076"/>
      <pc:docMkLst>
        <pc:docMk/>
      </pc:docMkLst>
      <pc:sldChg chg="modSp mod">
        <pc:chgData name="Weifeng Xu" userId="e7aed605-a3dd-4d5a-a692-a87037af107b" providerId="ADAL" clId="{7AED05F2-1434-4887-968D-8E9E29705CD6}" dt="2021-03-09T03:55:50.070" v="108" actId="20577"/>
        <pc:sldMkLst>
          <pc:docMk/>
          <pc:sldMk cId="822194171" sldId="305"/>
        </pc:sldMkLst>
        <pc:spChg chg="mod">
          <ac:chgData name="Weifeng Xu" userId="e7aed605-a3dd-4d5a-a692-a87037af107b" providerId="ADAL" clId="{7AED05F2-1434-4887-968D-8E9E29705CD6}" dt="2021-03-09T03:55:42.019" v="105"/>
          <ac:spMkLst>
            <pc:docMk/>
            <pc:sldMk cId="822194171" sldId="305"/>
            <ac:spMk id="2" creationId="{00000000-0000-0000-0000-000000000000}"/>
          </ac:spMkLst>
        </pc:spChg>
        <pc:spChg chg="mod">
          <ac:chgData name="Weifeng Xu" userId="e7aed605-a3dd-4d5a-a692-a87037af107b" providerId="ADAL" clId="{7AED05F2-1434-4887-968D-8E9E29705CD6}" dt="2021-03-09T03:55:50.070" v="108" actId="20577"/>
          <ac:spMkLst>
            <pc:docMk/>
            <pc:sldMk cId="822194171" sldId="305"/>
            <ac:spMk id="6" creationId="{00000000-0000-0000-0000-000000000000}"/>
          </ac:spMkLst>
        </pc:spChg>
      </pc:sldChg>
      <pc:sldChg chg="addSp modSp mod">
        <pc:chgData name="Weifeng Xu" userId="e7aed605-a3dd-4d5a-a692-a87037af107b" providerId="ADAL" clId="{7AED05F2-1434-4887-968D-8E9E29705CD6}" dt="2021-03-09T14:46:33.703" v="759" actId="1076"/>
        <pc:sldMkLst>
          <pc:docMk/>
          <pc:sldMk cId="3603348724" sldId="337"/>
        </pc:sldMkLst>
        <pc:cxnChg chg="add mod">
          <ac:chgData name="Weifeng Xu" userId="e7aed605-a3dd-4d5a-a692-a87037af107b" providerId="ADAL" clId="{7AED05F2-1434-4887-968D-8E9E29705CD6}" dt="2021-03-09T14:46:25.455" v="757" actId="1582"/>
          <ac:cxnSpMkLst>
            <pc:docMk/>
            <pc:sldMk cId="3603348724" sldId="337"/>
            <ac:cxnSpMk id="6" creationId="{D32D1C6B-E689-4935-AA83-5FAC1F49096E}"/>
          </ac:cxnSpMkLst>
        </pc:cxnChg>
        <pc:cxnChg chg="add mod">
          <ac:chgData name="Weifeng Xu" userId="e7aed605-a3dd-4d5a-a692-a87037af107b" providerId="ADAL" clId="{7AED05F2-1434-4887-968D-8E9E29705CD6}" dt="2021-03-09T14:46:33.703" v="759" actId="1076"/>
          <ac:cxnSpMkLst>
            <pc:docMk/>
            <pc:sldMk cId="3603348724" sldId="337"/>
            <ac:cxnSpMk id="7" creationId="{8CAF4850-67AD-4763-9EC3-A272DEF159A8}"/>
          </ac:cxnSpMkLst>
        </pc:cxnChg>
      </pc:sldChg>
      <pc:sldChg chg="modSp mod">
        <pc:chgData name="Weifeng Xu" userId="e7aed605-a3dd-4d5a-a692-a87037af107b" providerId="ADAL" clId="{7AED05F2-1434-4887-968D-8E9E29705CD6}" dt="2021-03-09T13:39:25.870" v="537" actId="6549"/>
        <pc:sldMkLst>
          <pc:docMk/>
          <pc:sldMk cId="1758307351" sldId="338"/>
        </pc:sldMkLst>
        <pc:spChg chg="mod">
          <ac:chgData name="Weifeng Xu" userId="e7aed605-a3dd-4d5a-a692-a87037af107b" providerId="ADAL" clId="{7AED05F2-1434-4887-968D-8E9E29705CD6}" dt="2021-03-09T13:39:25.870" v="537" actId="6549"/>
          <ac:spMkLst>
            <pc:docMk/>
            <pc:sldMk cId="1758307351" sldId="338"/>
            <ac:spMk id="2" creationId="{00000000-0000-0000-0000-000000000000}"/>
          </ac:spMkLst>
        </pc:spChg>
        <pc:spChg chg="mod">
          <ac:chgData name="Weifeng Xu" userId="e7aed605-a3dd-4d5a-a692-a87037af107b" providerId="ADAL" clId="{7AED05F2-1434-4887-968D-8E9E29705CD6}" dt="2021-03-09T13:37:42.018" v="536" actId="20577"/>
          <ac:spMkLst>
            <pc:docMk/>
            <pc:sldMk cId="1758307351" sldId="338"/>
            <ac:spMk id="8" creationId="{00000000-0000-0000-0000-000000000000}"/>
          </ac:spMkLst>
        </pc:spChg>
      </pc:sldChg>
      <pc:sldChg chg="addSp modSp mod">
        <pc:chgData name="Weifeng Xu" userId="e7aed605-a3dd-4d5a-a692-a87037af107b" providerId="ADAL" clId="{7AED05F2-1434-4887-968D-8E9E29705CD6}" dt="2021-03-09T13:34:06.177" v="530" actId="208"/>
        <pc:sldMkLst>
          <pc:docMk/>
          <pc:sldMk cId="2001013186" sldId="341"/>
        </pc:sldMkLst>
        <pc:spChg chg="add mod">
          <ac:chgData name="Weifeng Xu" userId="e7aed605-a3dd-4d5a-a692-a87037af107b" providerId="ADAL" clId="{7AED05F2-1434-4887-968D-8E9E29705CD6}" dt="2021-03-09T13:33:29.298" v="527" actId="1076"/>
          <ac:spMkLst>
            <pc:docMk/>
            <pc:sldMk cId="2001013186" sldId="341"/>
            <ac:spMk id="7" creationId="{26EF2EA6-4124-4341-ACB0-1E787A46F804}"/>
          </ac:spMkLst>
        </pc:spChg>
        <pc:picChg chg="add mod">
          <ac:chgData name="Weifeng Xu" userId="e7aed605-a3dd-4d5a-a692-a87037af107b" providerId="ADAL" clId="{7AED05F2-1434-4887-968D-8E9E29705CD6}" dt="2021-03-09T12:19:46.253" v="173" actId="1076"/>
          <ac:picMkLst>
            <pc:docMk/>
            <pc:sldMk cId="2001013186" sldId="341"/>
            <ac:picMk id="3" creationId="{30EFCB5B-359C-4372-AB64-9C79167CC580}"/>
          </ac:picMkLst>
        </pc:picChg>
        <pc:cxnChg chg="add mod">
          <ac:chgData name="Weifeng Xu" userId="e7aed605-a3dd-4d5a-a692-a87037af107b" providerId="ADAL" clId="{7AED05F2-1434-4887-968D-8E9E29705CD6}" dt="2021-03-09T13:34:06.177" v="530" actId="208"/>
          <ac:cxnSpMkLst>
            <pc:docMk/>
            <pc:sldMk cId="2001013186" sldId="341"/>
            <ac:cxnSpMk id="8" creationId="{343714E2-7E61-4EDB-8535-43656AA89019}"/>
          </ac:cxnSpMkLst>
        </pc:cxnChg>
      </pc:sldChg>
      <pc:sldChg chg="modSp mod">
        <pc:chgData name="Weifeng Xu" userId="e7aed605-a3dd-4d5a-a692-a87037af107b" providerId="ADAL" clId="{7AED05F2-1434-4887-968D-8E9E29705CD6}" dt="2021-03-09T04:00:32.501" v="158" actId="20577"/>
        <pc:sldMkLst>
          <pc:docMk/>
          <pc:sldMk cId="1581121270" sldId="344"/>
        </pc:sldMkLst>
        <pc:graphicFrameChg chg="mod modGraphic">
          <ac:chgData name="Weifeng Xu" userId="e7aed605-a3dd-4d5a-a692-a87037af107b" providerId="ADAL" clId="{7AED05F2-1434-4887-968D-8E9E29705CD6}" dt="2021-03-09T04:00:32.501" v="158" actId="20577"/>
          <ac:graphicFrameMkLst>
            <pc:docMk/>
            <pc:sldMk cId="1581121270" sldId="344"/>
            <ac:graphicFrameMk id="4" creationId="{00000000-0000-0000-0000-000000000000}"/>
          </ac:graphicFrameMkLst>
        </pc:graphicFrameChg>
      </pc:sldChg>
      <pc:sldChg chg="addSp delSp modSp mod">
        <pc:chgData name="Weifeng Xu" userId="e7aed605-a3dd-4d5a-a692-a87037af107b" providerId="ADAL" clId="{7AED05F2-1434-4887-968D-8E9E29705CD6}" dt="2021-03-09T03:59:51.246" v="137" actId="13822"/>
        <pc:sldMkLst>
          <pc:docMk/>
          <pc:sldMk cId="4222110915" sldId="345"/>
        </pc:sldMkLst>
        <pc:spChg chg="add mod">
          <ac:chgData name="Weifeng Xu" userId="e7aed605-a3dd-4d5a-a692-a87037af107b" providerId="ADAL" clId="{7AED05F2-1434-4887-968D-8E9E29705CD6}" dt="2021-03-09T03:59:29.979" v="131" actId="1076"/>
          <ac:spMkLst>
            <pc:docMk/>
            <pc:sldMk cId="4222110915" sldId="345"/>
            <ac:spMk id="4" creationId="{0B3117F1-CF3A-4786-90F8-A8BE32E36526}"/>
          </ac:spMkLst>
        </pc:spChg>
        <pc:spChg chg="add del">
          <ac:chgData name="Weifeng Xu" userId="e7aed605-a3dd-4d5a-a692-a87037af107b" providerId="ADAL" clId="{7AED05F2-1434-4887-968D-8E9E29705CD6}" dt="2021-03-09T03:59:45.006" v="135" actId="11529"/>
          <ac:spMkLst>
            <pc:docMk/>
            <pc:sldMk cId="4222110915" sldId="345"/>
            <ac:spMk id="7" creationId="{B266C83E-1AD7-4AAD-AFBF-74BED85A50B2}"/>
          </ac:spMkLst>
        </pc:spChg>
        <pc:cxnChg chg="add mod">
          <ac:chgData name="Weifeng Xu" userId="e7aed605-a3dd-4d5a-a692-a87037af107b" providerId="ADAL" clId="{7AED05F2-1434-4887-968D-8E9E29705CD6}" dt="2021-03-09T03:59:35.079" v="133" actId="13822"/>
          <ac:cxnSpMkLst>
            <pc:docMk/>
            <pc:sldMk cId="4222110915" sldId="345"/>
            <ac:cxnSpMk id="6" creationId="{0A937EC3-5A30-4CA3-A094-E3D07EF16520}"/>
          </ac:cxnSpMkLst>
        </pc:cxnChg>
        <pc:cxnChg chg="add mod">
          <ac:chgData name="Weifeng Xu" userId="e7aed605-a3dd-4d5a-a692-a87037af107b" providerId="ADAL" clId="{7AED05F2-1434-4887-968D-8E9E29705CD6}" dt="2021-03-09T03:59:51.246" v="137" actId="13822"/>
          <ac:cxnSpMkLst>
            <pc:docMk/>
            <pc:sldMk cId="4222110915" sldId="345"/>
            <ac:cxnSpMk id="9" creationId="{6415A6CF-AF74-4C0A-899C-694D38868A1F}"/>
          </ac:cxnSpMkLst>
        </pc:cxnChg>
      </pc:sldChg>
      <pc:sldChg chg="modSp mod">
        <pc:chgData name="Weifeng Xu" userId="e7aed605-a3dd-4d5a-a692-a87037af107b" providerId="ADAL" clId="{7AED05F2-1434-4887-968D-8E9E29705CD6}" dt="2021-03-09T13:02:19.913" v="234" actId="20577"/>
        <pc:sldMkLst>
          <pc:docMk/>
          <pc:sldMk cId="832130373" sldId="347"/>
        </pc:sldMkLst>
        <pc:spChg chg="mod">
          <ac:chgData name="Weifeng Xu" userId="e7aed605-a3dd-4d5a-a692-a87037af107b" providerId="ADAL" clId="{7AED05F2-1434-4887-968D-8E9E29705CD6}" dt="2021-03-09T13:02:19.913" v="234" actId="20577"/>
          <ac:spMkLst>
            <pc:docMk/>
            <pc:sldMk cId="832130373" sldId="347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7AED05F2-1434-4887-968D-8E9E29705CD6}" dt="2021-03-09T03:42:52.215" v="19" actId="20577"/>
        <pc:sldMkLst>
          <pc:docMk/>
          <pc:sldMk cId="897556151" sldId="348"/>
        </pc:sldMkLst>
        <pc:spChg chg="mod">
          <ac:chgData name="Weifeng Xu" userId="e7aed605-a3dd-4d5a-a692-a87037af107b" providerId="ADAL" clId="{7AED05F2-1434-4887-968D-8E9E29705CD6}" dt="2021-03-09T03:42:52.215" v="19" actId="20577"/>
          <ac:spMkLst>
            <pc:docMk/>
            <pc:sldMk cId="897556151" sldId="348"/>
            <ac:spMk id="4" creationId="{00000000-0000-0000-0000-000000000000}"/>
          </ac:spMkLst>
        </pc:spChg>
      </pc:sldChg>
      <pc:sldChg chg="modSp mod">
        <pc:chgData name="Weifeng Xu" userId="e7aed605-a3dd-4d5a-a692-a87037af107b" providerId="ADAL" clId="{7AED05F2-1434-4887-968D-8E9E29705CD6}" dt="2021-03-09T13:45:06.775" v="572" actId="14100"/>
        <pc:sldMkLst>
          <pc:docMk/>
          <pc:sldMk cId="2863583061" sldId="350"/>
        </pc:sldMkLst>
        <pc:spChg chg="mod">
          <ac:chgData name="Weifeng Xu" userId="e7aed605-a3dd-4d5a-a692-a87037af107b" providerId="ADAL" clId="{7AED05F2-1434-4887-968D-8E9E29705CD6}" dt="2021-03-09T13:45:06.775" v="572" actId="14100"/>
          <ac:spMkLst>
            <pc:docMk/>
            <pc:sldMk cId="2863583061" sldId="350"/>
            <ac:spMk id="5" creationId="{00000000-0000-0000-0000-000000000000}"/>
          </ac:spMkLst>
        </pc:spChg>
        <pc:cxnChg chg="mod">
          <ac:chgData name="Weifeng Xu" userId="e7aed605-a3dd-4d5a-a692-a87037af107b" providerId="ADAL" clId="{7AED05F2-1434-4887-968D-8E9E29705CD6}" dt="2021-03-09T13:45:06.775" v="572" actId="14100"/>
          <ac:cxnSpMkLst>
            <pc:docMk/>
            <pc:sldMk cId="2863583061" sldId="350"/>
            <ac:cxnSpMk id="9" creationId="{00000000-0000-0000-0000-000000000000}"/>
          </ac:cxnSpMkLst>
        </pc:cxnChg>
      </pc:sldChg>
      <pc:sldChg chg="modSp mod">
        <pc:chgData name="Weifeng Xu" userId="e7aed605-a3dd-4d5a-a692-a87037af107b" providerId="ADAL" clId="{7AED05F2-1434-4887-968D-8E9E29705CD6}" dt="2021-03-09T14:36:28.827" v="754" actId="114"/>
        <pc:sldMkLst>
          <pc:docMk/>
          <pc:sldMk cId="1926329301" sldId="351"/>
        </pc:sldMkLst>
        <pc:spChg chg="mod">
          <ac:chgData name="Weifeng Xu" userId="e7aed605-a3dd-4d5a-a692-a87037af107b" providerId="ADAL" clId="{7AED05F2-1434-4887-968D-8E9E29705CD6}" dt="2021-03-09T14:36:28.827" v="754" actId="114"/>
          <ac:spMkLst>
            <pc:docMk/>
            <pc:sldMk cId="1926329301" sldId="351"/>
            <ac:spMk id="4" creationId="{00000000-0000-0000-0000-000000000000}"/>
          </ac:spMkLst>
        </pc:spChg>
      </pc:sldChg>
      <pc:sldChg chg="addSp delSp modSp mod">
        <pc:chgData name="Weifeng Xu" userId="e7aed605-a3dd-4d5a-a692-a87037af107b" providerId="ADAL" clId="{7AED05F2-1434-4887-968D-8E9E29705CD6}" dt="2021-03-09T14:12:45.373" v="726" actId="13822"/>
        <pc:sldMkLst>
          <pc:docMk/>
          <pc:sldMk cId="3741421775" sldId="352"/>
        </pc:sldMkLst>
        <pc:spChg chg="add mod">
          <ac:chgData name="Weifeng Xu" userId="e7aed605-a3dd-4d5a-a692-a87037af107b" providerId="ADAL" clId="{7AED05F2-1434-4887-968D-8E9E29705CD6}" dt="2021-03-09T14:02:51.181" v="680" actId="14100"/>
          <ac:spMkLst>
            <pc:docMk/>
            <pc:sldMk cId="3741421775" sldId="352"/>
            <ac:spMk id="5" creationId="{6647F051-2D9E-43BB-8EC8-603794F6E3B0}"/>
          </ac:spMkLst>
        </pc:spChg>
        <pc:spChg chg="add mod">
          <ac:chgData name="Weifeng Xu" userId="e7aed605-a3dd-4d5a-a692-a87037af107b" providerId="ADAL" clId="{7AED05F2-1434-4887-968D-8E9E29705CD6}" dt="2021-03-09T14:01:04.975" v="677" actId="1076"/>
          <ac:spMkLst>
            <pc:docMk/>
            <pc:sldMk cId="3741421775" sldId="352"/>
            <ac:spMk id="7" creationId="{0CE4FFA1-64CF-4A27-B000-2F208BF2D981}"/>
          </ac:spMkLst>
        </pc:spChg>
        <pc:spChg chg="add mod">
          <ac:chgData name="Weifeng Xu" userId="e7aed605-a3dd-4d5a-a692-a87037af107b" providerId="ADAL" clId="{7AED05F2-1434-4887-968D-8E9E29705CD6}" dt="2021-03-09T14:12:37.982" v="724" actId="404"/>
          <ac:spMkLst>
            <pc:docMk/>
            <pc:sldMk cId="3741421775" sldId="352"/>
            <ac:spMk id="8" creationId="{772962D7-B1B5-48A7-B7AC-1EEF10123AC9}"/>
          </ac:spMkLst>
        </pc:spChg>
        <pc:picChg chg="add del mod">
          <ac:chgData name="Weifeng Xu" userId="e7aed605-a3dd-4d5a-a692-a87037af107b" providerId="ADAL" clId="{7AED05F2-1434-4887-968D-8E9E29705CD6}" dt="2021-03-09T14:00:57.262" v="675"/>
          <ac:picMkLst>
            <pc:docMk/>
            <pc:sldMk cId="3741421775" sldId="352"/>
            <ac:picMk id="6" creationId="{48ACEC3D-DF46-401A-A3C4-3751A1377B5C}"/>
          </ac:picMkLst>
        </pc:picChg>
        <pc:cxnChg chg="add mod">
          <ac:chgData name="Weifeng Xu" userId="e7aed605-a3dd-4d5a-a692-a87037af107b" providerId="ADAL" clId="{7AED05F2-1434-4887-968D-8E9E29705CD6}" dt="2021-03-09T14:12:45.373" v="726" actId="13822"/>
          <ac:cxnSpMkLst>
            <pc:docMk/>
            <pc:sldMk cId="3741421775" sldId="352"/>
            <ac:cxnSpMk id="10" creationId="{E256469F-9F63-4CBB-AAB3-ED79F0F2484A}"/>
          </ac:cxnSpMkLst>
        </pc:cxnChg>
      </pc:sldChg>
      <pc:sldChg chg="addSp delSp modSp new mod ord modClrScheme chgLayout">
        <pc:chgData name="Weifeng Xu" userId="e7aed605-a3dd-4d5a-a692-a87037af107b" providerId="ADAL" clId="{7AED05F2-1434-4887-968D-8E9E29705CD6}" dt="2021-03-09T03:55:02.691" v="88" actId="6549"/>
        <pc:sldMkLst>
          <pc:docMk/>
          <pc:sldMk cId="3636726065" sldId="358"/>
        </pc:sldMkLst>
        <pc:spChg chg="del mod ord">
          <ac:chgData name="Weifeng Xu" userId="e7aed605-a3dd-4d5a-a692-a87037af107b" providerId="ADAL" clId="{7AED05F2-1434-4887-968D-8E9E29705CD6}" dt="2021-03-09T03:51:57.877" v="33" actId="700"/>
          <ac:spMkLst>
            <pc:docMk/>
            <pc:sldMk cId="3636726065" sldId="358"/>
            <ac:spMk id="2" creationId="{C7A2D34A-266B-4AB7-ACE9-7B7743CA7669}"/>
          </ac:spMkLst>
        </pc:spChg>
        <pc:spChg chg="del">
          <ac:chgData name="Weifeng Xu" userId="e7aed605-a3dd-4d5a-a692-a87037af107b" providerId="ADAL" clId="{7AED05F2-1434-4887-968D-8E9E29705CD6}" dt="2021-03-09T03:51:57.877" v="33" actId="700"/>
          <ac:spMkLst>
            <pc:docMk/>
            <pc:sldMk cId="3636726065" sldId="358"/>
            <ac:spMk id="3" creationId="{E2C0D8D7-68A3-4B04-809A-02349F992967}"/>
          </ac:spMkLst>
        </pc:spChg>
        <pc:spChg chg="add mod ord">
          <ac:chgData name="Weifeng Xu" userId="e7aed605-a3dd-4d5a-a692-a87037af107b" providerId="ADAL" clId="{7AED05F2-1434-4887-968D-8E9E29705CD6}" dt="2021-03-09T03:54:36.912" v="55" actId="700"/>
          <ac:spMkLst>
            <pc:docMk/>
            <pc:sldMk cId="3636726065" sldId="358"/>
            <ac:spMk id="4" creationId="{02739152-CB7C-4C19-BA63-473DAC9BA6BE}"/>
          </ac:spMkLst>
        </pc:spChg>
        <pc:spChg chg="add del mod ord">
          <ac:chgData name="Weifeng Xu" userId="e7aed605-a3dd-4d5a-a692-a87037af107b" providerId="ADAL" clId="{7AED05F2-1434-4887-968D-8E9E29705CD6}" dt="2021-03-09T03:54:36.912" v="55" actId="700"/>
          <ac:spMkLst>
            <pc:docMk/>
            <pc:sldMk cId="3636726065" sldId="358"/>
            <ac:spMk id="6" creationId="{6D58FFCF-4DE1-40DC-81D9-2FC9D54AC63A}"/>
          </ac:spMkLst>
        </pc:spChg>
        <pc:spChg chg="add mod">
          <ac:chgData name="Weifeng Xu" userId="e7aed605-a3dd-4d5a-a692-a87037af107b" providerId="ADAL" clId="{7AED05F2-1434-4887-968D-8E9E29705CD6}" dt="2021-03-09T03:55:02.691" v="88" actId="6549"/>
          <ac:spMkLst>
            <pc:docMk/>
            <pc:sldMk cId="3636726065" sldId="358"/>
            <ac:spMk id="7" creationId="{B30DBBD1-DAFF-45D6-9ADE-17B81E3A027B}"/>
          </ac:spMkLst>
        </pc:spChg>
        <pc:graphicFrameChg chg="add mod modGraphic">
          <ac:chgData name="Weifeng Xu" userId="e7aed605-a3dd-4d5a-a692-a87037af107b" providerId="ADAL" clId="{7AED05F2-1434-4887-968D-8E9E29705CD6}" dt="2021-03-09T03:52:15.946" v="36" actId="1076"/>
          <ac:graphicFrameMkLst>
            <pc:docMk/>
            <pc:sldMk cId="3636726065" sldId="358"/>
            <ac:graphicFrameMk id="5" creationId="{B722EAC6-3497-4FAA-B327-1276AEC4947A}"/>
          </ac:graphicFrameMkLst>
        </pc:graphicFrameChg>
      </pc:sldChg>
      <pc:sldChg chg="addSp delSp modSp new mod modClrScheme chgLayout modNotesTx">
        <pc:chgData name="Weifeng Xu" userId="e7aed605-a3dd-4d5a-a692-a87037af107b" providerId="ADAL" clId="{7AED05F2-1434-4887-968D-8E9E29705CD6}" dt="2021-03-09T14:34:39.337" v="752" actId="20577"/>
        <pc:sldMkLst>
          <pc:docMk/>
          <pc:sldMk cId="1921337036" sldId="359"/>
        </pc:sldMkLst>
        <pc:spChg chg="mod ord">
          <ac:chgData name="Weifeng Xu" userId="e7aed605-a3dd-4d5a-a692-a87037af107b" providerId="ADAL" clId="{7AED05F2-1434-4887-968D-8E9E29705CD6}" dt="2021-03-09T13:11:14.705" v="286" actId="700"/>
          <ac:spMkLst>
            <pc:docMk/>
            <pc:sldMk cId="1921337036" sldId="359"/>
            <ac:spMk id="2" creationId="{4DC6B107-44E5-4FFB-847A-232CFE19ECEC}"/>
          </ac:spMkLst>
        </pc:spChg>
        <pc:spChg chg="del">
          <ac:chgData name="Weifeng Xu" userId="e7aed605-a3dd-4d5a-a692-a87037af107b" providerId="ADAL" clId="{7AED05F2-1434-4887-968D-8E9E29705CD6}" dt="2021-03-09T13:11:14.705" v="286" actId="700"/>
          <ac:spMkLst>
            <pc:docMk/>
            <pc:sldMk cId="1921337036" sldId="359"/>
            <ac:spMk id="3" creationId="{136BA942-CF30-42C8-A2C4-3161C67A5460}"/>
          </ac:spMkLst>
        </pc:spChg>
        <pc:spChg chg="add mod">
          <ac:chgData name="Weifeng Xu" userId="e7aed605-a3dd-4d5a-a692-a87037af107b" providerId="ADAL" clId="{7AED05F2-1434-4887-968D-8E9E29705CD6}" dt="2021-03-09T13:24:01.156" v="463" actId="1035"/>
          <ac:spMkLst>
            <pc:docMk/>
            <pc:sldMk cId="1921337036" sldId="359"/>
            <ac:spMk id="8" creationId="{CE374BD7-407C-4FED-8CCF-03449A506E96}"/>
          </ac:spMkLst>
        </pc:spChg>
        <pc:spChg chg="add mod">
          <ac:chgData name="Weifeng Xu" userId="e7aed605-a3dd-4d5a-a692-a87037af107b" providerId="ADAL" clId="{7AED05F2-1434-4887-968D-8E9E29705CD6}" dt="2021-03-09T13:29:25.600" v="520" actId="1076"/>
          <ac:spMkLst>
            <pc:docMk/>
            <pc:sldMk cId="1921337036" sldId="359"/>
            <ac:spMk id="9" creationId="{5E384F8F-FC99-4FB7-A637-CFFF439B88BE}"/>
          </ac:spMkLst>
        </pc:spChg>
        <pc:spChg chg="add mod">
          <ac:chgData name="Weifeng Xu" userId="e7aed605-a3dd-4d5a-a692-a87037af107b" providerId="ADAL" clId="{7AED05F2-1434-4887-968D-8E9E29705CD6}" dt="2021-03-09T13:52:52.340" v="667" actId="20577"/>
          <ac:spMkLst>
            <pc:docMk/>
            <pc:sldMk cId="1921337036" sldId="359"/>
            <ac:spMk id="10" creationId="{6819CA3B-D1CB-48D5-926E-7FCEB50BAB92}"/>
          </ac:spMkLst>
        </pc:spChg>
        <pc:spChg chg="add mod">
          <ac:chgData name="Weifeng Xu" userId="e7aed605-a3dd-4d5a-a692-a87037af107b" providerId="ADAL" clId="{7AED05F2-1434-4887-968D-8E9E29705CD6}" dt="2021-03-09T13:24:44.377" v="467" actId="1076"/>
          <ac:spMkLst>
            <pc:docMk/>
            <pc:sldMk cId="1921337036" sldId="359"/>
            <ac:spMk id="14" creationId="{7458E1B3-24D0-464F-96F6-1FC442E5BE21}"/>
          </ac:spMkLst>
        </pc:spChg>
        <pc:spChg chg="add mod">
          <ac:chgData name="Weifeng Xu" userId="e7aed605-a3dd-4d5a-a692-a87037af107b" providerId="ADAL" clId="{7AED05F2-1434-4887-968D-8E9E29705CD6}" dt="2021-03-09T14:34:39.337" v="752" actId="20577"/>
          <ac:spMkLst>
            <pc:docMk/>
            <pc:sldMk cId="1921337036" sldId="359"/>
            <ac:spMk id="18" creationId="{B39DA026-AFB3-4245-AB45-DE4E814CF7AA}"/>
          </ac:spMkLst>
        </pc:spChg>
        <pc:spChg chg="add del mod">
          <ac:chgData name="Weifeng Xu" userId="e7aed605-a3dd-4d5a-a692-a87037af107b" providerId="ADAL" clId="{7AED05F2-1434-4887-968D-8E9E29705CD6}" dt="2021-03-09T13:25:25.742" v="480" actId="478"/>
          <ac:spMkLst>
            <pc:docMk/>
            <pc:sldMk cId="1921337036" sldId="359"/>
            <ac:spMk id="22" creationId="{1CCB9B42-E3A5-4CCA-AC45-F7DBAADF64B2}"/>
          </ac:spMkLst>
        </pc:spChg>
        <pc:picChg chg="add mod">
          <ac:chgData name="Weifeng Xu" userId="e7aed605-a3dd-4d5a-a692-a87037af107b" providerId="ADAL" clId="{7AED05F2-1434-4887-968D-8E9E29705CD6}" dt="2021-03-09T13:24:01.156" v="463" actId="1035"/>
          <ac:picMkLst>
            <pc:docMk/>
            <pc:sldMk cId="1921337036" sldId="359"/>
            <ac:picMk id="5" creationId="{29B303E0-26B1-4648-BBF2-1FC316F52050}"/>
          </ac:picMkLst>
        </pc:picChg>
        <pc:picChg chg="add mod ord">
          <ac:chgData name="Weifeng Xu" userId="e7aed605-a3dd-4d5a-a692-a87037af107b" providerId="ADAL" clId="{7AED05F2-1434-4887-968D-8E9E29705CD6}" dt="2021-03-09T13:25:34.956" v="482" actId="167"/>
          <ac:picMkLst>
            <pc:docMk/>
            <pc:sldMk cId="1921337036" sldId="359"/>
            <ac:picMk id="27" creationId="{F5B99C89-8B15-4C26-9731-11F47370523C}"/>
          </ac:picMkLst>
        </pc:picChg>
        <pc:cxnChg chg="add mod">
          <ac:chgData name="Weifeng Xu" userId="e7aed605-a3dd-4d5a-a692-a87037af107b" providerId="ADAL" clId="{7AED05F2-1434-4887-968D-8E9E29705CD6}" dt="2021-03-09T13:24:01.156" v="463" actId="1035"/>
          <ac:cxnSpMkLst>
            <pc:docMk/>
            <pc:sldMk cId="1921337036" sldId="359"/>
            <ac:cxnSpMk id="7" creationId="{7F331993-1424-4736-AEDB-8CEA4207718B}"/>
          </ac:cxnSpMkLst>
        </pc:cxnChg>
        <pc:cxnChg chg="add mod">
          <ac:chgData name="Weifeng Xu" userId="e7aed605-a3dd-4d5a-a692-a87037af107b" providerId="ADAL" clId="{7AED05F2-1434-4887-968D-8E9E29705CD6}" dt="2021-03-09T13:24:06.223" v="464" actId="14100"/>
          <ac:cxnSpMkLst>
            <pc:docMk/>
            <pc:sldMk cId="1921337036" sldId="359"/>
            <ac:cxnSpMk id="12" creationId="{886C59BD-6840-4CE7-A12C-20A134B81309}"/>
          </ac:cxnSpMkLst>
        </pc:cxnChg>
        <pc:cxnChg chg="add mod">
          <ac:chgData name="Weifeng Xu" userId="e7aed605-a3dd-4d5a-a692-a87037af107b" providerId="ADAL" clId="{7AED05F2-1434-4887-968D-8E9E29705CD6}" dt="2021-03-09T13:24:48.156" v="468" actId="14100"/>
          <ac:cxnSpMkLst>
            <pc:docMk/>
            <pc:sldMk cId="1921337036" sldId="359"/>
            <ac:cxnSpMk id="16" creationId="{F5C7BB94-12C0-488B-ACAE-E2268C072E35}"/>
          </ac:cxnSpMkLst>
        </pc:cxnChg>
        <pc:cxnChg chg="add mod">
          <ac:chgData name="Weifeng Xu" userId="e7aed605-a3dd-4d5a-a692-a87037af107b" providerId="ADAL" clId="{7AED05F2-1434-4887-968D-8E9E29705CD6}" dt="2021-03-09T13:48:51.020" v="588" actId="20577"/>
          <ac:cxnSpMkLst>
            <pc:docMk/>
            <pc:sldMk cId="1921337036" sldId="359"/>
            <ac:cxnSpMk id="20" creationId="{146A8652-2742-42D7-9EFD-09611BE4FD5D}"/>
          </ac:cxnSpMkLst>
        </pc:cxnChg>
        <pc:cxnChg chg="add del">
          <ac:chgData name="Weifeng Xu" userId="e7aed605-a3dd-4d5a-a692-a87037af107b" providerId="ADAL" clId="{7AED05F2-1434-4887-968D-8E9E29705CD6}" dt="2021-03-09T13:19:10.128" v="433" actId="11529"/>
          <ac:cxnSpMkLst>
            <pc:docMk/>
            <pc:sldMk cId="1921337036" sldId="359"/>
            <ac:cxnSpMk id="24" creationId="{2E14A4E3-E54B-4C1A-8AD1-C60739E35457}"/>
          </ac:cxnSpMkLst>
        </pc:cxnChg>
        <pc:cxnChg chg="add mod">
          <ac:chgData name="Weifeng Xu" userId="e7aed605-a3dd-4d5a-a692-a87037af107b" providerId="ADAL" clId="{7AED05F2-1434-4887-968D-8E9E29705CD6}" dt="2021-03-09T13:25:46.891" v="484" actId="14100"/>
          <ac:cxnSpMkLst>
            <pc:docMk/>
            <pc:sldMk cId="1921337036" sldId="359"/>
            <ac:cxnSpMk id="26" creationId="{57235943-E8D7-4ED5-84E6-2D49444510B9}"/>
          </ac:cxnSpMkLst>
        </pc:cxnChg>
      </pc:sldChg>
    </pc:docChg>
  </pc:docChgLst>
  <pc:docChgLst>
    <pc:chgData name="Weifeng Xu" userId="e7aed605-a3dd-4d5a-a692-a87037af107b" providerId="ADAL" clId="{FA84495F-CC61-488A-A902-66126F6848C7}"/>
    <pc:docChg chg="undo redo custSel modSld">
      <pc:chgData name="Weifeng Xu" userId="e7aed605-a3dd-4d5a-a692-a87037af107b" providerId="ADAL" clId="{FA84495F-CC61-488A-A902-66126F6848C7}" dt="2021-04-08T21:48:45.102" v="241" actId="1076"/>
      <pc:docMkLst>
        <pc:docMk/>
      </pc:docMkLst>
      <pc:sldChg chg="modSp mod">
        <pc:chgData name="Weifeng Xu" userId="e7aed605-a3dd-4d5a-a692-a87037af107b" providerId="ADAL" clId="{FA84495F-CC61-488A-A902-66126F6848C7}" dt="2021-04-08T21:48:45.102" v="241" actId="1076"/>
        <pc:sldMkLst>
          <pc:docMk/>
          <pc:sldMk cId="822194171" sldId="305"/>
        </pc:sldMkLst>
        <pc:spChg chg="mod">
          <ac:chgData name="Weifeng Xu" userId="e7aed605-a3dd-4d5a-a692-a87037af107b" providerId="ADAL" clId="{FA84495F-CC61-488A-A902-66126F6848C7}" dt="2021-04-08T21:39:10.254" v="239" actId="6549"/>
          <ac:spMkLst>
            <pc:docMk/>
            <pc:sldMk cId="822194171" sldId="305"/>
            <ac:spMk id="6" creationId="{00000000-0000-0000-0000-000000000000}"/>
          </ac:spMkLst>
        </pc:spChg>
        <pc:spChg chg="mod">
          <ac:chgData name="Weifeng Xu" userId="e7aed605-a3dd-4d5a-a692-a87037af107b" providerId="ADAL" clId="{FA84495F-CC61-488A-A902-66126F6848C7}" dt="2021-04-08T21:48:45.102" v="241" actId="1076"/>
          <ac:spMkLst>
            <pc:docMk/>
            <pc:sldMk cId="822194171" sldId="305"/>
            <ac:spMk id="8" creationId="{00000000-0000-0000-0000-000000000000}"/>
          </ac:spMkLst>
        </pc:spChg>
        <pc:picChg chg="mod">
          <ac:chgData name="Weifeng Xu" userId="e7aed605-a3dd-4d5a-a692-a87037af107b" providerId="ADAL" clId="{FA84495F-CC61-488A-A902-66126F6848C7}" dt="2021-04-08T21:40:23.254" v="240" actId="1076"/>
          <ac:picMkLst>
            <pc:docMk/>
            <pc:sldMk cId="822194171" sldId="305"/>
            <ac:picMk id="7" creationId="{00000000-0000-0000-0000-000000000000}"/>
          </ac:picMkLst>
        </pc:picChg>
      </pc:sldChg>
      <pc:sldChg chg="modSp mod">
        <pc:chgData name="Weifeng Xu" userId="e7aed605-a3dd-4d5a-a692-a87037af107b" providerId="ADAL" clId="{FA84495F-CC61-488A-A902-66126F6848C7}" dt="2021-04-01T15:15:54.078" v="136" actId="207"/>
        <pc:sldMkLst>
          <pc:docMk/>
          <pc:sldMk cId="1758307351" sldId="338"/>
        </pc:sldMkLst>
        <pc:spChg chg="mod">
          <ac:chgData name="Weifeng Xu" userId="e7aed605-a3dd-4d5a-a692-a87037af107b" providerId="ADAL" clId="{FA84495F-CC61-488A-A902-66126F6848C7}" dt="2021-04-01T15:15:54.078" v="136" actId="207"/>
          <ac:spMkLst>
            <pc:docMk/>
            <pc:sldMk cId="1758307351" sldId="338"/>
            <ac:spMk id="8" creationId="{00000000-0000-0000-0000-000000000000}"/>
          </ac:spMkLst>
        </pc:spChg>
      </pc:sldChg>
      <pc:sldChg chg="modSp mod">
        <pc:chgData name="Weifeng Xu" userId="e7aed605-a3dd-4d5a-a692-a87037af107b" providerId="ADAL" clId="{FA84495F-CC61-488A-A902-66126F6848C7}" dt="2021-04-07T19:10:42.194" v="174" actId="20577"/>
        <pc:sldMkLst>
          <pc:docMk/>
          <pc:sldMk cId="1581121270" sldId="344"/>
        </pc:sldMkLst>
        <pc:graphicFrameChg chg="modGraphic">
          <ac:chgData name="Weifeng Xu" userId="e7aed605-a3dd-4d5a-a692-a87037af107b" providerId="ADAL" clId="{FA84495F-CC61-488A-A902-66126F6848C7}" dt="2021-04-07T19:10:42.194" v="174" actId="20577"/>
          <ac:graphicFrameMkLst>
            <pc:docMk/>
            <pc:sldMk cId="1581121270" sldId="344"/>
            <ac:graphicFrameMk id="4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FA84495F-CC61-488A-A902-66126F6848C7}" dt="2021-04-01T14:45:16.823" v="69" actId="6549"/>
        <pc:sldMkLst>
          <pc:docMk/>
          <pc:sldMk cId="3350518732" sldId="346"/>
        </pc:sldMkLst>
        <pc:spChg chg="mod">
          <ac:chgData name="Weifeng Xu" userId="e7aed605-a3dd-4d5a-a692-a87037af107b" providerId="ADAL" clId="{FA84495F-CC61-488A-A902-66126F6848C7}" dt="2021-04-01T14:45:16.823" v="69" actId="6549"/>
          <ac:spMkLst>
            <pc:docMk/>
            <pc:sldMk cId="3350518732" sldId="346"/>
            <ac:spMk id="12" creationId="{00000000-0000-0000-0000-000000000000}"/>
          </ac:spMkLst>
        </pc:spChg>
      </pc:sldChg>
      <pc:sldChg chg="addSp modSp mod">
        <pc:chgData name="Weifeng Xu" userId="e7aed605-a3dd-4d5a-a692-a87037af107b" providerId="ADAL" clId="{FA84495F-CC61-488A-A902-66126F6848C7}" dt="2021-04-07T19:30:13.795" v="204" actId="207"/>
        <pc:sldMkLst>
          <pc:docMk/>
          <pc:sldMk cId="2649186864" sldId="349"/>
        </pc:sldMkLst>
        <pc:spChg chg="add mod">
          <ac:chgData name="Weifeng Xu" userId="e7aed605-a3dd-4d5a-a692-a87037af107b" providerId="ADAL" clId="{FA84495F-CC61-488A-A902-66126F6848C7}" dt="2021-04-07T19:30:13.795" v="204" actId="207"/>
          <ac:spMkLst>
            <pc:docMk/>
            <pc:sldMk cId="2649186864" sldId="349"/>
            <ac:spMk id="4" creationId="{56F598A0-1DB9-4254-B314-47BEB96681CC}"/>
          </ac:spMkLst>
        </pc:spChg>
      </pc:sldChg>
      <pc:sldChg chg="modSp mod">
        <pc:chgData name="Weifeng Xu" userId="e7aed605-a3dd-4d5a-a692-a87037af107b" providerId="ADAL" clId="{FA84495F-CC61-488A-A902-66126F6848C7}" dt="2021-04-01T15:04:34.100" v="135" actId="14100"/>
        <pc:sldMkLst>
          <pc:docMk/>
          <pc:sldMk cId="3741421775" sldId="352"/>
        </pc:sldMkLst>
        <pc:spChg chg="mod">
          <ac:chgData name="Weifeng Xu" userId="e7aed605-a3dd-4d5a-a692-a87037af107b" providerId="ADAL" clId="{FA84495F-CC61-488A-A902-66126F6848C7}" dt="2021-04-01T15:01:28.846" v="101" actId="20577"/>
          <ac:spMkLst>
            <pc:docMk/>
            <pc:sldMk cId="3741421775" sldId="352"/>
            <ac:spMk id="3" creationId="{00000000-0000-0000-0000-000000000000}"/>
          </ac:spMkLst>
        </pc:spChg>
        <pc:spChg chg="mod">
          <ac:chgData name="Weifeng Xu" userId="e7aed605-a3dd-4d5a-a692-a87037af107b" providerId="ADAL" clId="{FA84495F-CC61-488A-A902-66126F6848C7}" dt="2021-04-01T15:04:34.100" v="135" actId="14100"/>
          <ac:spMkLst>
            <pc:docMk/>
            <pc:sldMk cId="3741421775" sldId="352"/>
            <ac:spMk id="8" creationId="{772962D7-B1B5-48A7-B7AC-1EEF10123AC9}"/>
          </ac:spMkLst>
        </pc:spChg>
      </pc:sldChg>
      <pc:sldChg chg="modSp mod">
        <pc:chgData name="Weifeng Xu" userId="e7aed605-a3dd-4d5a-a692-a87037af107b" providerId="ADAL" clId="{FA84495F-CC61-488A-A902-66126F6848C7}" dt="2021-04-07T19:41:49.219" v="237" actId="20577"/>
        <pc:sldMkLst>
          <pc:docMk/>
          <pc:sldMk cId="3102471554" sldId="353"/>
        </pc:sldMkLst>
        <pc:spChg chg="mod">
          <ac:chgData name="Weifeng Xu" userId="e7aed605-a3dd-4d5a-a692-a87037af107b" providerId="ADAL" clId="{FA84495F-CC61-488A-A902-66126F6848C7}" dt="2021-04-07T19:41:49.219" v="237" actId="20577"/>
          <ac:spMkLst>
            <pc:docMk/>
            <pc:sldMk cId="3102471554" sldId="353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FA84495F-CC61-488A-A902-66126F6848C7}" dt="2021-04-07T16:43:10.384" v="137" actId="14734"/>
        <pc:sldMkLst>
          <pc:docMk/>
          <pc:sldMk cId="3636726065" sldId="358"/>
        </pc:sldMkLst>
        <pc:graphicFrameChg chg="modGraphic">
          <ac:chgData name="Weifeng Xu" userId="e7aed605-a3dd-4d5a-a692-a87037af107b" providerId="ADAL" clId="{FA84495F-CC61-488A-A902-66126F6848C7}" dt="2021-04-07T16:43:10.384" v="137" actId="14734"/>
          <ac:graphicFrameMkLst>
            <pc:docMk/>
            <pc:sldMk cId="3636726065" sldId="358"/>
            <ac:graphicFrameMk id="5" creationId="{B722EAC6-3497-4FAA-B327-1276AEC4947A}"/>
          </ac:graphicFrameMkLst>
        </pc:graphicFrameChg>
      </pc:sldChg>
      <pc:sldChg chg="addSp modSp mod">
        <pc:chgData name="Weifeng Xu" userId="e7aed605-a3dd-4d5a-a692-a87037af107b" providerId="ADAL" clId="{FA84495F-CC61-488A-A902-66126F6848C7}" dt="2021-04-07T19:33:29.751" v="232" actId="6549"/>
        <pc:sldMkLst>
          <pc:docMk/>
          <pc:sldMk cId="1921337036" sldId="359"/>
        </pc:sldMkLst>
        <pc:spChg chg="add mod">
          <ac:chgData name="Weifeng Xu" userId="e7aed605-a3dd-4d5a-a692-a87037af107b" providerId="ADAL" clId="{FA84495F-CC61-488A-A902-66126F6848C7}" dt="2021-04-07T19:33:29.751" v="232" actId="6549"/>
          <ac:spMkLst>
            <pc:docMk/>
            <pc:sldMk cId="1921337036" sldId="359"/>
            <ac:spMk id="17" creationId="{3B358427-53A6-4262-AE71-59677E7C0BFA}"/>
          </ac:spMkLst>
        </pc:spChg>
        <pc:spChg chg="mod">
          <ac:chgData name="Weifeng Xu" userId="e7aed605-a3dd-4d5a-a692-a87037af107b" providerId="ADAL" clId="{FA84495F-CC61-488A-A902-66126F6848C7}" dt="2021-04-07T19:26:18.582" v="187" actId="207"/>
          <ac:spMkLst>
            <pc:docMk/>
            <pc:sldMk cId="1921337036" sldId="359"/>
            <ac:spMk id="18" creationId="{B39DA026-AFB3-4245-AB45-DE4E814CF7AA}"/>
          </ac:spMkLst>
        </pc:spChg>
        <pc:picChg chg="mod">
          <ac:chgData name="Weifeng Xu" userId="e7aed605-a3dd-4d5a-a692-a87037af107b" providerId="ADAL" clId="{FA84495F-CC61-488A-A902-66126F6848C7}" dt="2021-04-07T19:31:35.453" v="208" actId="1076"/>
          <ac:picMkLst>
            <pc:docMk/>
            <pc:sldMk cId="1921337036" sldId="359"/>
            <ac:picMk id="5" creationId="{29B303E0-26B1-4648-BBF2-1FC316F52050}"/>
          </ac:picMkLst>
        </pc:picChg>
        <pc:cxnChg chg="add mod">
          <ac:chgData name="Weifeng Xu" userId="e7aed605-a3dd-4d5a-a692-a87037af107b" providerId="ADAL" clId="{FA84495F-CC61-488A-A902-66126F6848C7}" dt="2021-04-07T19:33:09.767" v="228" actId="14100"/>
          <ac:cxnSpMkLst>
            <pc:docMk/>
            <pc:sldMk cId="1921337036" sldId="359"/>
            <ac:cxnSpMk id="6" creationId="{39C52AF1-E436-4A07-A7E5-2C6D5ACB2738}"/>
          </ac:cxnSpMkLst>
        </pc:cxnChg>
        <pc:cxnChg chg="mod">
          <ac:chgData name="Weifeng Xu" userId="e7aed605-a3dd-4d5a-a692-a87037af107b" providerId="ADAL" clId="{FA84495F-CC61-488A-A902-66126F6848C7}" dt="2021-04-07T19:25:45.627" v="178" actId="20577"/>
          <ac:cxnSpMkLst>
            <pc:docMk/>
            <pc:sldMk cId="1921337036" sldId="359"/>
            <ac:cxnSpMk id="20" creationId="{146A8652-2742-42D7-9EFD-09611BE4FD5D}"/>
          </ac:cxnSpMkLst>
        </pc:cxnChg>
      </pc:sldChg>
    </pc:docChg>
  </pc:docChgLst>
  <pc:docChgLst>
    <pc:chgData name="Maria luz Barreto Bermudez" userId="S::id12ig22@ubalt.edu::5c88cc17-a54b-4338-ad33-32eb6b13cd66" providerId="AD" clId="Web-{76EECA4F-CCB0-CA11-4E39-A58A70F8A2BF}"/>
    <pc:docChg chg="modSld">
      <pc:chgData name="Maria luz Barreto Bermudez" userId="S::id12ig22@ubalt.edu::5c88cc17-a54b-4338-ad33-32eb6b13cd66" providerId="AD" clId="Web-{76EECA4F-CCB0-CA11-4E39-A58A70F8A2BF}" dt="2021-07-09T04:08:12.477" v="3" actId="1076"/>
      <pc:docMkLst>
        <pc:docMk/>
      </pc:docMkLst>
      <pc:sldChg chg="modSp">
        <pc:chgData name="Maria luz Barreto Bermudez" userId="S::id12ig22@ubalt.edu::5c88cc17-a54b-4338-ad33-32eb6b13cd66" providerId="AD" clId="Web-{76EECA4F-CCB0-CA11-4E39-A58A70F8A2BF}" dt="2021-07-09T04:08:12.477" v="3" actId="1076"/>
        <pc:sldMkLst>
          <pc:docMk/>
          <pc:sldMk cId="935591140" sldId="339"/>
        </pc:sldMkLst>
        <pc:spChg chg="mod">
          <ac:chgData name="Maria luz Barreto Bermudez" userId="S::id12ig22@ubalt.edu::5c88cc17-a54b-4338-ad33-32eb6b13cd66" providerId="AD" clId="Web-{76EECA4F-CCB0-CA11-4E39-A58A70F8A2BF}" dt="2021-07-09T04:08:12.477" v="3" actId="1076"/>
          <ac:spMkLst>
            <pc:docMk/>
            <pc:sldMk cId="935591140" sldId="339"/>
            <ac:spMk id="2" creationId="{00000000-0000-0000-0000-000000000000}"/>
          </ac:spMkLst>
        </pc:spChg>
        <pc:picChg chg="mod">
          <ac:chgData name="Maria luz Barreto Bermudez" userId="S::id12ig22@ubalt.edu::5c88cc17-a54b-4338-ad33-32eb6b13cd66" providerId="AD" clId="Web-{76EECA4F-CCB0-CA11-4E39-A58A70F8A2BF}" dt="2021-07-09T04:07:58.602" v="1" actId="14100"/>
          <ac:picMkLst>
            <pc:docMk/>
            <pc:sldMk cId="935591140" sldId="339"/>
            <ac:picMk id="3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B1B48-3055-41E4-B9CB-9E20F076323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F0BCDB-CA11-4069-B89E-33A8F095A891}">
      <dgm:prSet/>
      <dgm:spPr/>
      <dgm:t>
        <a:bodyPr/>
        <a:lstStyle/>
        <a:p>
          <a:pPr>
            <a:defRPr cap="all"/>
          </a:pPr>
          <a:r>
            <a:rPr lang="en-US"/>
            <a:t>Install email extracting tool: </a:t>
          </a:r>
          <a:r>
            <a:rPr lang="en-US" i="1"/>
            <a:t>libpff</a:t>
          </a:r>
          <a:endParaRPr lang="en-US"/>
        </a:p>
      </dgm:t>
    </dgm:pt>
    <dgm:pt modelId="{B9F9A5EE-A0F3-4E12-9C96-8E5A1C67010D}" type="parTrans" cxnId="{767A563C-2791-4860-8F4A-EDA6AB59128B}">
      <dgm:prSet/>
      <dgm:spPr/>
      <dgm:t>
        <a:bodyPr/>
        <a:lstStyle/>
        <a:p>
          <a:endParaRPr lang="en-US"/>
        </a:p>
      </dgm:t>
    </dgm:pt>
    <dgm:pt modelId="{99C36855-3F82-4B89-9E2E-B65B26FBB788}" type="sibTrans" cxnId="{767A563C-2791-4860-8F4A-EDA6AB59128B}">
      <dgm:prSet/>
      <dgm:spPr/>
      <dgm:t>
        <a:bodyPr/>
        <a:lstStyle/>
        <a:p>
          <a:endParaRPr lang="en-US"/>
        </a:p>
      </dgm:t>
    </dgm:pt>
    <dgm:pt modelId="{68892368-CE17-444E-B6B3-5AD0E3D911E5}">
      <dgm:prSet/>
      <dgm:spPr/>
      <dgm:t>
        <a:bodyPr/>
        <a:lstStyle/>
        <a:p>
          <a:pPr>
            <a:defRPr cap="all"/>
          </a:pPr>
          <a:r>
            <a:rPr lang="en-US"/>
            <a:t>Copy .</a:t>
          </a:r>
          <a:r>
            <a:rPr lang="en-US" i="1"/>
            <a:t>ost</a:t>
          </a:r>
          <a:r>
            <a:rPr lang="en-US"/>
            <a:t> file from a DD image</a:t>
          </a:r>
        </a:p>
      </dgm:t>
    </dgm:pt>
    <dgm:pt modelId="{F1BB7BA8-3847-48F9-B565-637007582A1C}" type="parTrans" cxnId="{2F4F47CF-94E8-424C-8BC9-B04FE6A61B8A}">
      <dgm:prSet/>
      <dgm:spPr/>
      <dgm:t>
        <a:bodyPr/>
        <a:lstStyle/>
        <a:p>
          <a:endParaRPr lang="en-US"/>
        </a:p>
      </dgm:t>
    </dgm:pt>
    <dgm:pt modelId="{86CD6971-4D4E-4BD9-A7C7-9B4A55AF07AA}" type="sibTrans" cxnId="{2F4F47CF-94E8-424C-8BC9-B04FE6A61B8A}">
      <dgm:prSet/>
      <dgm:spPr/>
      <dgm:t>
        <a:bodyPr/>
        <a:lstStyle/>
        <a:p>
          <a:endParaRPr lang="en-US"/>
        </a:p>
      </dgm:t>
    </dgm:pt>
    <dgm:pt modelId="{462BABFD-F9B2-49E8-9A32-D83CE89244CE}">
      <dgm:prSet/>
      <dgm:spPr/>
      <dgm:t>
        <a:bodyPr/>
        <a:lstStyle/>
        <a:p>
          <a:pPr>
            <a:defRPr cap="all"/>
          </a:pPr>
          <a:r>
            <a:rPr lang="en-US"/>
            <a:t>Extract email via </a:t>
          </a:r>
          <a:r>
            <a:rPr lang="en-US" i="1"/>
            <a:t>libpff</a:t>
          </a:r>
          <a:endParaRPr lang="en-US"/>
        </a:p>
      </dgm:t>
    </dgm:pt>
    <dgm:pt modelId="{A7274E9D-8416-4160-ADBE-AFAE64D17B58}" type="parTrans" cxnId="{9AF2DC39-D8D5-48D2-94C5-76B092626FE7}">
      <dgm:prSet/>
      <dgm:spPr/>
      <dgm:t>
        <a:bodyPr/>
        <a:lstStyle/>
        <a:p>
          <a:endParaRPr lang="en-US"/>
        </a:p>
      </dgm:t>
    </dgm:pt>
    <dgm:pt modelId="{C11D63CB-05BE-4216-B233-01955EE82A5B}" type="sibTrans" cxnId="{9AF2DC39-D8D5-48D2-94C5-76B092626FE7}">
      <dgm:prSet/>
      <dgm:spPr/>
      <dgm:t>
        <a:bodyPr/>
        <a:lstStyle/>
        <a:p>
          <a:endParaRPr lang="en-US"/>
        </a:p>
      </dgm:t>
    </dgm:pt>
    <dgm:pt modelId="{10661164-4D36-47A6-B745-F1A0551614C6}" type="pres">
      <dgm:prSet presAssocID="{3B2B1B48-3055-41E4-B9CB-9E20F076323E}" presName="root" presStyleCnt="0">
        <dgm:presLayoutVars>
          <dgm:dir/>
          <dgm:resizeHandles val="exact"/>
        </dgm:presLayoutVars>
      </dgm:prSet>
      <dgm:spPr/>
    </dgm:pt>
    <dgm:pt modelId="{BA04199B-6690-49EB-B4D1-B20E3691CB8B}" type="pres">
      <dgm:prSet presAssocID="{3CF0BCDB-CA11-4069-B89E-33A8F095A891}" presName="compNode" presStyleCnt="0"/>
      <dgm:spPr/>
    </dgm:pt>
    <dgm:pt modelId="{79F4896C-D522-46BC-B3E3-E8561BBEF607}" type="pres">
      <dgm:prSet presAssocID="{3CF0BCDB-CA11-4069-B89E-33A8F095A891}" presName="iconBgRect" presStyleLbl="bgShp" presStyleIdx="0" presStyleCnt="3"/>
      <dgm:spPr/>
    </dgm:pt>
    <dgm:pt modelId="{90AD84B7-2C5D-4243-A052-A44CC18627DE}" type="pres">
      <dgm:prSet presAssocID="{3CF0BCDB-CA11-4069-B89E-33A8F095A8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6DC0B5A-D71E-4A35-8647-1B1E50181FCE}" type="pres">
      <dgm:prSet presAssocID="{3CF0BCDB-CA11-4069-B89E-33A8F095A891}" presName="spaceRect" presStyleCnt="0"/>
      <dgm:spPr/>
    </dgm:pt>
    <dgm:pt modelId="{A8228033-AB48-488D-A4F1-6358466AA2C3}" type="pres">
      <dgm:prSet presAssocID="{3CF0BCDB-CA11-4069-B89E-33A8F095A891}" presName="textRect" presStyleLbl="revTx" presStyleIdx="0" presStyleCnt="3">
        <dgm:presLayoutVars>
          <dgm:chMax val="1"/>
          <dgm:chPref val="1"/>
        </dgm:presLayoutVars>
      </dgm:prSet>
      <dgm:spPr/>
    </dgm:pt>
    <dgm:pt modelId="{C2AA1A5C-9EFF-4959-89E2-851E0231AFB0}" type="pres">
      <dgm:prSet presAssocID="{99C36855-3F82-4B89-9E2E-B65B26FBB788}" presName="sibTrans" presStyleCnt="0"/>
      <dgm:spPr/>
    </dgm:pt>
    <dgm:pt modelId="{7D68A895-4D5E-4D6D-9E90-7B695703EA89}" type="pres">
      <dgm:prSet presAssocID="{68892368-CE17-444E-B6B3-5AD0E3D911E5}" presName="compNode" presStyleCnt="0"/>
      <dgm:spPr/>
    </dgm:pt>
    <dgm:pt modelId="{70DC4FEF-2124-48B9-900A-69198ED506C2}" type="pres">
      <dgm:prSet presAssocID="{68892368-CE17-444E-B6B3-5AD0E3D911E5}" presName="iconBgRect" presStyleLbl="bgShp" presStyleIdx="1" presStyleCnt="3"/>
      <dgm:spPr/>
    </dgm:pt>
    <dgm:pt modelId="{A83AAB68-AA2D-48E3-88F9-3786BDA34C26}" type="pres">
      <dgm:prSet presAssocID="{68892368-CE17-444E-B6B3-5AD0E3D911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otocopier"/>
        </a:ext>
      </dgm:extLst>
    </dgm:pt>
    <dgm:pt modelId="{01672530-AF65-42A0-A53C-BC47817CD1F2}" type="pres">
      <dgm:prSet presAssocID="{68892368-CE17-444E-B6B3-5AD0E3D911E5}" presName="spaceRect" presStyleCnt="0"/>
      <dgm:spPr/>
    </dgm:pt>
    <dgm:pt modelId="{32C8F73D-EF70-433E-8224-D17557D49957}" type="pres">
      <dgm:prSet presAssocID="{68892368-CE17-444E-B6B3-5AD0E3D911E5}" presName="textRect" presStyleLbl="revTx" presStyleIdx="1" presStyleCnt="3">
        <dgm:presLayoutVars>
          <dgm:chMax val="1"/>
          <dgm:chPref val="1"/>
        </dgm:presLayoutVars>
      </dgm:prSet>
      <dgm:spPr/>
    </dgm:pt>
    <dgm:pt modelId="{DB1810F1-60A3-4D4B-8E12-48198E4C48E5}" type="pres">
      <dgm:prSet presAssocID="{86CD6971-4D4E-4BD9-A7C7-9B4A55AF07AA}" presName="sibTrans" presStyleCnt="0"/>
      <dgm:spPr/>
    </dgm:pt>
    <dgm:pt modelId="{E1BB22CE-13F7-476B-87FB-D88BA9115CFC}" type="pres">
      <dgm:prSet presAssocID="{462BABFD-F9B2-49E8-9A32-D83CE89244CE}" presName="compNode" presStyleCnt="0"/>
      <dgm:spPr/>
    </dgm:pt>
    <dgm:pt modelId="{FE04A364-919C-4BE5-9E7B-ACCFD7683577}" type="pres">
      <dgm:prSet presAssocID="{462BABFD-F9B2-49E8-9A32-D83CE89244CE}" presName="iconBgRect" presStyleLbl="bgShp" presStyleIdx="2" presStyleCnt="3"/>
      <dgm:spPr/>
    </dgm:pt>
    <dgm:pt modelId="{3CB7A454-71DA-4A2B-9F93-36A203766161}" type="pres">
      <dgm:prSet presAssocID="{462BABFD-F9B2-49E8-9A32-D83CE89244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DD52BC2-6B5C-4693-8AC4-979709A4B2DC}" type="pres">
      <dgm:prSet presAssocID="{462BABFD-F9B2-49E8-9A32-D83CE89244CE}" presName="spaceRect" presStyleCnt="0"/>
      <dgm:spPr/>
    </dgm:pt>
    <dgm:pt modelId="{21C5AA21-E9BB-4ACD-8B36-1B6E3A4D1D83}" type="pres">
      <dgm:prSet presAssocID="{462BABFD-F9B2-49E8-9A32-D83CE89244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F2DC39-D8D5-48D2-94C5-76B092626FE7}" srcId="{3B2B1B48-3055-41E4-B9CB-9E20F076323E}" destId="{462BABFD-F9B2-49E8-9A32-D83CE89244CE}" srcOrd="2" destOrd="0" parTransId="{A7274E9D-8416-4160-ADBE-AFAE64D17B58}" sibTransId="{C11D63CB-05BE-4216-B233-01955EE82A5B}"/>
    <dgm:cxn modelId="{767A563C-2791-4860-8F4A-EDA6AB59128B}" srcId="{3B2B1B48-3055-41E4-B9CB-9E20F076323E}" destId="{3CF0BCDB-CA11-4069-B89E-33A8F095A891}" srcOrd="0" destOrd="0" parTransId="{B9F9A5EE-A0F3-4E12-9C96-8E5A1C67010D}" sibTransId="{99C36855-3F82-4B89-9E2E-B65B26FBB788}"/>
    <dgm:cxn modelId="{B181CB52-73ED-40DA-ACE7-CE4FBA7FC8BE}" type="presOf" srcId="{3B2B1B48-3055-41E4-B9CB-9E20F076323E}" destId="{10661164-4D36-47A6-B745-F1A0551614C6}" srcOrd="0" destOrd="0" presId="urn:microsoft.com/office/officeart/2018/5/layout/IconCircleLabelList"/>
    <dgm:cxn modelId="{8C8751B4-2B43-41BC-9004-8A57BCDBD0AD}" type="presOf" srcId="{68892368-CE17-444E-B6B3-5AD0E3D911E5}" destId="{32C8F73D-EF70-433E-8224-D17557D49957}" srcOrd="0" destOrd="0" presId="urn:microsoft.com/office/officeart/2018/5/layout/IconCircleLabelList"/>
    <dgm:cxn modelId="{2F4F47CF-94E8-424C-8BC9-B04FE6A61B8A}" srcId="{3B2B1B48-3055-41E4-B9CB-9E20F076323E}" destId="{68892368-CE17-444E-B6B3-5AD0E3D911E5}" srcOrd="1" destOrd="0" parTransId="{F1BB7BA8-3847-48F9-B565-637007582A1C}" sibTransId="{86CD6971-4D4E-4BD9-A7C7-9B4A55AF07AA}"/>
    <dgm:cxn modelId="{5645EBE6-90A8-4AB8-930C-D9ADB7E89ECB}" type="presOf" srcId="{462BABFD-F9B2-49E8-9A32-D83CE89244CE}" destId="{21C5AA21-E9BB-4ACD-8B36-1B6E3A4D1D83}" srcOrd="0" destOrd="0" presId="urn:microsoft.com/office/officeart/2018/5/layout/IconCircleLabelList"/>
    <dgm:cxn modelId="{86EEF1F3-1936-4E50-B481-448FBC8E66DA}" type="presOf" srcId="{3CF0BCDB-CA11-4069-B89E-33A8F095A891}" destId="{A8228033-AB48-488D-A4F1-6358466AA2C3}" srcOrd="0" destOrd="0" presId="urn:microsoft.com/office/officeart/2018/5/layout/IconCircleLabelList"/>
    <dgm:cxn modelId="{04740F49-9205-4CA7-9E2E-AF762AF96A81}" type="presParOf" srcId="{10661164-4D36-47A6-B745-F1A0551614C6}" destId="{BA04199B-6690-49EB-B4D1-B20E3691CB8B}" srcOrd="0" destOrd="0" presId="urn:microsoft.com/office/officeart/2018/5/layout/IconCircleLabelList"/>
    <dgm:cxn modelId="{7B98A09B-C9B6-4652-8354-1E07D2AF443D}" type="presParOf" srcId="{BA04199B-6690-49EB-B4D1-B20E3691CB8B}" destId="{79F4896C-D522-46BC-B3E3-E8561BBEF607}" srcOrd="0" destOrd="0" presId="urn:microsoft.com/office/officeart/2018/5/layout/IconCircleLabelList"/>
    <dgm:cxn modelId="{9ED071CA-5831-4946-AD6C-A4E08321E022}" type="presParOf" srcId="{BA04199B-6690-49EB-B4D1-B20E3691CB8B}" destId="{90AD84B7-2C5D-4243-A052-A44CC18627DE}" srcOrd="1" destOrd="0" presId="urn:microsoft.com/office/officeart/2018/5/layout/IconCircleLabelList"/>
    <dgm:cxn modelId="{B005293A-51C4-4A2D-BCC7-AA58CB8FD607}" type="presParOf" srcId="{BA04199B-6690-49EB-B4D1-B20E3691CB8B}" destId="{D6DC0B5A-D71E-4A35-8647-1B1E50181FCE}" srcOrd="2" destOrd="0" presId="urn:microsoft.com/office/officeart/2018/5/layout/IconCircleLabelList"/>
    <dgm:cxn modelId="{97F70C68-BD43-46DA-A09B-CD04EFDB5C73}" type="presParOf" srcId="{BA04199B-6690-49EB-B4D1-B20E3691CB8B}" destId="{A8228033-AB48-488D-A4F1-6358466AA2C3}" srcOrd="3" destOrd="0" presId="urn:microsoft.com/office/officeart/2018/5/layout/IconCircleLabelList"/>
    <dgm:cxn modelId="{7A6A48ED-28B9-4508-8A75-453B726D8B4D}" type="presParOf" srcId="{10661164-4D36-47A6-B745-F1A0551614C6}" destId="{C2AA1A5C-9EFF-4959-89E2-851E0231AFB0}" srcOrd="1" destOrd="0" presId="urn:microsoft.com/office/officeart/2018/5/layout/IconCircleLabelList"/>
    <dgm:cxn modelId="{1B7317CE-3DCD-460F-84F4-902D347E6E50}" type="presParOf" srcId="{10661164-4D36-47A6-B745-F1A0551614C6}" destId="{7D68A895-4D5E-4D6D-9E90-7B695703EA89}" srcOrd="2" destOrd="0" presId="urn:microsoft.com/office/officeart/2018/5/layout/IconCircleLabelList"/>
    <dgm:cxn modelId="{C03A9B34-66CF-45D0-8B67-C8C680BD9945}" type="presParOf" srcId="{7D68A895-4D5E-4D6D-9E90-7B695703EA89}" destId="{70DC4FEF-2124-48B9-900A-69198ED506C2}" srcOrd="0" destOrd="0" presId="urn:microsoft.com/office/officeart/2018/5/layout/IconCircleLabelList"/>
    <dgm:cxn modelId="{33C8D93A-BEA8-4A2B-8DE4-CC071E2A7C8F}" type="presParOf" srcId="{7D68A895-4D5E-4D6D-9E90-7B695703EA89}" destId="{A83AAB68-AA2D-48E3-88F9-3786BDA34C26}" srcOrd="1" destOrd="0" presId="urn:microsoft.com/office/officeart/2018/5/layout/IconCircleLabelList"/>
    <dgm:cxn modelId="{F14B52E3-1458-4D98-B590-8A9702371313}" type="presParOf" srcId="{7D68A895-4D5E-4D6D-9E90-7B695703EA89}" destId="{01672530-AF65-42A0-A53C-BC47817CD1F2}" srcOrd="2" destOrd="0" presId="urn:microsoft.com/office/officeart/2018/5/layout/IconCircleLabelList"/>
    <dgm:cxn modelId="{ED42B07B-EF3A-40B2-B1D2-2D4FAE624388}" type="presParOf" srcId="{7D68A895-4D5E-4D6D-9E90-7B695703EA89}" destId="{32C8F73D-EF70-433E-8224-D17557D49957}" srcOrd="3" destOrd="0" presId="urn:microsoft.com/office/officeart/2018/5/layout/IconCircleLabelList"/>
    <dgm:cxn modelId="{B6B9CC8C-21FC-4ACE-902C-2131C8FBCA67}" type="presParOf" srcId="{10661164-4D36-47A6-B745-F1A0551614C6}" destId="{DB1810F1-60A3-4D4B-8E12-48198E4C48E5}" srcOrd="3" destOrd="0" presId="urn:microsoft.com/office/officeart/2018/5/layout/IconCircleLabelList"/>
    <dgm:cxn modelId="{822BF293-8408-403B-A5FF-3B7D80EB83AA}" type="presParOf" srcId="{10661164-4D36-47A6-B745-F1A0551614C6}" destId="{E1BB22CE-13F7-476B-87FB-D88BA9115CFC}" srcOrd="4" destOrd="0" presId="urn:microsoft.com/office/officeart/2018/5/layout/IconCircleLabelList"/>
    <dgm:cxn modelId="{1FDB05EB-D6B2-4CB9-8FFC-73C81D1F6C3D}" type="presParOf" srcId="{E1BB22CE-13F7-476B-87FB-D88BA9115CFC}" destId="{FE04A364-919C-4BE5-9E7B-ACCFD7683577}" srcOrd="0" destOrd="0" presId="urn:microsoft.com/office/officeart/2018/5/layout/IconCircleLabelList"/>
    <dgm:cxn modelId="{D9C2580D-9FDB-4AC7-B181-50755B68266C}" type="presParOf" srcId="{E1BB22CE-13F7-476B-87FB-D88BA9115CFC}" destId="{3CB7A454-71DA-4A2B-9F93-36A203766161}" srcOrd="1" destOrd="0" presId="urn:microsoft.com/office/officeart/2018/5/layout/IconCircleLabelList"/>
    <dgm:cxn modelId="{6619A54C-7778-4280-9599-344DEC38D368}" type="presParOf" srcId="{E1BB22CE-13F7-476B-87FB-D88BA9115CFC}" destId="{DDD52BC2-6B5C-4693-8AC4-979709A4B2DC}" srcOrd="2" destOrd="0" presId="urn:microsoft.com/office/officeart/2018/5/layout/IconCircleLabelList"/>
    <dgm:cxn modelId="{91EE20B5-A469-417E-82C3-E88D0830E262}" type="presParOf" srcId="{E1BB22CE-13F7-476B-87FB-D88BA9115CFC}" destId="{21C5AA21-E9BB-4ACD-8B36-1B6E3A4D1D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E912E-C1A9-4B2B-982E-A3E8A30236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27A76C-E0C3-4F43-916C-7B97C544726A}">
      <dgm:prSet/>
      <dgm:spPr/>
      <dgm:t>
        <a:bodyPr/>
        <a:lstStyle/>
        <a:p>
          <a:r>
            <a:rPr lang="en-US"/>
            <a:t>When a USB is plugged in, the PnP Manager finds device ID (Hardware ID  or Compatible ID)</a:t>
          </a:r>
        </a:p>
      </dgm:t>
    </dgm:pt>
    <dgm:pt modelId="{799A97B4-39F3-41CC-A219-98C64B135FA9}" type="parTrans" cxnId="{FA26F98D-4831-46D4-A4AF-96097298E477}">
      <dgm:prSet/>
      <dgm:spPr/>
      <dgm:t>
        <a:bodyPr/>
        <a:lstStyle/>
        <a:p>
          <a:endParaRPr lang="en-US"/>
        </a:p>
      </dgm:t>
    </dgm:pt>
    <dgm:pt modelId="{D07F3422-974C-4938-9FD5-C8262C99CC16}" type="sibTrans" cxnId="{FA26F98D-4831-46D4-A4AF-96097298E477}">
      <dgm:prSet/>
      <dgm:spPr/>
      <dgm:t>
        <a:bodyPr/>
        <a:lstStyle/>
        <a:p>
          <a:endParaRPr lang="en-US"/>
        </a:p>
      </dgm:t>
    </dgm:pt>
    <dgm:pt modelId="{3D742BB8-C316-40D7-A09A-81719E46B6E4}">
      <dgm:prSet/>
      <dgm:spPr/>
      <dgm:t>
        <a:bodyPr/>
        <a:lstStyle/>
        <a:p>
          <a:r>
            <a:rPr lang="en-US"/>
            <a:t>PnP receives the event =&gt; enumerates devices from firmware (of a device) =&gt; device ID  </a:t>
          </a:r>
        </a:p>
      </dgm:t>
    </dgm:pt>
    <dgm:pt modelId="{3F34E384-AFC2-4967-A016-94BDB8DC2BE5}" type="parTrans" cxnId="{70CD2E35-38C7-41F0-A8E8-812316D16FFC}">
      <dgm:prSet/>
      <dgm:spPr/>
      <dgm:t>
        <a:bodyPr/>
        <a:lstStyle/>
        <a:p>
          <a:endParaRPr lang="en-US"/>
        </a:p>
      </dgm:t>
    </dgm:pt>
    <dgm:pt modelId="{09669346-61B8-451C-A4C7-B31E31094E7B}" type="sibTrans" cxnId="{70CD2E35-38C7-41F0-A8E8-812316D16FFC}">
      <dgm:prSet/>
      <dgm:spPr/>
      <dgm:t>
        <a:bodyPr/>
        <a:lstStyle/>
        <a:p>
          <a:endParaRPr lang="en-US"/>
        </a:p>
      </dgm:t>
    </dgm:pt>
    <dgm:pt modelId="{2C9998CB-E083-4A18-94FA-01FF1B8FD737}">
      <dgm:prSet/>
      <dgm:spPr/>
      <dgm:t>
        <a:bodyPr/>
        <a:lstStyle/>
        <a:p>
          <a:r>
            <a:rPr lang="en-US"/>
            <a:t>PnP locates the appropriate driver for the device </a:t>
          </a:r>
        </a:p>
      </dgm:t>
    </dgm:pt>
    <dgm:pt modelId="{31416EE5-E6A1-4BF0-A496-1DB25069F7B3}" type="parTrans" cxnId="{3D5F4473-49AF-4126-BB83-40FEC7B809A3}">
      <dgm:prSet/>
      <dgm:spPr/>
      <dgm:t>
        <a:bodyPr/>
        <a:lstStyle/>
        <a:p>
          <a:endParaRPr lang="en-US"/>
        </a:p>
      </dgm:t>
    </dgm:pt>
    <dgm:pt modelId="{E17BDD3D-EEFB-45C2-B721-84ECEEA2D618}" type="sibTrans" cxnId="{3D5F4473-49AF-4126-BB83-40FEC7B809A3}">
      <dgm:prSet/>
      <dgm:spPr/>
      <dgm:t>
        <a:bodyPr/>
        <a:lstStyle/>
        <a:p>
          <a:endParaRPr lang="en-US"/>
        </a:p>
      </dgm:t>
    </dgm:pt>
    <dgm:pt modelId="{B5B11A22-81E1-4580-827B-791E94969EF3}">
      <dgm:prSet/>
      <dgm:spPr/>
      <dgm:t>
        <a:bodyPr/>
        <a:lstStyle/>
        <a:p>
          <a:r>
            <a:rPr lang="en-US"/>
            <a:t>Queries the device descriptor (.</a:t>
          </a:r>
          <a:r>
            <a:rPr lang="en-US" i="1"/>
            <a:t>inf</a:t>
          </a:r>
          <a:r>
            <a:rPr lang="en-US"/>
            <a:t>) uses device IDs</a:t>
          </a:r>
        </a:p>
      </dgm:t>
    </dgm:pt>
    <dgm:pt modelId="{CECDA950-7C28-4CDB-8B95-C114DE9966BB}" type="parTrans" cxnId="{30EED17D-D152-4E75-B1BA-39832F16A3DC}">
      <dgm:prSet/>
      <dgm:spPr/>
      <dgm:t>
        <a:bodyPr/>
        <a:lstStyle/>
        <a:p>
          <a:endParaRPr lang="en-US"/>
        </a:p>
      </dgm:t>
    </dgm:pt>
    <dgm:pt modelId="{D48F9A82-A4A8-4879-A75E-A1D3D1E7AC23}" type="sibTrans" cxnId="{30EED17D-D152-4E75-B1BA-39832F16A3DC}">
      <dgm:prSet/>
      <dgm:spPr/>
      <dgm:t>
        <a:bodyPr/>
        <a:lstStyle/>
        <a:p>
          <a:endParaRPr lang="en-US"/>
        </a:p>
      </dgm:t>
    </dgm:pt>
    <dgm:pt modelId="{6B07D706-3D88-43A1-B313-2102FA64412E}">
      <dgm:prSet/>
      <dgm:spPr/>
      <dgm:t>
        <a:bodyPr/>
        <a:lstStyle/>
        <a:p>
          <a:r>
            <a:rPr lang="en-US"/>
            <a:t>PnP loads that driver use .</a:t>
          </a:r>
          <a:r>
            <a:rPr lang="en-US" i="1"/>
            <a:t>inf </a:t>
          </a:r>
          <a:endParaRPr lang="en-US"/>
        </a:p>
      </dgm:t>
    </dgm:pt>
    <dgm:pt modelId="{C715BB3E-3764-405C-9082-F6A39F3770D1}" type="parTrans" cxnId="{361FA819-3F4F-495E-A392-B878303FB23E}">
      <dgm:prSet/>
      <dgm:spPr/>
      <dgm:t>
        <a:bodyPr/>
        <a:lstStyle/>
        <a:p>
          <a:endParaRPr lang="en-US"/>
        </a:p>
      </dgm:t>
    </dgm:pt>
    <dgm:pt modelId="{3396A142-CCF9-48BA-A971-5ED802E59A21}" type="sibTrans" cxnId="{361FA819-3F4F-495E-A392-B878303FB23E}">
      <dgm:prSet/>
      <dgm:spPr/>
      <dgm:t>
        <a:bodyPr/>
        <a:lstStyle/>
        <a:p>
          <a:endParaRPr lang="en-US"/>
        </a:p>
      </dgm:t>
    </dgm:pt>
    <dgm:pt modelId="{200E1116-8F86-4B45-B073-EF339AA34926}">
      <dgm:prSet/>
      <dgm:spPr/>
      <dgm:t>
        <a:bodyPr/>
        <a:lstStyle/>
        <a:p>
          <a:r>
            <a:rPr lang="en-US"/>
            <a:t>Once the device has been identified</a:t>
          </a:r>
        </a:p>
      </dgm:t>
    </dgm:pt>
    <dgm:pt modelId="{AE7B379A-04F6-448A-9A82-A100222CBCD1}" type="parTrans" cxnId="{392B17C3-E46A-4C14-A2A7-AADE50D25555}">
      <dgm:prSet/>
      <dgm:spPr/>
      <dgm:t>
        <a:bodyPr/>
        <a:lstStyle/>
        <a:p>
          <a:endParaRPr lang="en-US"/>
        </a:p>
      </dgm:t>
    </dgm:pt>
    <dgm:pt modelId="{252442BD-6F48-44D9-96E4-E0DD94978FED}" type="sibTrans" cxnId="{392B17C3-E46A-4C14-A2A7-AADE50D25555}">
      <dgm:prSet/>
      <dgm:spPr/>
      <dgm:t>
        <a:bodyPr/>
        <a:lstStyle/>
        <a:p>
          <a:endParaRPr lang="en-US"/>
        </a:p>
      </dgm:t>
    </dgm:pt>
    <dgm:pt modelId="{F2CAC88C-118F-4674-A473-63EEDBC6505F}">
      <dgm:prSet/>
      <dgm:spPr/>
      <dgm:t>
        <a:bodyPr/>
        <a:lstStyle/>
        <a:p>
          <a:r>
            <a:rPr lang="en-US"/>
            <a:t>Multiple registry keys will be generated</a:t>
          </a:r>
        </a:p>
      </dgm:t>
    </dgm:pt>
    <dgm:pt modelId="{7225EEA4-6EAC-4A0B-9F5D-1B61082EFEE6}" type="parTrans" cxnId="{33AE5659-E83A-4658-A949-84AE2217E7E6}">
      <dgm:prSet/>
      <dgm:spPr/>
      <dgm:t>
        <a:bodyPr/>
        <a:lstStyle/>
        <a:p>
          <a:endParaRPr lang="en-US"/>
        </a:p>
      </dgm:t>
    </dgm:pt>
    <dgm:pt modelId="{D7704086-0A00-42D9-B436-F030D719BA57}" type="sibTrans" cxnId="{33AE5659-E83A-4658-A949-84AE2217E7E6}">
      <dgm:prSet/>
      <dgm:spPr/>
      <dgm:t>
        <a:bodyPr/>
        <a:lstStyle/>
        <a:p>
          <a:endParaRPr lang="en-US"/>
        </a:p>
      </dgm:t>
    </dgm:pt>
    <dgm:pt modelId="{F96B20FC-3BCB-4E2D-9311-DFD0A137AC31}" type="pres">
      <dgm:prSet presAssocID="{C9FE912E-C1A9-4B2B-982E-A3E8A3023620}" presName="Name0" presStyleCnt="0">
        <dgm:presLayoutVars>
          <dgm:dir/>
          <dgm:animLvl val="lvl"/>
          <dgm:resizeHandles val="exact"/>
        </dgm:presLayoutVars>
      </dgm:prSet>
      <dgm:spPr/>
    </dgm:pt>
    <dgm:pt modelId="{99C1DA82-A23B-4781-8496-819F40EAB4B2}" type="pres">
      <dgm:prSet presAssocID="{0227A76C-E0C3-4F43-916C-7B97C544726A}" presName="linNode" presStyleCnt="0"/>
      <dgm:spPr/>
    </dgm:pt>
    <dgm:pt modelId="{05DD45FC-B194-4F21-9474-9F6CD75769C1}" type="pres">
      <dgm:prSet presAssocID="{0227A76C-E0C3-4F43-916C-7B97C544726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638B5C-CD76-45EA-AD45-F82B013E02B6}" type="pres">
      <dgm:prSet presAssocID="{0227A76C-E0C3-4F43-916C-7B97C544726A}" presName="descendantText" presStyleLbl="alignAccFollowNode1" presStyleIdx="0" presStyleCnt="3">
        <dgm:presLayoutVars>
          <dgm:bulletEnabled val="1"/>
        </dgm:presLayoutVars>
      </dgm:prSet>
      <dgm:spPr/>
    </dgm:pt>
    <dgm:pt modelId="{FC2F30C1-E5ED-4F51-AB88-CDFF93A9E37F}" type="pres">
      <dgm:prSet presAssocID="{D07F3422-974C-4938-9FD5-C8262C99CC16}" presName="sp" presStyleCnt="0"/>
      <dgm:spPr/>
    </dgm:pt>
    <dgm:pt modelId="{68C657A3-5EC6-4E00-BD16-297555C350A8}" type="pres">
      <dgm:prSet presAssocID="{2C9998CB-E083-4A18-94FA-01FF1B8FD737}" presName="linNode" presStyleCnt="0"/>
      <dgm:spPr/>
    </dgm:pt>
    <dgm:pt modelId="{EE607EAE-0F30-4207-AAA3-71EAADEE8C5A}" type="pres">
      <dgm:prSet presAssocID="{2C9998CB-E083-4A18-94FA-01FF1B8FD73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0576C80-9F8B-4C76-86E6-CB4471703707}" type="pres">
      <dgm:prSet presAssocID="{2C9998CB-E083-4A18-94FA-01FF1B8FD737}" presName="descendantText" presStyleLbl="alignAccFollowNode1" presStyleIdx="1" presStyleCnt="3">
        <dgm:presLayoutVars>
          <dgm:bulletEnabled val="1"/>
        </dgm:presLayoutVars>
      </dgm:prSet>
      <dgm:spPr/>
    </dgm:pt>
    <dgm:pt modelId="{9D306D92-08EF-44E2-B620-294014BA0B8F}" type="pres">
      <dgm:prSet presAssocID="{E17BDD3D-EEFB-45C2-B721-84ECEEA2D618}" presName="sp" presStyleCnt="0"/>
      <dgm:spPr/>
    </dgm:pt>
    <dgm:pt modelId="{1D4849ED-7154-4BDB-896F-4FEDB9E16CD5}" type="pres">
      <dgm:prSet presAssocID="{6B07D706-3D88-43A1-B313-2102FA64412E}" presName="linNode" presStyleCnt="0"/>
      <dgm:spPr/>
    </dgm:pt>
    <dgm:pt modelId="{308EAB22-F33D-4E96-A73B-9644DF5F2B65}" type="pres">
      <dgm:prSet presAssocID="{6B07D706-3D88-43A1-B313-2102FA64412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3BCEA5A-9193-4028-808B-89C30E59A309}" type="pres">
      <dgm:prSet presAssocID="{3396A142-CCF9-48BA-A971-5ED802E59A21}" presName="sp" presStyleCnt="0"/>
      <dgm:spPr/>
    </dgm:pt>
    <dgm:pt modelId="{E158603C-D6FC-4573-828B-04480906559B}" type="pres">
      <dgm:prSet presAssocID="{200E1116-8F86-4B45-B073-EF339AA34926}" presName="linNode" presStyleCnt="0"/>
      <dgm:spPr/>
    </dgm:pt>
    <dgm:pt modelId="{234A3488-CC2B-4F22-A338-03EA0F47EDC3}" type="pres">
      <dgm:prSet presAssocID="{200E1116-8F86-4B45-B073-EF339AA3492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EB254E5-A120-4D29-81BD-BD2A0917E0E1}" type="pres">
      <dgm:prSet presAssocID="{200E1116-8F86-4B45-B073-EF339AA3492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440D70A-ED72-4EA7-81FF-944A2BDCE514}" type="presOf" srcId="{6B07D706-3D88-43A1-B313-2102FA64412E}" destId="{308EAB22-F33D-4E96-A73B-9644DF5F2B65}" srcOrd="0" destOrd="0" presId="urn:microsoft.com/office/officeart/2005/8/layout/vList5"/>
    <dgm:cxn modelId="{361FA819-3F4F-495E-A392-B878303FB23E}" srcId="{C9FE912E-C1A9-4B2B-982E-A3E8A3023620}" destId="{6B07D706-3D88-43A1-B313-2102FA64412E}" srcOrd="2" destOrd="0" parTransId="{C715BB3E-3764-405C-9082-F6A39F3770D1}" sibTransId="{3396A142-CCF9-48BA-A971-5ED802E59A21}"/>
    <dgm:cxn modelId="{70CD2E35-38C7-41F0-A8E8-812316D16FFC}" srcId="{0227A76C-E0C3-4F43-916C-7B97C544726A}" destId="{3D742BB8-C316-40D7-A09A-81719E46B6E4}" srcOrd="0" destOrd="0" parTransId="{3F34E384-AFC2-4967-A016-94BDB8DC2BE5}" sibTransId="{09669346-61B8-451C-A4C7-B31E31094E7B}"/>
    <dgm:cxn modelId="{7B46613A-C510-472F-AEEE-E920879AEB59}" type="presOf" srcId="{2C9998CB-E083-4A18-94FA-01FF1B8FD737}" destId="{EE607EAE-0F30-4207-AAA3-71EAADEE8C5A}" srcOrd="0" destOrd="0" presId="urn:microsoft.com/office/officeart/2005/8/layout/vList5"/>
    <dgm:cxn modelId="{6CB5856F-5CBB-41B2-A418-165FFF6432AB}" type="presOf" srcId="{B5B11A22-81E1-4580-827B-791E94969EF3}" destId="{30576C80-9F8B-4C76-86E6-CB4471703707}" srcOrd="0" destOrd="0" presId="urn:microsoft.com/office/officeart/2005/8/layout/vList5"/>
    <dgm:cxn modelId="{3D5F4473-49AF-4126-BB83-40FEC7B809A3}" srcId="{C9FE912E-C1A9-4B2B-982E-A3E8A3023620}" destId="{2C9998CB-E083-4A18-94FA-01FF1B8FD737}" srcOrd="1" destOrd="0" parTransId="{31416EE5-E6A1-4BF0-A496-1DB25069F7B3}" sibTransId="{E17BDD3D-EEFB-45C2-B721-84ECEEA2D618}"/>
    <dgm:cxn modelId="{33AE5659-E83A-4658-A949-84AE2217E7E6}" srcId="{200E1116-8F86-4B45-B073-EF339AA34926}" destId="{F2CAC88C-118F-4674-A473-63EEDBC6505F}" srcOrd="0" destOrd="0" parTransId="{7225EEA4-6EAC-4A0B-9F5D-1B61082EFEE6}" sibTransId="{D7704086-0A00-42D9-B436-F030D719BA57}"/>
    <dgm:cxn modelId="{30EED17D-D152-4E75-B1BA-39832F16A3DC}" srcId="{2C9998CB-E083-4A18-94FA-01FF1B8FD737}" destId="{B5B11A22-81E1-4580-827B-791E94969EF3}" srcOrd="0" destOrd="0" parTransId="{CECDA950-7C28-4CDB-8B95-C114DE9966BB}" sibTransId="{D48F9A82-A4A8-4879-A75E-A1D3D1E7AC23}"/>
    <dgm:cxn modelId="{A3EA0584-EF11-4BDF-9D71-07DBDE946FCB}" type="presOf" srcId="{F2CAC88C-118F-4674-A473-63EEDBC6505F}" destId="{4EB254E5-A120-4D29-81BD-BD2A0917E0E1}" srcOrd="0" destOrd="0" presId="urn:microsoft.com/office/officeart/2005/8/layout/vList5"/>
    <dgm:cxn modelId="{FA26F98D-4831-46D4-A4AF-96097298E477}" srcId="{C9FE912E-C1A9-4B2B-982E-A3E8A3023620}" destId="{0227A76C-E0C3-4F43-916C-7B97C544726A}" srcOrd="0" destOrd="0" parTransId="{799A97B4-39F3-41CC-A219-98C64B135FA9}" sibTransId="{D07F3422-974C-4938-9FD5-C8262C99CC16}"/>
    <dgm:cxn modelId="{328A9E92-7584-40DD-B0C9-40C3DF6DFE8D}" type="presOf" srcId="{0227A76C-E0C3-4F43-916C-7B97C544726A}" destId="{05DD45FC-B194-4F21-9474-9F6CD75769C1}" srcOrd="0" destOrd="0" presId="urn:microsoft.com/office/officeart/2005/8/layout/vList5"/>
    <dgm:cxn modelId="{2142449C-97A1-43F5-806E-968D7EE03797}" type="presOf" srcId="{C9FE912E-C1A9-4B2B-982E-A3E8A3023620}" destId="{F96B20FC-3BCB-4E2D-9311-DFD0A137AC31}" srcOrd="0" destOrd="0" presId="urn:microsoft.com/office/officeart/2005/8/layout/vList5"/>
    <dgm:cxn modelId="{CE0319BD-8AC8-41F4-8397-04CF80CE48B3}" type="presOf" srcId="{3D742BB8-C316-40D7-A09A-81719E46B6E4}" destId="{10638B5C-CD76-45EA-AD45-F82B013E02B6}" srcOrd="0" destOrd="0" presId="urn:microsoft.com/office/officeart/2005/8/layout/vList5"/>
    <dgm:cxn modelId="{392B17C3-E46A-4C14-A2A7-AADE50D25555}" srcId="{C9FE912E-C1A9-4B2B-982E-A3E8A3023620}" destId="{200E1116-8F86-4B45-B073-EF339AA34926}" srcOrd="3" destOrd="0" parTransId="{AE7B379A-04F6-448A-9A82-A100222CBCD1}" sibTransId="{252442BD-6F48-44D9-96E4-E0DD94978FED}"/>
    <dgm:cxn modelId="{551F90FC-BDFA-4483-897E-58ACE0D26561}" type="presOf" srcId="{200E1116-8F86-4B45-B073-EF339AA34926}" destId="{234A3488-CC2B-4F22-A338-03EA0F47EDC3}" srcOrd="0" destOrd="0" presId="urn:microsoft.com/office/officeart/2005/8/layout/vList5"/>
    <dgm:cxn modelId="{E5BCEB8F-A6C7-41E1-94B2-880DB4980FAE}" type="presParOf" srcId="{F96B20FC-3BCB-4E2D-9311-DFD0A137AC31}" destId="{99C1DA82-A23B-4781-8496-819F40EAB4B2}" srcOrd="0" destOrd="0" presId="urn:microsoft.com/office/officeart/2005/8/layout/vList5"/>
    <dgm:cxn modelId="{9E42EA08-5F28-4EB1-A864-AF8C853044CF}" type="presParOf" srcId="{99C1DA82-A23B-4781-8496-819F40EAB4B2}" destId="{05DD45FC-B194-4F21-9474-9F6CD75769C1}" srcOrd="0" destOrd="0" presId="urn:microsoft.com/office/officeart/2005/8/layout/vList5"/>
    <dgm:cxn modelId="{9C5040BA-D83F-4DF4-BC02-9D8235F3B5C4}" type="presParOf" srcId="{99C1DA82-A23B-4781-8496-819F40EAB4B2}" destId="{10638B5C-CD76-45EA-AD45-F82B013E02B6}" srcOrd="1" destOrd="0" presId="urn:microsoft.com/office/officeart/2005/8/layout/vList5"/>
    <dgm:cxn modelId="{64C3BDBC-4777-42C7-8B52-6C1DCE37D4B3}" type="presParOf" srcId="{F96B20FC-3BCB-4E2D-9311-DFD0A137AC31}" destId="{FC2F30C1-E5ED-4F51-AB88-CDFF93A9E37F}" srcOrd="1" destOrd="0" presId="urn:microsoft.com/office/officeart/2005/8/layout/vList5"/>
    <dgm:cxn modelId="{22843F03-2DD7-4B7B-9290-1843938D2810}" type="presParOf" srcId="{F96B20FC-3BCB-4E2D-9311-DFD0A137AC31}" destId="{68C657A3-5EC6-4E00-BD16-297555C350A8}" srcOrd="2" destOrd="0" presId="urn:microsoft.com/office/officeart/2005/8/layout/vList5"/>
    <dgm:cxn modelId="{426EC168-1235-460C-93D1-9B6A19834A18}" type="presParOf" srcId="{68C657A3-5EC6-4E00-BD16-297555C350A8}" destId="{EE607EAE-0F30-4207-AAA3-71EAADEE8C5A}" srcOrd="0" destOrd="0" presId="urn:microsoft.com/office/officeart/2005/8/layout/vList5"/>
    <dgm:cxn modelId="{96475C75-D2F3-41DB-BBA4-4A4C7AB0BCA4}" type="presParOf" srcId="{68C657A3-5EC6-4E00-BD16-297555C350A8}" destId="{30576C80-9F8B-4C76-86E6-CB4471703707}" srcOrd="1" destOrd="0" presId="urn:microsoft.com/office/officeart/2005/8/layout/vList5"/>
    <dgm:cxn modelId="{6EB0F623-170D-49E9-A67E-86B11B2D7853}" type="presParOf" srcId="{F96B20FC-3BCB-4E2D-9311-DFD0A137AC31}" destId="{9D306D92-08EF-44E2-B620-294014BA0B8F}" srcOrd="3" destOrd="0" presId="urn:microsoft.com/office/officeart/2005/8/layout/vList5"/>
    <dgm:cxn modelId="{6E50FAB7-F998-4CA9-9E60-02340C718FAB}" type="presParOf" srcId="{F96B20FC-3BCB-4E2D-9311-DFD0A137AC31}" destId="{1D4849ED-7154-4BDB-896F-4FEDB9E16CD5}" srcOrd="4" destOrd="0" presId="urn:microsoft.com/office/officeart/2005/8/layout/vList5"/>
    <dgm:cxn modelId="{E0AD094F-8ED0-40CE-AC22-9EEB3D44502E}" type="presParOf" srcId="{1D4849ED-7154-4BDB-896F-4FEDB9E16CD5}" destId="{308EAB22-F33D-4E96-A73B-9644DF5F2B65}" srcOrd="0" destOrd="0" presId="urn:microsoft.com/office/officeart/2005/8/layout/vList5"/>
    <dgm:cxn modelId="{AE32AC54-34D2-485A-88BF-744A0BE0271A}" type="presParOf" srcId="{F96B20FC-3BCB-4E2D-9311-DFD0A137AC31}" destId="{93BCEA5A-9193-4028-808B-89C30E59A309}" srcOrd="5" destOrd="0" presId="urn:microsoft.com/office/officeart/2005/8/layout/vList5"/>
    <dgm:cxn modelId="{D838DCB6-BA46-442B-8E16-9FAA50DF7FF1}" type="presParOf" srcId="{F96B20FC-3BCB-4E2D-9311-DFD0A137AC31}" destId="{E158603C-D6FC-4573-828B-04480906559B}" srcOrd="6" destOrd="0" presId="urn:microsoft.com/office/officeart/2005/8/layout/vList5"/>
    <dgm:cxn modelId="{FBF6DE2B-EF72-4994-80E3-110A11881892}" type="presParOf" srcId="{E158603C-D6FC-4573-828B-04480906559B}" destId="{234A3488-CC2B-4F22-A338-03EA0F47EDC3}" srcOrd="0" destOrd="0" presId="urn:microsoft.com/office/officeart/2005/8/layout/vList5"/>
    <dgm:cxn modelId="{91E34C2D-5B46-405C-8FAB-5EEA044D52B7}" type="presParOf" srcId="{E158603C-D6FC-4573-828B-04480906559B}" destId="{4EB254E5-A120-4D29-81BD-BD2A0917E0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4CF82-9F97-4A28-819D-BFD40AC991D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4CACD3-9059-4C39-AEF1-DE9DCF3F76A7}">
      <dgm:prSet/>
      <dgm:spPr/>
      <dgm:t>
        <a:bodyPr/>
        <a:lstStyle/>
        <a:p>
          <a:pPr>
            <a:defRPr b="1"/>
          </a:pPr>
          <a:r>
            <a:rPr lang="en-GB"/>
            <a:t>A volume mount point is a drive or volume in Windows that is mounted to a folder that uses the NTFS file system. </a:t>
          </a:r>
          <a:endParaRPr lang="en-US"/>
        </a:p>
      </dgm:t>
    </dgm:pt>
    <dgm:pt modelId="{7667A0D2-3A49-4F61-A1A6-4CFF3A424DD1}" type="parTrans" cxnId="{62841866-F5B0-45C7-A240-C1408169B0D7}">
      <dgm:prSet/>
      <dgm:spPr/>
      <dgm:t>
        <a:bodyPr/>
        <a:lstStyle/>
        <a:p>
          <a:endParaRPr lang="en-US"/>
        </a:p>
      </dgm:t>
    </dgm:pt>
    <dgm:pt modelId="{9F08ECCE-24BC-4884-8C97-3016CA78556C}" type="sibTrans" cxnId="{62841866-F5B0-45C7-A240-C1408169B0D7}">
      <dgm:prSet/>
      <dgm:spPr/>
      <dgm:t>
        <a:bodyPr/>
        <a:lstStyle/>
        <a:p>
          <a:endParaRPr lang="en-US"/>
        </a:p>
      </dgm:t>
    </dgm:pt>
    <dgm:pt modelId="{4C0C8863-1D32-4DED-8295-6F2121AF50A4}">
      <dgm:prSet/>
      <dgm:spPr/>
      <dgm:t>
        <a:bodyPr/>
        <a:lstStyle/>
        <a:p>
          <a:r>
            <a:rPr lang="en-GB"/>
            <a:t>A mounted drive is assigned a drive path instead of a drive letter. </a:t>
          </a:r>
          <a:endParaRPr lang="en-US"/>
        </a:p>
      </dgm:t>
    </dgm:pt>
    <dgm:pt modelId="{DC30A4AB-1AA7-4368-83AE-AB16E3309264}" type="parTrans" cxnId="{3BC6E9C3-A1C2-4E09-97FB-EBB36D0284E4}">
      <dgm:prSet/>
      <dgm:spPr/>
      <dgm:t>
        <a:bodyPr/>
        <a:lstStyle/>
        <a:p>
          <a:endParaRPr lang="en-US"/>
        </a:p>
      </dgm:t>
    </dgm:pt>
    <dgm:pt modelId="{F8F98C3E-DB83-46ED-81D5-420385735AC7}" type="sibTrans" cxnId="{3BC6E9C3-A1C2-4E09-97FB-EBB36D0284E4}">
      <dgm:prSet/>
      <dgm:spPr/>
      <dgm:t>
        <a:bodyPr/>
        <a:lstStyle/>
        <a:p>
          <a:endParaRPr lang="en-US"/>
        </a:p>
      </dgm:t>
    </dgm:pt>
    <dgm:pt modelId="{823833E9-B626-4916-BFBB-11C0A273F6D2}">
      <dgm:prSet/>
      <dgm:spPr/>
      <dgm:t>
        <a:bodyPr/>
        <a:lstStyle/>
        <a:p>
          <a:r>
            <a:rPr lang="en-GB"/>
            <a:t>Volume mount points enable you to exceed the 26-drive-letter limitation. </a:t>
          </a:r>
          <a:endParaRPr lang="en-US"/>
        </a:p>
      </dgm:t>
    </dgm:pt>
    <dgm:pt modelId="{4DF8748E-E3F4-48AC-A8CD-F1E7D32B61C3}" type="parTrans" cxnId="{E2B87135-4DE1-4797-A9D1-BED2657E8FCA}">
      <dgm:prSet/>
      <dgm:spPr/>
      <dgm:t>
        <a:bodyPr/>
        <a:lstStyle/>
        <a:p>
          <a:endParaRPr lang="en-US"/>
        </a:p>
      </dgm:t>
    </dgm:pt>
    <dgm:pt modelId="{3735D365-8E39-4851-B790-A4B811DEB564}" type="sibTrans" cxnId="{E2B87135-4DE1-4797-A9D1-BED2657E8FCA}">
      <dgm:prSet/>
      <dgm:spPr/>
      <dgm:t>
        <a:bodyPr/>
        <a:lstStyle/>
        <a:p>
          <a:endParaRPr lang="en-US"/>
        </a:p>
      </dgm:t>
    </dgm:pt>
    <dgm:pt modelId="{41881C8D-5CE6-478E-9DD3-6B1BBEE98FAF}">
      <dgm:prSet/>
      <dgm:spPr/>
      <dgm:t>
        <a:bodyPr/>
        <a:lstStyle/>
        <a:p>
          <a:r>
            <a:rPr lang="en-GB"/>
            <a:t>By using volume mount points, you can graft, or mount, a target partition onto a folder on another physical disk.</a:t>
          </a:r>
          <a:endParaRPr lang="en-US"/>
        </a:p>
      </dgm:t>
    </dgm:pt>
    <dgm:pt modelId="{ADDC45E9-3BCC-4AC7-9E1B-DF0A82D6F9F7}" type="parTrans" cxnId="{B37B3CD1-82A8-44AB-AC61-E10353610A5E}">
      <dgm:prSet/>
      <dgm:spPr/>
      <dgm:t>
        <a:bodyPr/>
        <a:lstStyle/>
        <a:p>
          <a:endParaRPr lang="en-US"/>
        </a:p>
      </dgm:t>
    </dgm:pt>
    <dgm:pt modelId="{70A1FF3C-7AE0-4705-B594-B3A1C6D9D5CE}" type="sibTrans" cxnId="{B37B3CD1-82A8-44AB-AC61-E10353610A5E}">
      <dgm:prSet/>
      <dgm:spPr/>
      <dgm:t>
        <a:bodyPr/>
        <a:lstStyle/>
        <a:p>
          <a:endParaRPr lang="en-US"/>
        </a:p>
      </dgm:t>
    </dgm:pt>
    <dgm:pt modelId="{958F557E-1468-41F6-BB78-E56735EE6D21}">
      <dgm:prSet/>
      <dgm:spPr/>
      <dgm:t>
        <a:bodyPr/>
        <a:lstStyle/>
        <a:p>
          <a:pPr>
            <a:defRPr b="1"/>
          </a:pPr>
          <a:r>
            <a:rPr lang="en-US" i="1"/>
            <a:t>MountPoints2</a:t>
          </a:r>
          <a:r>
            <a:rPr lang="en-US"/>
            <a:t> is a registry entry that stores data to USB devices/ removable hard drives</a:t>
          </a:r>
        </a:p>
      </dgm:t>
    </dgm:pt>
    <dgm:pt modelId="{25641D80-F6E9-4709-993F-CD21F6FC0964}" type="parTrans" cxnId="{A45F324B-1C60-4648-BB3E-0643B3B19AA6}">
      <dgm:prSet/>
      <dgm:spPr/>
      <dgm:t>
        <a:bodyPr/>
        <a:lstStyle/>
        <a:p>
          <a:endParaRPr lang="en-US"/>
        </a:p>
      </dgm:t>
    </dgm:pt>
    <dgm:pt modelId="{CDFC4E72-B838-4270-846A-0B0A148F3121}" type="sibTrans" cxnId="{A45F324B-1C60-4648-BB3E-0643B3B19AA6}">
      <dgm:prSet/>
      <dgm:spPr/>
      <dgm:t>
        <a:bodyPr/>
        <a:lstStyle/>
        <a:p>
          <a:endParaRPr lang="en-US"/>
        </a:p>
      </dgm:t>
    </dgm:pt>
    <dgm:pt modelId="{369AC35E-1F43-49DD-AA5C-D3C3BBA4831A}">
      <dgm:prSet/>
      <dgm:spPr/>
      <dgm:t>
        <a:bodyPr/>
        <a:lstStyle/>
        <a:p>
          <a:r>
            <a:rPr lang="en-US"/>
            <a:t>USB keys (removable device seen so far)</a:t>
          </a:r>
        </a:p>
      </dgm:t>
    </dgm:pt>
    <dgm:pt modelId="{4B6E4FAA-D0CB-45C3-BC7C-E1B72C7CF10B}" type="parTrans" cxnId="{00BB507A-F7BB-4E52-9663-00D31537EB4F}">
      <dgm:prSet/>
      <dgm:spPr/>
      <dgm:t>
        <a:bodyPr/>
        <a:lstStyle/>
        <a:p>
          <a:endParaRPr lang="en-US"/>
        </a:p>
      </dgm:t>
    </dgm:pt>
    <dgm:pt modelId="{5F1D2A02-F171-42DA-B76E-2F1D6874D105}" type="sibTrans" cxnId="{00BB507A-F7BB-4E52-9663-00D31537EB4F}">
      <dgm:prSet/>
      <dgm:spPr/>
      <dgm:t>
        <a:bodyPr/>
        <a:lstStyle/>
        <a:p>
          <a:endParaRPr lang="en-US"/>
        </a:p>
      </dgm:t>
    </dgm:pt>
    <dgm:pt modelId="{EA5674E6-4D27-4685-9A60-22CAFFB623D8}">
      <dgm:prSet/>
      <dgm:spPr/>
      <dgm:t>
        <a:bodyPr/>
        <a:lstStyle/>
        <a:p>
          <a:r>
            <a:rPr lang="en-US"/>
            <a:t>autorun actions for various devices. </a:t>
          </a:r>
        </a:p>
      </dgm:t>
    </dgm:pt>
    <dgm:pt modelId="{BE7A385E-BD56-458E-9CF9-FA71FF8FBFB8}" type="parTrans" cxnId="{EEAC98BC-86BD-4149-907B-954CBA32BCF5}">
      <dgm:prSet/>
      <dgm:spPr/>
      <dgm:t>
        <a:bodyPr/>
        <a:lstStyle/>
        <a:p>
          <a:endParaRPr lang="en-US"/>
        </a:p>
      </dgm:t>
    </dgm:pt>
    <dgm:pt modelId="{E82BFEC6-D723-4863-85B4-4DB06854606B}" type="sibTrans" cxnId="{EEAC98BC-86BD-4149-907B-954CBA32BCF5}">
      <dgm:prSet/>
      <dgm:spPr/>
      <dgm:t>
        <a:bodyPr/>
        <a:lstStyle/>
        <a:p>
          <a:endParaRPr lang="en-US"/>
        </a:p>
      </dgm:t>
    </dgm:pt>
    <dgm:pt modelId="{CC38D174-A160-4FCB-87E3-FCB0C7899807}">
      <dgm:prSet/>
      <dgm:spPr/>
      <dgm:t>
        <a:bodyPr/>
        <a:lstStyle/>
        <a:p>
          <a:pPr>
            <a:defRPr b="1"/>
          </a:pPr>
          <a:r>
            <a:rPr lang="en-US"/>
            <a:t>Contain GUID of a mount point</a:t>
          </a:r>
        </a:p>
      </dgm:t>
    </dgm:pt>
    <dgm:pt modelId="{B3038B49-DA06-4BE1-AC57-39211B06DC61}" type="parTrans" cxnId="{61CA400F-0505-4712-870D-7923DBAB6D7D}">
      <dgm:prSet/>
      <dgm:spPr/>
      <dgm:t>
        <a:bodyPr/>
        <a:lstStyle/>
        <a:p>
          <a:endParaRPr lang="en-US"/>
        </a:p>
      </dgm:t>
    </dgm:pt>
    <dgm:pt modelId="{AF5871F2-F22A-42EE-89DB-CD4930D8620D}" type="sibTrans" cxnId="{61CA400F-0505-4712-870D-7923DBAB6D7D}">
      <dgm:prSet/>
      <dgm:spPr/>
      <dgm:t>
        <a:bodyPr/>
        <a:lstStyle/>
        <a:p>
          <a:endParaRPr lang="en-US"/>
        </a:p>
      </dgm:t>
    </dgm:pt>
    <dgm:pt modelId="{D78DEDB5-F5A3-4171-BEC4-30FC47BFEF7D}">
      <dgm:prSet/>
      <dgm:spPr/>
      <dgm:t>
        <a:bodyPr/>
        <a:lstStyle/>
        <a:p>
          <a:r>
            <a:rPr lang="en-US"/>
            <a:t>May need to correlate the Volume entries to those found in the </a:t>
          </a:r>
          <a:r>
            <a:rPr lang="en-US" i="1"/>
            <a:t>MountedDevices</a:t>
          </a:r>
          <a:r>
            <a:rPr lang="en-US"/>
            <a:t> entries that begin with </a:t>
          </a:r>
          <a:r>
            <a:rPr lang="en-US" i="1"/>
            <a:t>"\??\Volume{GUID}</a:t>
          </a:r>
          <a:r>
            <a:rPr lang="en-US"/>
            <a:t>"</a:t>
          </a:r>
        </a:p>
      </dgm:t>
    </dgm:pt>
    <dgm:pt modelId="{EFAC0713-00C7-4F0C-8756-A70DD8ADF066}" type="parTrans" cxnId="{1A57391B-3D91-4EA8-8ACE-CE07A6A54575}">
      <dgm:prSet/>
      <dgm:spPr/>
      <dgm:t>
        <a:bodyPr/>
        <a:lstStyle/>
        <a:p>
          <a:endParaRPr lang="en-US"/>
        </a:p>
      </dgm:t>
    </dgm:pt>
    <dgm:pt modelId="{73F448B2-3BB7-4DFF-8D0A-0E7E10B528B4}" type="sibTrans" cxnId="{1A57391B-3D91-4EA8-8ACE-CE07A6A54575}">
      <dgm:prSet/>
      <dgm:spPr/>
      <dgm:t>
        <a:bodyPr/>
        <a:lstStyle/>
        <a:p>
          <a:endParaRPr lang="en-US"/>
        </a:p>
      </dgm:t>
    </dgm:pt>
    <dgm:pt modelId="{BA6C3683-85F5-4758-9BEF-BB858F724CB4}" type="pres">
      <dgm:prSet presAssocID="{F184CF82-9F97-4A28-819D-BFD40AC991DE}" presName="root" presStyleCnt="0">
        <dgm:presLayoutVars>
          <dgm:dir/>
          <dgm:resizeHandles val="exact"/>
        </dgm:presLayoutVars>
      </dgm:prSet>
      <dgm:spPr/>
    </dgm:pt>
    <dgm:pt modelId="{1F2FE2D1-F88C-4EC8-82DA-DCED7EBBAA4B}" type="pres">
      <dgm:prSet presAssocID="{7C4CACD3-9059-4C39-AEF1-DE9DCF3F76A7}" presName="compNode" presStyleCnt="0"/>
      <dgm:spPr/>
    </dgm:pt>
    <dgm:pt modelId="{FD51EA8F-3E13-4198-8C09-2FF236F3CE54}" type="pres">
      <dgm:prSet presAssocID="{7C4CACD3-9059-4C39-AEF1-DE9DCF3F76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36444B3B-F4A1-4368-A0D2-12251E66F241}" type="pres">
      <dgm:prSet presAssocID="{7C4CACD3-9059-4C39-AEF1-DE9DCF3F76A7}" presName="iconSpace" presStyleCnt="0"/>
      <dgm:spPr/>
    </dgm:pt>
    <dgm:pt modelId="{AE5BDE0B-C441-4500-8A39-32521B414EA9}" type="pres">
      <dgm:prSet presAssocID="{7C4CACD3-9059-4C39-AEF1-DE9DCF3F76A7}" presName="parTx" presStyleLbl="revTx" presStyleIdx="0" presStyleCnt="6">
        <dgm:presLayoutVars>
          <dgm:chMax val="0"/>
          <dgm:chPref val="0"/>
        </dgm:presLayoutVars>
      </dgm:prSet>
      <dgm:spPr/>
    </dgm:pt>
    <dgm:pt modelId="{E9904D0B-1477-4DC6-8974-99888A293F7F}" type="pres">
      <dgm:prSet presAssocID="{7C4CACD3-9059-4C39-AEF1-DE9DCF3F76A7}" presName="txSpace" presStyleCnt="0"/>
      <dgm:spPr/>
    </dgm:pt>
    <dgm:pt modelId="{48CCF352-625F-44E3-952C-B68EC92C2A86}" type="pres">
      <dgm:prSet presAssocID="{7C4CACD3-9059-4C39-AEF1-DE9DCF3F76A7}" presName="desTx" presStyleLbl="revTx" presStyleIdx="1" presStyleCnt="6">
        <dgm:presLayoutVars/>
      </dgm:prSet>
      <dgm:spPr/>
    </dgm:pt>
    <dgm:pt modelId="{5270CEDA-8399-4354-BDD8-8FE326BDD20E}" type="pres">
      <dgm:prSet presAssocID="{9F08ECCE-24BC-4884-8C97-3016CA78556C}" presName="sibTrans" presStyleCnt="0"/>
      <dgm:spPr/>
    </dgm:pt>
    <dgm:pt modelId="{134A34D3-1377-4EF5-BECE-78E10ECE7BDA}" type="pres">
      <dgm:prSet presAssocID="{958F557E-1468-41F6-BB78-E56735EE6D21}" presName="compNode" presStyleCnt="0"/>
      <dgm:spPr/>
    </dgm:pt>
    <dgm:pt modelId="{5A034005-CB15-484A-B7CD-95EE331BA1A5}" type="pres">
      <dgm:prSet presAssocID="{958F557E-1468-41F6-BB78-E56735EE6D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33FAB3AC-EB35-4408-9A59-75F1017FFA09}" type="pres">
      <dgm:prSet presAssocID="{958F557E-1468-41F6-BB78-E56735EE6D21}" presName="iconSpace" presStyleCnt="0"/>
      <dgm:spPr/>
    </dgm:pt>
    <dgm:pt modelId="{11B37D9D-7DC1-46E4-A4ED-2C500E0A069A}" type="pres">
      <dgm:prSet presAssocID="{958F557E-1468-41F6-BB78-E56735EE6D21}" presName="parTx" presStyleLbl="revTx" presStyleIdx="2" presStyleCnt="6">
        <dgm:presLayoutVars>
          <dgm:chMax val="0"/>
          <dgm:chPref val="0"/>
        </dgm:presLayoutVars>
      </dgm:prSet>
      <dgm:spPr/>
    </dgm:pt>
    <dgm:pt modelId="{21BB7018-3C3C-424D-B8A1-8DB3424A3F73}" type="pres">
      <dgm:prSet presAssocID="{958F557E-1468-41F6-BB78-E56735EE6D21}" presName="txSpace" presStyleCnt="0"/>
      <dgm:spPr/>
    </dgm:pt>
    <dgm:pt modelId="{F66BFF86-D9F0-43E2-A13C-A1ED33D622F0}" type="pres">
      <dgm:prSet presAssocID="{958F557E-1468-41F6-BB78-E56735EE6D21}" presName="desTx" presStyleLbl="revTx" presStyleIdx="3" presStyleCnt="6">
        <dgm:presLayoutVars/>
      </dgm:prSet>
      <dgm:spPr/>
    </dgm:pt>
    <dgm:pt modelId="{6E8F6674-93F5-49D7-BCAD-9B8F176E7F20}" type="pres">
      <dgm:prSet presAssocID="{CDFC4E72-B838-4270-846A-0B0A148F3121}" presName="sibTrans" presStyleCnt="0"/>
      <dgm:spPr/>
    </dgm:pt>
    <dgm:pt modelId="{01ACC00D-B282-4442-B9B0-C19EBB832EC0}" type="pres">
      <dgm:prSet presAssocID="{CC38D174-A160-4FCB-87E3-FCB0C7899807}" presName="compNode" presStyleCnt="0"/>
      <dgm:spPr/>
    </dgm:pt>
    <dgm:pt modelId="{E4A22251-7BDB-4834-B240-845A43C1B275}" type="pres">
      <dgm:prSet presAssocID="{CC38D174-A160-4FCB-87E3-FCB0C789980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DDF81CE-382F-4BE4-889B-BA19473B83C4}" type="pres">
      <dgm:prSet presAssocID="{CC38D174-A160-4FCB-87E3-FCB0C7899807}" presName="iconSpace" presStyleCnt="0"/>
      <dgm:spPr/>
    </dgm:pt>
    <dgm:pt modelId="{3A358C0C-ACF0-4B89-8111-A720AA6577F7}" type="pres">
      <dgm:prSet presAssocID="{CC38D174-A160-4FCB-87E3-FCB0C7899807}" presName="parTx" presStyleLbl="revTx" presStyleIdx="4" presStyleCnt="6">
        <dgm:presLayoutVars>
          <dgm:chMax val="0"/>
          <dgm:chPref val="0"/>
        </dgm:presLayoutVars>
      </dgm:prSet>
      <dgm:spPr/>
    </dgm:pt>
    <dgm:pt modelId="{9A756092-A6CA-45B5-A9FE-B370DA441313}" type="pres">
      <dgm:prSet presAssocID="{CC38D174-A160-4FCB-87E3-FCB0C7899807}" presName="txSpace" presStyleCnt="0"/>
      <dgm:spPr/>
    </dgm:pt>
    <dgm:pt modelId="{C088D9B2-64D0-4CC3-A3CD-E400359B8F71}" type="pres">
      <dgm:prSet presAssocID="{CC38D174-A160-4FCB-87E3-FCB0C7899807}" presName="desTx" presStyleLbl="revTx" presStyleIdx="5" presStyleCnt="6">
        <dgm:presLayoutVars/>
      </dgm:prSet>
      <dgm:spPr/>
    </dgm:pt>
  </dgm:ptLst>
  <dgm:cxnLst>
    <dgm:cxn modelId="{92C32002-4454-4D8C-B815-71E49E31B3B5}" type="presOf" srcId="{7C4CACD3-9059-4C39-AEF1-DE9DCF3F76A7}" destId="{AE5BDE0B-C441-4500-8A39-32521B414EA9}" srcOrd="0" destOrd="0" presId="urn:microsoft.com/office/officeart/2018/2/layout/IconLabelDescriptionList"/>
    <dgm:cxn modelId="{61CA400F-0505-4712-870D-7923DBAB6D7D}" srcId="{F184CF82-9F97-4A28-819D-BFD40AC991DE}" destId="{CC38D174-A160-4FCB-87E3-FCB0C7899807}" srcOrd="2" destOrd="0" parTransId="{B3038B49-DA06-4BE1-AC57-39211B06DC61}" sibTransId="{AF5871F2-F22A-42EE-89DB-CD4930D8620D}"/>
    <dgm:cxn modelId="{1A57391B-3D91-4EA8-8ACE-CE07A6A54575}" srcId="{CC38D174-A160-4FCB-87E3-FCB0C7899807}" destId="{D78DEDB5-F5A3-4171-BEC4-30FC47BFEF7D}" srcOrd="0" destOrd="0" parTransId="{EFAC0713-00C7-4F0C-8756-A70DD8ADF066}" sibTransId="{73F448B2-3BB7-4DFF-8D0A-0E7E10B528B4}"/>
    <dgm:cxn modelId="{74846D1B-6B7B-453C-B1C2-8D3F4DA73F09}" type="presOf" srcId="{823833E9-B626-4916-BFBB-11C0A273F6D2}" destId="{48CCF352-625F-44E3-952C-B68EC92C2A86}" srcOrd="0" destOrd="1" presId="urn:microsoft.com/office/officeart/2018/2/layout/IconLabelDescriptionList"/>
    <dgm:cxn modelId="{EB2CE228-EF4E-4DA8-A1DE-0D6F1E885FAE}" type="presOf" srcId="{41881C8D-5CE6-478E-9DD3-6B1BBEE98FAF}" destId="{48CCF352-625F-44E3-952C-B68EC92C2A86}" srcOrd="0" destOrd="2" presId="urn:microsoft.com/office/officeart/2018/2/layout/IconLabelDescriptionList"/>
    <dgm:cxn modelId="{E2B87135-4DE1-4797-A9D1-BED2657E8FCA}" srcId="{7C4CACD3-9059-4C39-AEF1-DE9DCF3F76A7}" destId="{823833E9-B626-4916-BFBB-11C0A273F6D2}" srcOrd="1" destOrd="0" parTransId="{4DF8748E-E3F4-48AC-A8CD-F1E7D32B61C3}" sibTransId="{3735D365-8E39-4851-B790-A4B811DEB564}"/>
    <dgm:cxn modelId="{6156AB3E-9BE0-4B52-B654-933C4BD8AF43}" type="presOf" srcId="{D78DEDB5-F5A3-4171-BEC4-30FC47BFEF7D}" destId="{C088D9B2-64D0-4CC3-A3CD-E400359B8F71}" srcOrd="0" destOrd="0" presId="urn:microsoft.com/office/officeart/2018/2/layout/IconLabelDescriptionList"/>
    <dgm:cxn modelId="{62841866-F5B0-45C7-A240-C1408169B0D7}" srcId="{F184CF82-9F97-4A28-819D-BFD40AC991DE}" destId="{7C4CACD3-9059-4C39-AEF1-DE9DCF3F76A7}" srcOrd="0" destOrd="0" parTransId="{7667A0D2-3A49-4F61-A1A6-4CFF3A424DD1}" sibTransId="{9F08ECCE-24BC-4884-8C97-3016CA78556C}"/>
    <dgm:cxn modelId="{3A614B46-39F3-47BA-8502-EED82837A573}" type="presOf" srcId="{4C0C8863-1D32-4DED-8295-6F2121AF50A4}" destId="{48CCF352-625F-44E3-952C-B68EC92C2A86}" srcOrd="0" destOrd="0" presId="urn:microsoft.com/office/officeart/2018/2/layout/IconLabelDescriptionList"/>
    <dgm:cxn modelId="{A45F324B-1C60-4648-BB3E-0643B3B19AA6}" srcId="{F184CF82-9F97-4A28-819D-BFD40AC991DE}" destId="{958F557E-1468-41F6-BB78-E56735EE6D21}" srcOrd="1" destOrd="0" parTransId="{25641D80-F6E9-4709-993F-CD21F6FC0964}" sibTransId="{CDFC4E72-B838-4270-846A-0B0A148F3121}"/>
    <dgm:cxn modelId="{865A7A73-FDAE-48E8-B4C9-E5A3420BDB59}" type="presOf" srcId="{EA5674E6-4D27-4685-9A60-22CAFFB623D8}" destId="{F66BFF86-D9F0-43E2-A13C-A1ED33D622F0}" srcOrd="0" destOrd="1" presId="urn:microsoft.com/office/officeart/2018/2/layout/IconLabelDescriptionList"/>
    <dgm:cxn modelId="{00BB507A-F7BB-4E52-9663-00D31537EB4F}" srcId="{958F557E-1468-41F6-BB78-E56735EE6D21}" destId="{369AC35E-1F43-49DD-AA5C-D3C3BBA4831A}" srcOrd="0" destOrd="0" parTransId="{4B6E4FAA-D0CB-45C3-BC7C-E1B72C7CF10B}" sibTransId="{5F1D2A02-F171-42DA-B76E-2F1D6874D105}"/>
    <dgm:cxn modelId="{D90F4B83-B53F-49C8-A578-96D190A661B3}" type="presOf" srcId="{958F557E-1468-41F6-BB78-E56735EE6D21}" destId="{11B37D9D-7DC1-46E4-A4ED-2C500E0A069A}" srcOrd="0" destOrd="0" presId="urn:microsoft.com/office/officeart/2018/2/layout/IconLabelDescriptionList"/>
    <dgm:cxn modelId="{396D98AE-7030-4EB4-AD35-794BF0C88A45}" type="presOf" srcId="{369AC35E-1F43-49DD-AA5C-D3C3BBA4831A}" destId="{F66BFF86-D9F0-43E2-A13C-A1ED33D622F0}" srcOrd="0" destOrd="0" presId="urn:microsoft.com/office/officeart/2018/2/layout/IconLabelDescriptionList"/>
    <dgm:cxn modelId="{726B37BB-6FDE-4C95-81BB-667E14552965}" type="presOf" srcId="{F184CF82-9F97-4A28-819D-BFD40AC991DE}" destId="{BA6C3683-85F5-4758-9BEF-BB858F724CB4}" srcOrd="0" destOrd="0" presId="urn:microsoft.com/office/officeart/2018/2/layout/IconLabelDescriptionList"/>
    <dgm:cxn modelId="{EEAC98BC-86BD-4149-907B-954CBA32BCF5}" srcId="{958F557E-1468-41F6-BB78-E56735EE6D21}" destId="{EA5674E6-4D27-4685-9A60-22CAFFB623D8}" srcOrd="1" destOrd="0" parTransId="{BE7A385E-BD56-458E-9CF9-FA71FF8FBFB8}" sibTransId="{E82BFEC6-D723-4863-85B4-4DB06854606B}"/>
    <dgm:cxn modelId="{3BC6E9C3-A1C2-4E09-97FB-EBB36D0284E4}" srcId="{7C4CACD3-9059-4C39-AEF1-DE9DCF3F76A7}" destId="{4C0C8863-1D32-4DED-8295-6F2121AF50A4}" srcOrd="0" destOrd="0" parTransId="{DC30A4AB-1AA7-4368-83AE-AB16E3309264}" sibTransId="{F8F98C3E-DB83-46ED-81D5-420385735AC7}"/>
    <dgm:cxn modelId="{B37B3CD1-82A8-44AB-AC61-E10353610A5E}" srcId="{7C4CACD3-9059-4C39-AEF1-DE9DCF3F76A7}" destId="{41881C8D-5CE6-478E-9DD3-6B1BBEE98FAF}" srcOrd="2" destOrd="0" parTransId="{ADDC45E9-3BCC-4AC7-9E1B-DF0A82D6F9F7}" sibTransId="{70A1FF3C-7AE0-4705-B594-B3A1C6D9D5CE}"/>
    <dgm:cxn modelId="{5E9E23FD-2B4C-4064-A1D6-5E52031D5DD4}" type="presOf" srcId="{CC38D174-A160-4FCB-87E3-FCB0C7899807}" destId="{3A358C0C-ACF0-4B89-8111-A720AA6577F7}" srcOrd="0" destOrd="0" presId="urn:microsoft.com/office/officeart/2018/2/layout/IconLabelDescriptionList"/>
    <dgm:cxn modelId="{D66CEB64-6672-44BA-AE6B-4002319A5056}" type="presParOf" srcId="{BA6C3683-85F5-4758-9BEF-BB858F724CB4}" destId="{1F2FE2D1-F88C-4EC8-82DA-DCED7EBBAA4B}" srcOrd="0" destOrd="0" presId="urn:microsoft.com/office/officeart/2018/2/layout/IconLabelDescriptionList"/>
    <dgm:cxn modelId="{D49A0819-F26F-49C3-9FF6-630C2C1B3364}" type="presParOf" srcId="{1F2FE2D1-F88C-4EC8-82DA-DCED7EBBAA4B}" destId="{FD51EA8F-3E13-4198-8C09-2FF236F3CE54}" srcOrd="0" destOrd="0" presId="urn:microsoft.com/office/officeart/2018/2/layout/IconLabelDescriptionList"/>
    <dgm:cxn modelId="{8B6B5BF4-F727-42C2-868B-F85F0FC4C394}" type="presParOf" srcId="{1F2FE2D1-F88C-4EC8-82DA-DCED7EBBAA4B}" destId="{36444B3B-F4A1-4368-A0D2-12251E66F241}" srcOrd="1" destOrd="0" presId="urn:microsoft.com/office/officeart/2018/2/layout/IconLabelDescriptionList"/>
    <dgm:cxn modelId="{BE2B01BD-FC63-405F-AF36-0361FE318A3B}" type="presParOf" srcId="{1F2FE2D1-F88C-4EC8-82DA-DCED7EBBAA4B}" destId="{AE5BDE0B-C441-4500-8A39-32521B414EA9}" srcOrd="2" destOrd="0" presId="urn:microsoft.com/office/officeart/2018/2/layout/IconLabelDescriptionList"/>
    <dgm:cxn modelId="{F864F4A9-B4BB-4A0C-8681-AD307081E8A9}" type="presParOf" srcId="{1F2FE2D1-F88C-4EC8-82DA-DCED7EBBAA4B}" destId="{E9904D0B-1477-4DC6-8974-99888A293F7F}" srcOrd="3" destOrd="0" presId="urn:microsoft.com/office/officeart/2018/2/layout/IconLabelDescriptionList"/>
    <dgm:cxn modelId="{9EC5FD4F-F9C7-4B1D-9583-85DC62ED3934}" type="presParOf" srcId="{1F2FE2D1-F88C-4EC8-82DA-DCED7EBBAA4B}" destId="{48CCF352-625F-44E3-952C-B68EC92C2A86}" srcOrd="4" destOrd="0" presId="urn:microsoft.com/office/officeart/2018/2/layout/IconLabelDescriptionList"/>
    <dgm:cxn modelId="{E1505232-330E-4D4A-8C83-5BEEFE9F8213}" type="presParOf" srcId="{BA6C3683-85F5-4758-9BEF-BB858F724CB4}" destId="{5270CEDA-8399-4354-BDD8-8FE326BDD20E}" srcOrd="1" destOrd="0" presId="urn:microsoft.com/office/officeart/2018/2/layout/IconLabelDescriptionList"/>
    <dgm:cxn modelId="{920A1EEA-83F7-42EF-A227-32FC7FA68AE5}" type="presParOf" srcId="{BA6C3683-85F5-4758-9BEF-BB858F724CB4}" destId="{134A34D3-1377-4EF5-BECE-78E10ECE7BDA}" srcOrd="2" destOrd="0" presId="urn:microsoft.com/office/officeart/2018/2/layout/IconLabelDescriptionList"/>
    <dgm:cxn modelId="{4D203014-B6FB-4DF6-AAE2-95FE5D4886FF}" type="presParOf" srcId="{134A34D3-1377-4EF5-BECE-78E10ECE7BDA}" destId="{5A034005-CB15-484A-B7CD-95EE331BA1A5}" srcOrd="0" destOrd="0" presId="urn:microsoft.com/office/officeart/2018/2/layout/IconLabelDescriptionList"/>
    <dgm:cxn modelId="{36838F41-991E-4D34-A621-9E92147E2A9E}" type="presParOf" srcId="{134A34D3-1377-4EF5-BECE-78E10ECE7BDA}" destId="{33FAB3AC-EB35-4408-9A59-75F1017FFA09}" srcOrd="1" destOrd="0" presId="urn:microsoft.com/office/officeart/2018/2/layout/IconLabelDescriptionList"/>
    <dgm:cxn modelId="{3FD3B6A4-29F8-4684-9F92-BB0010062F72}" type="presParOf" srcId="{134A34D3-1377-4EF5-BECE-78E10ECE7BDA}" destId="{11B37D9D-7DC1-46E4-A4ED-2C500E0A069A}" srcOrd="2" destOrd="0" presId="urn:microsoft.com/office/officeart/2018/2/layout/IconLabelDescriptionList"/>
    <dgm:cxn modelId="{FECEE8E5-490C-4ABE-B105-9ECFF6DB876D}" type="presParOf" srcId="{134A34D3-1377-4EF5-BECE-78E10ECE7BDA}" destId="{21BB7018-3C3C-424D-B8A1-8DB3424A3F73}" srcOrd="3" destOrd="0" presId="urn:microsoft.com/office/officeart/2018/2/layout/IconLabelDescriptionList"/>
    <dgm:cxn modelId="{287175E6-22A6-4B9B-93C5-9D6D05B90DFD}" type="presParOf" srcId="{134A34D3-1377-4EF5-BECE-78E10ECE7BDA}" destId="{F66BFF86-D9F0-43E2-A13C-A1ED33D622F0}" srcOrd="4" destOrd="0" presId="urn:microsoft.com/office/officeart/2018/2/layout/IconLabelDescriptionList"/>
    <dgm:cxn modelId="{4EB34CD4-B3E7-4A4D-8670-A3E2E159BCCD}" type="presParOf" srcId="{BA6C3683-85F5-4758-9BEF-BB858F724CB4}" destId="{6E8F6674-93F5-49D7-BCAD-9B8F176E7F20}" srcOrd="3" destOrd="0" presId="urn:microsoft.com/office/officeart/2018/2/layout/IconLabelDescriptionList"/>
    <dgm:cxn modelId="{07F34E77-4A2C-413C-9233-80ADED402AE3}" type="presParOf" srcId="{BA6C3683-85F5-4758-9BEF-BB858F724CB4}" destId="{01ACC00D-B282-4442-B9B0-C19EBB832EC0}" srcOrd="4" destOrd="0" presId="urn:microsoft.com/office/officeart/2018/2/layout/IconLabelDescriptionList"/>
    <dgm:cxn modelId="{8C0DC421-C6A8-43C2-A658-49949BA62E5E}" type="presParOf" srcId="{01ACC00D-B282-4442-B9B0-C19EBB832EC0}" destId="{E4A22251-7BDB-4834-B240-845A43C1B275}" srcOrd="0" destOrd="0" presId="urn:microsoft.com/office/officeart/2018/2/layout/IconLabelDescriptionList"/>
    <dgm:cxn modelId="{790E2E6F-6175-4F6B-9EF1-D78902416590}" type="presParOf" srcId="{01ACC00D-B282-4442-B9B0-C19EBB832EC0}" destId="{3DDF81CE-382F-4BE4-889B-BA19473B83C4}" srcOrd="1" destOrd="0" presId="urn:microsoft.com/office/officeart/2018/2/layout/IconLabelDescriptionList"/>
    <dgm:cxn modelId="{EB51C07D-E99D-4E7A-9EE8-1C9C4C7C0ECC}" type="presParOf" srcId="{01ACC00D-B282-4442-B9B0-C19EBB832EC0}" destId="{3A358C0C-ACF0-4B89-8111-A720AA6577F7}" srcOrd="2" destOrd="0" presId="urn:microsoft.com/office/officeart/2018/2/layout/IconLabelDescriptionList"/>
    <dgm:cxn modelId="{8013429C-81BC-4CD3-BA19-92A4F39B90B5}" type="presParOf" srcId="{01ACC00D-B282-4442-B9B0-C19EBB832EC0}" destId="{9A756092-A6CA-45B5-A9FE-B370DA441313}" srcOrd="3" destOrd="0" presId="urn:microsoft.com/office/officeart/2018/2/layout/IconLabelDescriptionList"/>
    <dgm:cxn modelId="{B36221C7-425A-4A80-BFDC-25791A2596B5}" type="presParOf" srcId="{01ACC00D-B282-4442-B9B0-C19EBB832EC0}" destId="{C088D9B2-64D0-4CC3-A3CD-E400359B8F7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B0EDE-D20C-41FC-9301-81258C4A2E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887AB-BFB7-4C38-9984-CFDCB5C65CBB}">
      <dgm:prSet phldrT="[Text]"/>
      <dgm:spPr/>
      <dgm:t>
        <a:bodyPr/>
        <a:lstStyle/>
        <a:p>
          <a:r>
            <a:rPr lang="en-US" dirty="0"/>
            <a:t>root</a:t>
          </a:r>
        </a:p>
      </dgm:t>
    </dgm:pt>
    <dgm:pt modelId="{77CDC77C-58AB-4899-98C4-0CE398014A00}" type="parTrans" cxnId="{18671C50-CB7A-4BE5-90CB-3C56D07A4E54}">
      <dgm:prSet/>
      <dgm:spPr/>
      <dgm:t>
        <a:bodyPr/>
        <a:lstStyle/>
        <a:p>
          <a:endParaRPr lang="en-US"/>
        </a:p>
      </dgm:t>
    </dgm:pt>
    <dgm:pt modelId="{33EFF87E-92AC-446E-A61F-AAB2507B8A5C}" type="sibTrans" cxnId="{18671C50-CB7A-4BE5-90CB-3C56D07A4E54}">
      <dgm:prSet/>
      <dgm:spPr/>
      <dgm:t>
        <a:bodyPr/>
        <a:lstStyle/>
        <a:p>
          <a:endParaRPr lang="en-US"/>
        </a:p>
      </dgm:t>
    </dgm:pt>
    <dgm:pt modelId="{54C949D6-815B-41D4-9B4C-206893D209C9}">
      <dgm:prSet phldrT="[Text]"/>
      <dgm:spPr/>
      <dgm:t>
        <a:bodyPr/>
        <a:lstStyle/>
        <a:p>
          <a:r>
            <a:rPr lang="en-US" dirty="0"/>
            <a:t>folder1</a:t>
          </a:r>
        </a:p>
      </dgm:t>
    </dgm:pt>
    <dgm:pt modelId="{807DE2B1-94AD-4482-BC60-5965C61E437C}" type="parTrans" cxnId="{E294A80F-864C-4B19-9F9D-E6374246E57B}">
      <dgm:prSet/>
      <dgm:spPr/>
      <dgm:t>
        <a:bodyPr/>
        <a:lstStyle/>
        <a:p>
          <a:endParaRPr lang="en-US"/>
        </a:p>
      </dgm:t>
    </dgm:pt>
    <dgm:pt modelId="{832210FF-5CA1-4D0E-BCC3-631FE905A0A2}" type="sibTrans" cxnId="{E294A80F-864C-4B19-9F9D-E6374246E57B}">
      <dgm:prSet/>
      <dgm:spPr/>
      <dgm:t>
        <a:bodyPr/>
        <a:lstStyle/>
        <a:p>
          <a:endParaRPr lang="en-US"/>
        </a:p>
      </dgm:t>
    </dgm:pt>
    <dgm:pt modelId="{6354CF80-AB3F-4442-99EC-C1F8FAB9A06B}">
      <dgm:prSet phldrT="[Text]"/>
      <dgm:spPr/>
      <dgm:t>
        <a:bodyPr/>
        <a:lstStyle/>
        <a:p>
          <a:r>
            <a:rPr lang="en-US" dirty="0"/>
            <a:t>file1</a:t>
          </a:r>
        </a:p>
      </dgm:t>
    </dgm:pt>
    <dgm:pt modelId="{EB61C1AF-44FF-425B-8934-7E6F63AAE5D0}" type="parTrans" cxnId="{C0A972CB-453D-4722-9722-9015C60F4CEE}">
      <dgm:prSet/>
      <dgm:spPr/>
      <dgm:t>
        <a:bodyPr/>
        <a:lstStyle/>
        <a:p>
          <a:endParaRPr lang="en-US"/>
        </a:p>
      </dgm:t>
    </dgm:pt>
    <dgm:pt modelId="{D9845FAE-61EB-486E-933C-035199A536A6}" type="sibTrans" cxnId="{C0A972CB-453D-4722-9722-9015C60F4CEE}">
      <dgm:prSet/>
      <dgm:spPr/>
      <dgm:t>
        <a:bodyPr/>
        <a:lstStyle/>
        <a:p>
          <a:endParaRPr lang="en-US"/>
        </a:p>
      </dgm:t>
    </dgm:pt>
    <dgm:pt modelId="{73F2131F-CDA1-4C01-9836-B393FEC847A9}">
      <dgm:prSet phldrT="[Text]"/>
      <dgm:spPr/>
      <dgm:t>
        <a:bodyPr/>
        <a:lstStyle/>
        <a:p>
          <a:r>
            <a:rPr lang="en-US" dirty="0"/>
            <a:t>file2</a:t>
          </a:r>
        </a:p>
      </dgm:t>
    </dgm:pt>
    <dgm:pt modelId="{B7BB91A0-F1BD-4BD9-BBF2-44788F947F6E}" type="parTrans" cxnId="{D73ECB0A-C585-44FA-B176-1FE211DF4150}">
      <dgm:prSet/>
      <dgm:spPr/>
      <dgm:t>
        <a:bodyPr/>
        <a:lstStyle/>
        <a:p>
          <a:endParaRPr lang="en-US"/>
        </a:p>
      </dgm:t>
    </dgm:pt>
    <dgm:pt modelId="{217B2B1D-4375-4B60-A217-83F6B62F359E}" type="sibTrans" cxnId="{D73ECB0A-C585-44FA-B176-1FE211DF4150}">
      <dgm:prSet/>
      <dgm:spPr/>
      <dgm:t>
        <a:bodyPr/>
        <a:lstStyle/>
        <a:p>
          <a:endParaRPr lang="en-US"/>
        </a:p>
      </dgm:t>
    </dgm:pt>
    <dgm:pt modelId="{ED9F1FAB-2E96-4B89-8634-8FCD970B4F8A}">
      <dgm:prSet phldrT="[Text]"/>
      <dgm:spPr/>
      <dgm:t>
        <a:bodyPr/>
        <a:lstStyle/>
        <a:p>
          <a:r>
            <a:rPr lang="en-US" dirty="0"/>
            <a:t>folder2</a:t>
          </a:r>
        </a:p>
      </dgm:t>
    </dgm:pt>
    <dgm:pt modelId="{F4847352-4250-4DB7-B611-25749BDE9E1D}" type="parTrans" cxnId="{36F06EC3-FDA3-4B3A-8CE4-C1646B7D665D}">
      <dgm:prSet/>
      <dgm:spPr/>
      <dgm:t>
        <a:bodyPr/>
        <a:lstStyle/>
        <a:p>
          <a:endParaRPr lang="en-US"/>
        </a:p>
      </dgm:t>
    </dgm:pt>
    <dgm:pt modelId="{87C65960-1A9F-4945-9F30-542998907B81}" type="sibTrans" cxnId="{36F06EC3-FDA3-4B3A-8CE4-C1646B7D665D}">
      <dgm:prSet/>
      <dgm:spPr/>
      <dgm:t>
        <a:bodyPr/>
        <a:lstStyle/>
        <a:p>
          <a:endParaRPr lang="en-US"/>
        </a:p>
      </dgm:t>
    </dgm:pt>
    <dgm:pt modelId="{308B52E8-6D4B-4957-B2CA-EC1BF62EBF0B}">
      <dgm:prSet phldrT="[Text]"/>
      <dgm:spPr/>
      <dgm:t>
        <a:bodyPr/>
        <a:lstStyle/>
        <a:p>
          <a:r>
            <a:rPr lang="en-US" dirty="0"/>
            <a:t>mounting point </a:t>
          </a:r>
        </a:p>
      </dgm:t>
    </dgm:pt>
    <dgm:pt modelId="{9938598A-F183-4348-9975-2ECF06BFFA0E}" type="parTrans" cxnId="{A9558CE1-1AF4-4441-9585-D68B207C2454}">
      <dgm:prSet/>
      <dgm:spPr/>
      <dgm:t>
        <a:bodyPr/>
        <a:lstStyle/>
        <a:p>
          <a:endParaRPr lang="en-US"/>
        </a:p>
      </dgm:t>
    </dgm:pt>
    <dgm:pt modelId="{36689159-91A9-41C4-ABFB-A6204BD47A83}" type="sibTrans" cxnId="{A9558CE1-1AF4-4441-9585-D68B207C2454}">
      <dgm:prSet/>
      <dgm:spPr/>
      <dgm:t>
        <a:bodyPr/>
        <a:lstStyle/>
        <a:p>
          <a:endParaRPr lang="en-US"/>
        </a:p>
      </dgm:t>
    </dgm:pt>
    <dgm:pt modelId="{960E4D64-3EB6-4A69-A4A7-FA460067417A}" type="pres">
      <dgm:prSet presAssocID="{213B0EDE-D20C-41FC-9301-81258C4A2E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2B95D9-B1BB-46AF-8E7C-0C1B2A370C90}" type="pres">
      <dgm:prSet presAssocID="{F04887AB-BFB7-4C38-9984-CFDCB5C65CBB}" presName="hierRoot1" presStyleCnt="0"/>
      <dgm:spPr/>
    </dgm:pt>
    <dgm:pt modelId="{D0182931-CE35-49C8-A1F1-A45273D3F28B}" type="pres">
      <dgm:prSet presAssocID="{F04887AB-BFB7-4C38-9984-CFDCB5C65CBB}" presName="composite" presStyleCnt="0"/>
      <dgm:spPr/>
    </dgm:pt>
    <dgm:pt modelId="{C85FEBDD-FA65-4833-B32C-C1D453A6EF67}" type="pres">
      <dgm:prSet presAssocID="{F04887AB-BFB7-4C38-9984-CFDCB5C65CBB}" presName="background" presStyleLbl="node0" presStyleIdx="0" presStyleCnt="1"/>
      <dgm:spPr/>
    </dgm:pt>
    <dgm:pt modelId="{FE80EE25-5FED-41BA-8CD9-62E72DCAA949}" type="pres">
      <dgm:prSet presAssocID="{F04887AB-BFB7-4C38-9984-CFDCB5C65CBB}" presName="text" presStyleLbl="fgAcc0" presStyleIdx="0" presStyleCnt="1">
        <dgm:presLayoutVars>
          <dgm:chPref val="3"/>
        </dgm:presLayoutVars>
      </dgm:prSet>
      <dgm:spPr/>
    </dgm:pt>
    <dgm:pt modelId="{7DB7F22C-2FD3-4666-96D0-8BC1DE8F501A}" type="pres">
      <dgm:prSet presAssocID="{F04887AB-BFB7-4C38-9984-CFDCB5C65CBB}" presName="hierChild2" presStyleCnt="0"/>
      <dgm:spPr/>
    </dgm:pt>
    <dgm:pt modelId="{50BBD603-2A45-48BD-9693-62E56C8E53F7}" type="pres">
      <dgm:prSet presAssocID="{807DE2B1-94AD-4482-BC60-5965C61E437C}" presName="Name10" presStyleLbl="parChTrans1D2" presStyleIdx="0" presStyleCnt="2"/>
      <dgm:spPr/>
    </dgm:pt>
    <dgm:pt modelId="{E4A237BC-8C4D-4151-B3E7-21A9299DA9D6}" type="pres">
      <dgm:prSet presAssocID="{54C949D6-815B-41D4-9B4C-206893D209C9}" presName="hierRoot2" presStyleCnt="0"/>
      <dgm:spPr/>
    </dgm:pt>
    <dgm:pt modelId="{ECCF09C7-9992-47E7-9CDC-54E12724AC2F}" type="pres">
      <dgm:prSet presAssocID="{54C949D6-815B-41D4-9B4C-206893D209C9}" presName="composite2" presStyleCnt="0"/>
      <dgm:spPr/>
    </dgm:pt>
    <dgm:pt modelId="{217ADA07-CAC9-4812-9782-5D63BEC2F318}" type="pres">
      <dgm:prSet presAssocID="{54C949D6-815B-41D4-9B4C-206893D209C9}" presName="background2" presStyleLbl="node2" presStyleIdx="0" presStyleCnt="2"/>
      <dgm:spPr/>
    </dgm:pt>
    <dgm:pt modelId="{D94B4F90-6385-4FF7-8DD3-E8D03A213BF1}" type="pres">
      <dgm:prSet presAssocID="{54C949D6-815B-41D4-9B4C-206893D209C9}" presName="text2" presStyleLbl="fgAcc2" presStyleIdx="0" presStyleCnt="2">
        <dgm:presLayoutVars>
          <dgm:chPref val="3"/>
        </dgm:presLayoutVars>
      </dgm:prSet>
      <dgm:spPr/>
    </dgm:pt>
    <dgm:pt modelId="{A6DCA4A4-D267-4A0D-9CCD-9AEC7F9D4525}" type="pres">
      <dgm:prSet presAssocID="{54C949D6-815B-41D4-9B4C-206893D209C9}" presName="hierChild3" presStyleCnt="0"/>
      <dgm:spPr/>
    </dgm:pt>
    <dgm:pt modelId="{BDA9F87E-BEA2-467B-9C7B-6ED039769D16}" type="pres">
      <dgm:prSet presAssocID="{EB61C1AF-44FF-425B-8934-7E6F63AAE5D0}" presName="Name17" presStyleLbl="parChTrans1D3" presStyleIdx="0" presStyleCnt="3"/>
      <dgm:spPr/>
    </dgm:pt>
    <dgm:pt modelId="{2E584801-40BD-4C3E-8EB9-0591B8E3D1D0}" type="pres">
      <dgm:prSet presAssocID="{6354CF80-AB3F-4442-99EC-C1F8FAB9A06B}" presName="hierRoot3" presStyleCnt="0"/>
      <dgm:spPr/>
    </dgm:pt>
    <dgm:pt modelId="{6767FBD8-DF2D-48EF-895F-CA41E4310ED7}" type="pres">
      <dgm:prSet presAssocID="{6354CF80-AB3F-4442-99EC-C1F8FAB9A06B}" presName="composite3" presStyleCnt="0"/>
      <dgm:spPr/>
    </dgm:pt>
    <dgm:pt modelId="{3D71DA0F-0452-4F59-9A03-6711ACCB8997}" type="pres">
      <dgm:prSet presAssocID="{6354CF80-AB3F-4442-99EC-C1F8FAB9A06B}" presName="background3" presStyleLbl="node3" presStyleIdx="0" presStyleCnt="3"/>
      <dgm:spPr/>
    </dgm:pt>
    <dgm:pt modelId="{D1AF3288-ECAA-4624-B6E3-EEF111CD4DE5}" type="pres">
      <dgm:prSet presAssocID="{6354CF80-AB3F-4442-99EC-C1F8FAB9A06B}" presName="text3" presStyleLbl="fgAcc3" presStyleIdx="0" presStyleCnt="3">
        <dgm:presLayoutVars>
          <dgm:chPref val="3"/>
        </dgm:presLayoutVars>
      </dgm:prSet>
      <dgm:spPr/>
    </dgm:pt>
    <dgm:pt modelId="{E13296E7-079B-4B4C-98A6-D9E606E94129}" type="pres">
      <dgm:prSet presAssocID="{6354CF80-AB3F-4442-99EC-C1F8FAB9A06B}" presName="hierChild4" presStyleCnt="0"/>
      <dgm:spPr/>
    </dgm:pt>
    <dgm:pt modelId="{CA6AC145-035C-4D5C-BAE1-BA3E6599DFDE}" type="pres">
      <dgm:prSet presAssocID="{B7BB91A0-F1BD-4BD9-BBF2-44788F947F6E}" presName="Name17" presStyleLbl="parChTrans1D3" presStyleIdx="1" presStyleCnt="3"/>
      <dgm:spPr/>
    </dgm:pt>
    <dgm:pt modelId="{17FF5565-BC7A-44E1-B385-79678CAB44F1}" type="pres">
      <dgm:prSet presAssocID="{73F2131F-CDA1-4C01-9836-B393FEC847A9}" presName="hierRoot3" presStyleCnt="0"/>
      <dgm:spPr/>
    </dgm:pt>
    <dgm:pt modelId="{BC5EE7AC-35F7-433C-AC97-A6F877F60A31}" type="pres">
      <dgm:prSet presAssocID="{73F2131F-CDA1-4C01-9836-B393FEC847A9}" presName="composite3" presStyleCnt="0"/>
      <dgm:spPr/>
    </dgm:pt>
    <dgm:pt modelId="{3205CE65-8733-4142-B6FB-1A25A16E4E8A}" type="pres">
      <dgm:prSet presAssocID="{73F2131F-CDA1-4C01-9836-B393FEC847A9}" presName="background3" presStyleLbl="node3" presStyleIdx="1" presStyleCnt="3"/>
      <dgm:spPr/>
    </dgm:pt>
    <dgm:pt modelId="{9EB92626-ACE5-49F2-AF8A-85C4FF75A440}" type="pres">
      <dgm:prSet presAssocID="{73F2131F-CDA1-4C01-9836-B393FEC847A9}" presName="text3" presStyleLbl="fgAcc3" presStyleIdx="1" presStyleCnt="3">
        <dgm:presLayoutVars>
          <dgm:chPref val="3"/>
        </dgm:presLayoutVars>
      </dgm:prSet>
      <dgm:spPr/>
    </dgm:pt>
    <dgm:pt modelId="{6CF612E7-2254-4972-92DA-A3EEC7BA6250}" type="pres">
      <dgm:prSet presAssocID="{73F2131F-CDA1-4C01-9836-B393FEC847A9}" presName="hierChild4" presStyleCnt="0"/>
      <dgm:spPr/>
    </dgm:pt>
    <dgm:pt modelId="{7142F908-AEEC-4136-A974-03CC9E2A8B85}" type="pres">
      <dgm:prSet presAssocID="{F4847352-4250-4DB7-B611-25749BDE9E1D}" presName="Name10" presStyleLbl="parChTrans1D2" presStyleIdx="1" presStyleCnt="2"/>
      <dgm:spPr/>
    </dgm:pt>
    <dgm:pt modelId="{2E8BB9E5-9A35-4876-AC63-E3EFC6D372CB}" type="pres">
      <dgm:prSet presAssocID="{ED9F1FAB-2E96-4B89-8634-8FCD970B4F8A}" presName="hierRoot2" presStyleCnt="0"/>
      <dgm:spPr/>
    </dgm:pt>
    <dgm:pt modelId="{C55DA715-B13C-409A-A52A-CFA15C1300AB}" type="pres">
      <dgm:prSet presAssocID="{ED9F1FAB-2E96-4B89-8634-8FCD970B4F8A}" presName="composite2" presStyleCnt="0"/>
      <dgm:spPr/>
    </dgm:pt>
    <dgm:pt modelId="{AFADD530-95A4-42C3-B4C2-4B0587624468}" type="pres">
      <dgm:prSet presAssocID="{ED9F1FAB-2E96-4B89-8634-8FCD970B4F8A}" presName="background2" presStyleLbl="node2" presStyleIdx="1" presStyleCnt="2"/>
      <dgm:spPr/>
    </dgm:pt>
    <dgm:pt modelId="{DFD299A6-401A-4337-9F2C-534804DEE23D}" type="pres">
      <dgm:prSet presAssocID="{ED9F1FAB-2E96-4B89-8634-8FCD970B4F8A}" presName="text2" presStyleLbl="fgAcc2" presStyleIdx="1" presStyleCnt="2">
        <dgm:presLayoutVars>
          <dgm:chPref val="3"/>
        </dgm:presLayoutVars>
      </dgm:prSet>
      <dgm:spPr/>
    </dgm:pt>
    <dgm:pt modelId="{BDF3B97C-F556-4D13-8CDD-306E64E55D5C}" type="pres">
      <dgm:prSet presAssocID="{ED9F1FAB-2E96-4B89-8634-8FCD970B4F8A}" presName="hierChild3" presStyleCnt="0"/>
      <dgm:spPr/>
    </dgm:pt>
    <dgm:pt modelId="{37A2E61E-6858-4A08-BAC5-12774EFDD1CD}" type="pres">
      <dgm:prSet presAssocID="{9938598A-F183-4348-9975-2ECF06BFFA0E}" presName="Name17" presStyleLbl="parChTrans1D3" presStyleIdx="2" presStyleCnt="3"/>
      <dgm:spPr/>
    </dgm:pt>
    <dgm:pt modelId="{A84BBA8A-71F5-463F-A76E-1E1D999F90A8}" type="pres">
      <dgm:prSet presAssocID="{308B52E8-6D4B-4957-B2CA-EC1BF62EBF0B}" presName="hierRoot3" presStyleCnt="0"/>
      <dgm:spPr/>
    </dgm:pt>
    <dgm:pt modelId="{756C20E7-A52C-426D-8147-449CF8E96C54}" type="pres">
      <dgm:prSet presAssocID="{308B52E8-6D4B-4957-B2CA-EC1BF62EBF0B}" presName="composite3" presStyleCnt="0"/>
      <dgm:spPr/>
    </dgm:pt>
    <dgm:pt modelId="{5C9EEE6C-921A-4508-914A-D2C32B087488}" type="pres">
      <dgm:prSet presAssocID="{308B52E8-6D4B-4957-B2CA-EC1BF62EBF0B}" presName="background3" presStyleLbl="node3" presStyleIdx="2" presStyleCnt="3"/>
      <dgm:spPr/>
    </dgm:pt>
    <dgm:pt modelId="{791283D2-9D55-470E-8209-1D182BC84C2E}" type="pres">
      <dgm:prSet presAssocID="{308B52E8-6D4B-4957-B2CA-EC1BF62EBF0B}" presName="text3" presStyleLbl="fgAcc3" presStyleIdx="2" presStyleCnt="3">
        <dgm:presLayoutVars>
          <dgm:chPref val="3"/>
        </dgm:presLayoutVars>
      </dgm:prSet>
      <dgm:spPr/>
    </dgm:pt>
    <dgm:pt modelId="{741A05C3-3E11-4E43-B452-96DBB6D9CA82}" type="pres">
      <dgm:prSet presAssocID="{308B52E8-6D4B-4957-B2CA-EC1BF62EBF0B}" presName="hierChild4" presStyleCnt="0"/>
      <dgm:spPr/>
    </dgm:pt>
  </dgm:ptLst>
  <dgm:cxnLst>
    <dgm:cxn modelId="{D73ECB0A-C585-44FA-B176-1FE211DF4150}" srcId="{54C949D6-815B-41D4-9B4C-206893D209C9}" destId="{73F2131F-CDA1-4C01-9836-B393FEC847A9}" srcOrd="1" destOrd="0" parTransId="{B7BB91A0-F1BD-4BD9-BBF2-44788F947F6E}" sibTransId="{217B2B1D-4375-4B60-A217-83F6B62F359E}"/>
    <dgm:cxn modelId="{E294A80F-864C-4B19-9F9D-E6374246E57B}" srcId="{F04887AB-BFB7-4C38-9984-CFDCB5C65CBB}" destId="{54C949D6-815B-41D4-9B4C-206893D209C9}" srcOrd="0" destOrd="0" parTransId="{807DE2B1-94AD-4482-BC60-5965C61E437C}" sibTransId="{832210FF-5CA1-4D0E-BCC3-631FE905A0A2}"/>
    <dgm:cxn modelId="{2D678341-CBCB-4C0B-BBE6-7F1269F9A66E}" type="presOf" srcId="{9938598A-F183-4348-9975-2ECF06BFFA0E}" destId="{37A2E61E-6858-4A08-BAC5-12774EFDD1CD}" srcOrd="0" destOrd="0" presId="urn:microsoft.com/office/officeart/2005/8/layout/hierarchy1"/>
    <dgm:cxn modelId="{B5662262-C14E-41A4-94E9-AA65A1C7FEE5}" type="presOf" srcId="{F4847352-4250-4DB7-B611-25749BDE9E1D}" destId="{7142F908-AEEC-4136-A974-03CC9E2A8B85}" srcOrd="0" destOrd="0" presId="urn:microsoft.com/office/officeart/2005/8/layout/hierarchy1"/>
    <dgm:cxn modelId="{39768344-1ECD-4526-B0CC-50EA7A448032}" type="presOf" srcId="{54C949D6-815B-41D4-9B4C-206893D209C9}" destId="{D94B4F90-6385-4FF7-8DD3-E8D03A213BF1}" srcOrd="0" destOrd="0" presId="urn:microsoft.com/office/officeart/2005/8/layout/hierarchy1"/>
    <dgm:cxn modelId="{80066A45-F566-4103-98DC-A8D30B24A1D2}" type="presOf" srcId="{6354CF80-AB3F-4442-99EC-C1F8FAB9A06B}" destId="{D1AF3288-ECAA-4624-B6E3-EEF111CD4DE5}" srcOrd="0" destOrd="0" presId="urn:microsoft.com/office/officeart/2005/8/layout/hierarchy1"/>
    <dgm:cxn modelId="{555BFF67-F091-4F99-9B21-933983DE12A9}" type="presOf" srcId="{807DE2B1-94AD-4482-BC60-5965C61E437C}" destId="{50BBD603-2A45-48BD-9693-62E56C8E53F7}" srcOrd="0" destOrd="0" presId="urn:microsoft.com/office/officeart/2005/8/layout/hierarchy1"/>
    <dgm:cxn modelId="{276BA56B-FD69-479F-88F7-1FF5988787E8}" type="presOf" srcId="{213B0EDE-D20C-41FC-9301-81258C4A2E88}" destId="{960E4D64-3EB6-4A69-A4A7-FA460067417A}" srcOrd="0" destOrd="0" presId="urn:microsoft.com/office/officeart/2005/8/layout/hierarchy1"/>
    <dgm:cxn modelId="{18671C50-CB7A-4BE5-90CB-3C56D07A4E54}" srcId="{213B0EDE-D20C-41FC-9301-81258C4A2E88}" destId="{F04887AB-BFB7-4C38-9984-CFDCB5C65CBB}" srcOrd="0" destOrd="0" parTransId="{77CDC77C-58AB-4899-98C4-0CE398014A00}" sibTransId="{33EFF87E-92AC-446E-A61F-AAB2507B8A5C}"/>
    <dgm:cxn modelId="{437F9156-4864-49B5-B127-357CA6BC9E14}" type="presOf" srcId="{B7BB91A0-F1BD-4BD9-BBF2-44788F947F6E}" destId="{CA6AC145-035C-4D5C-BAE1-BA3E6599DFDE}" srcOrd="0" destOrd="0" presId="urn:microsoft.com/office/officeart/2005/8/layout/hierarchy1"/>
    <dgm:cxn modelId="{63E5BB95-C517-4BA4-B929-2C9BF415CFE1}" type="presOf" srcId="{F04887AB-BFB7-4C38-9984-CFDCB5C65CBB}" destId="{FE80EE25-5FED-41BA-8CD9-62E72DCAA949}" srcOrd="0" destOrd="0" presId="urn:microsoft.com/office/officeart/2005/8/layout/hierarchy1"/>
    <dgm:cxn modelId="{7256EC98-E1D7-45AC-A987-F87BD0F55E4E}" type="presOf" srcId="{EB61C1AF-44FF-425B-8934-7E6F63AAE5D0}" destId="{BDA9F87E-BEA2-467B-9C7B-6ED039769D16}" srcOrd="0" destOrd="0" presId="urn:microsoft.com/office/officeart/2005/8/layout/hierarchy1"/>
    <dgm:cxn modelId="{E8F883AA-8533-41C5-8CF7-B21D8C004F04}" type="presOf" srcId="{308B52E8-6D4B-4957-B2CA-EC1BF62EBF0B}" destId="{791283D2-9D55-470E-8209-1D182BC84C2E}" srcOrd="0" destOrd="0" presId="urn:microsoft.com/office/officeart/2005/8/layout/hierarchy1"/>
    <dgm:cxn modelId="{36F06EC3-FDA3-4B3A-8CE4-C1646B7D665D}" srcId="{F04887AB-BFB7-4C38-9984-CFDCB5C65CBB}" destId="{ED9F1FAB-2E96-4B89-8634-8FCD970B4F8A}" srcOrd="1" destOrd="0" parTransId="{F4847352-4250-4DB7-B611-25749BDE9E1D}" sibTransId="{87C65960-1A9F-4945-9F30-542998907B81}"/>
    <dgm:cxn modelId="{1B22DFC7-E9A9-40A0-8C4A-204087A4BAAC}" type="presOf" srcId="{73F2131F-CDA1-4C01-9836-B393FEC847A9}" destId="{9EB92626-ACE5-49F2-AF8A-85C4FF75A440}" srcOrd="0" destOrd="0" presId="urn:microsoft.com/office/officeart/2005/8/layout/hierarchy1"/>
    <dgm:cxn modelId="{C0A972CB-453D-4722-9722-9015C60F4CEE}" srcId="{54C949D6-815B-41D4-9B4C-206893D209C9}" destId="{6354CF80-AB3F-4442-99EC-C1F8FAB9A06B}" srcOrd="0" destOrd="0" parTransId="{EB61C1AF-44FF-425B-8934-7E6F63AAE5D0}" sibTransId="{D9845FAE-61EB-486E-933C-035199A536A6}"/>
    <dgm:cxn modelId="{A74975DB-FBB1-4B26-9F0D-A89D69A6B119}" type="presOf" srcId="{ED9F1FAB-2E96-4B89-8634-8FCD970B4F8A}" destId="{DFD299A6-401A-4337-9F2C-534804DEE23D}" srcOrd="0" destOrd="0" presId="urn:microsoft.com/office/officeart/2005/8/layout/hierarchy1"/>
    <dgm:cxn modelId="{A9558CE1-1AF4-4441-9585-D68B207C2454}" srcId="{ED9F1FAB-2E96-4B89-8634-8FCD970B4F8A}" destId="{308B52E8-6D4B-4957-B2CA-EC1BF62EBF0B}" srcOrd="0" destOrd="0" parTransId="{9938598A-F183-4348-9975-2ECF06BFFA0E}" sibTransId="{36689159-91A9-41C4-ABFB-A6204BD47A83}"/>
    <dgm:cxn modelId="{F008B9BD-1354-4A49-AF29-02DB65A58ECE}" type="presParOf" srcId="{960E4D64-3EB6-4A69-A4A7-FA460067417A}" destId="{E32B95D9-B1BB-46AF-8E7C-0C1B2A370C90}" srcOrd="0" destOrd="0" presId="urn:microsoft.com/office/officeart/2005/8/layout/hierarchy1"/>
    <dgm:cxn modelId="{9613CD0A-E7D2-47AC-9390-A42DFD41E7C3}" type="presParOf" srcId="{E32B95D9-B1BB-46AF-8E7C-0C1B2A370C90}" destId="{D0182931-CE35-49C8-A1F1-A45273D3F28B}" srcOrd="0" destOrd="0" presId="urn:microsoft.com/office/officeart/2005/8/layout/hierarchy1"/>
    <dgm:cxn modelId="{A064B51A-7515-425E-B1D3-639C8F72E6EF}" type="presParOf" srcId="{D0182931-CE35-49C8-A1F1-A45273D3F28B}" destId="{C85FEBDD-FA65-4833-B32C-C1D453A6EF67}" srcOrd="0" destOrd="0" presId="urn:microsoft.com/office/officeart/2005/8/layout/hierarchy1"/>
    <dgm:cxn modelId="{73749CD5-EB0B-4A60-8A8E-D8706C27AC31}" type="presParOf" srcId="{D0182931-CE35-49C8-A1F1-A45273D3F28B}" destId="{FE80EE25-5FED-41BA-8CD9-62E72DCAA949}" srcOrd="1" destOrd="0" presId="urn:microsoft.com/office/officeart/2005/8/layout/hierarchy1"/>
    <dgm:cxn modelId="{6DF9BE88-548D-4F8F-B49C-BC394F294F3E}" type="presParOf" srcId="{E32B95D9-B1BB-46AF-8E7C-0C1B2A370C90}" destId="{7DB7F22C-2FD3-4666-96D0-8BC1DE8F501A}" srcOrd="1" destOrd="0" presId="urn:microsoft.com/office/officeart/2005/8/layout/hierarchy1"/>
    <dgm:cxn modelId="{64E241F5-7D91-45AF-A3FD-EA56AF922A56}" type="presParOf" srcId="{7DB7F22C-2FD3-4666-96D0-8BC1DE8F501A}" destId="{50BBD603-2A45-48BD-9693-62E56C8E53F7}" srcOrd="0" destOrd="0" presId="urn:microsoft.com/office/officeart/2005/8/layout/hierarchy1"/>
    <dgm:cxn modelId="{8E200169-70AA-4F6D-831F-E840713E7EB5}" type="presParOf" srcId="{7DB7F22C-2FD3-4666-96D0-8BC1DE8F501A}" destId="{E4A237BC-8C4D-4151-B3E7-21A9299DA9D6}" srcOrd="1" destOrd="0" presId="urn:microsoft.com/office/officeart/2005/8/layout/hierarchy1"/>
    <dgm:cxn modelId="{E84383F0-E217-4C9E-BAF6-A3E4D3DC8B07}" type="presParOf" srcId="{E4A237BC-8C4D-4151-B3E7-21A9299DA9D6}" destId="{ECCF09C7-9992-47E7-9CDC-54E12724AC2F}" srcOrd="0" destOrd="0" presId="urn:microsoft.com/office/officeart/2005/8/layout/hierarchy1"/>
    <dgm:cxn modelId="{073AF804-9E81-41C4-93A4-EB6E78F15BA9}" type="presParOf" srcId="{ECCF09C7-9992-47E7-9CDC-54E12724AC2F}" destId="{217ADA07-CAC9-4812-9782-5D63BEC2F318}" srcOrd="0" destOrd="0" presId="urn:microsoft.com/office/officeart/2005/8/layout/hierarchy1"/>
    <dgm:cxn modelId="{B2480D71-691C-420B-BB0F-8E5C3477791B}" type="presParOf" srcId="{ECCF09C7-9992-47E7-9CDC-54E12724AC2F}" destId="{D94B4F90-6385-4FF7-8DD3-E8D03A213BF1}" srcOrd="1" destOrd="0" presId="urn:microsoft.com/office/officeart/2005/8/layout/hierarchy1"/>
    <dgm:cxn modelId="{0227CAF1-A185-4B17-81E9-41DE7C60AB9C}" type="presParOf" srcId="{E4A237BC-8C4D-4151-B3E7-21A9299DA9D6}" destId="{A6DCA4A4-D267-4A0D-9CCD-9AEC7F9D4525}" srcOrd="1" destOrd="0" presId="urn:microsoft.com/office/officeart/2005/8/layout/hierarchy1"/>
    <dgm:cxn modelId="{8E67068E-CE31-47A8-9779-87A81D79BBBC}" type="presParOf" srcId="{A6DCA4A4-D267-4A0D-9CCD-9AEC7F9D4525}" destId="{BDA9F87E-BEA2-467B-9C7B-6ED039769D16}" srcOrd="0" destOrd="0" presId="urn:microsoft.com/office/officeart/2005/8/layout/hierarchy1"/>
    <dgm:cxn modelId="{8EF48D51-C417-4E50-A932-83131B368F1B}" type="presParOf" srcId="{A6DCA4A4-D267-4A0D-9CCD-9AEC7F9D4525}" destId="{2E584801-40BD-4C3E-8EB9-0591B8E3D1D0}" srcOrd="1" destOrd="0" presId="urn:microsoft.com/office/officeart/2005/8/layout/hierarchy1"/>
    <dgm:cxn modelId="{5297BE1C-57D2-4C0E-8ACB-4C1B13173F22}" type="presParOf" srcId="{2E584801-40BD-4C3E-8EB9-0591B8E3D1D0}" destId="{6767FBD8-DF2D-48EF-895F-CA41E4310ED7}" srcOrd="0" destOrd="0" presId="urn:microsoft.com/office/officeart/2005/8/layout/hierarchy1"/>
    <dgm:cxn modelId="{6B3E1084-D87F-4A10-9C92-8953FC4939F0}" type="presParOf" srcId="{6767FBD8-DF2D-48EF-895F-CA41E4310ED7}" destId="{3D71DA0F-0452-4F59-9A03-6711ACCB8997}" srcOrd="0" destOrd="0" presId="urn:microsoft.com/office/officeart/2005/8/layout/hierarchy1"/>
    <dgm:cxn modelId="{792B1E73-E9C9-40ED-924D-9EA18D8C1FD7}" type="presParOf" srcId="{6767FBD8-DF2D-48EF-895F-CA41E4310ED7}" destId="{D1AF3288-ECAA-4624-B6E3-EEF111CD4DE5}" srcOrd="1" destOrd="0" presId="urn:microsoft.com/office/officeart/2005/8/layout/hierarchy1"/>
    <dgm:cxn modelId="{FAB658E3-0242-4673-BB0B-1AC436E6B85F}" type="presParOf" srcId="{2E584801-40BD-4C3E-8EB9-0591B8E3D1D0}" destId="{E13296E7-079B-4B4C-98A6-D9E606E94129}" srcOrd="1" destOrd="0" presId="urn:microsoft.com/office/officeart/2005/8/layout/hierarchy1"/>
    <dgm:cxn modelId="{EE898068-268F-4862-9BBE-5B417069D277}" type="presParOf" srcId="{A6DCA4A4-D267-4A0D-9CCD-9AEC7F9D4525}" destId="{CA6AC145-035C-4D5C-BAE1-BA3E6599DFDE}" srcOrd="2" destOrd="0" presId="urn:microsoft.com/office/officeart/2005/8/layout/hierarchy1"/>
    <dgm:cxn modelId="{AD81EA7E-864A-445B-95DC-CA95204D78A9}" type="presParOf" srcId="{A6DCA4A4-D267-4A0D-9CCD-9AEC7F9D4525}" destId="{17FF5565-BC7A-44E1-B385-79678CAB44F1}" srcOrd="3" destOrd="0" presId="urn:microsoft.com/office/officeart/2005/8/layout/hierarchy1"/>
    <dgm:cxn modelId="{B1FCF1B8-F153-42B2-AC2F-3B89FAC300D5}" type="presParOf" srcId="{17FF5565-BC7A-44E1-B385-79678CAB44F1}" destId="{BC5EE7AC-35F7-433C-AC97-A6F877F60A31}" srcOrd="0" destOrd="0" presId="urn:microsoft.com/office/officeart/2005/8/layout/hierarchy1"/>
    <dgm:cxn modelId="{0B64F091-34B1-44BE-BE3D-F9C352266B62}" type="presParOf" srcId="{BC5EE7AC-35F7-433C-AC97-A6F877F60A31}" destId="{3205CE65-8733-4142-B6FB-1A25A16E4E8A}" srcOrd="0" destOrd="0" presId="urn:microsoft.com/office/officeart/2005/8/layout/hierarchy1"/>
    <dgm:cxn modelId="{7FF6C046-82D1-409F-8D24-6EA359264DE1}" type="presParOf" srcId="{BC5EE7AC-35F7-433C-AC97-A6F877F60A31}" destId="{9EB92626-ACE5-49F2-AF8A-85C4FF75A440}" srcOrd="1" destOrd="0" presId="urn:microsoft.com/office/officeart/2005/8/layout/hierarchy1"/>
    <dgm:cxn modelId="{B8FD50FF-D6FE-4BB9-93C8-11BCA6C3F594}" type="presParOf" srcId="{17FF5565-BC7A-44E1-B385-79678CAB44F1}" destId="{6CF612E7-2254-4972-92DA-A3EEC7BA6250}" srcOrd="1" destOrd="0" presId="urn:microsoft.com/office/officeart/2005/8/layout/hierarchy1"/>
    <dgm:cxn modelId="{2452CDB5-76AB-4B87-B9C4-7660F96642BD}" type="presParOf" srcId="{7DB7F22C-2FD3-4666-96D0-8BC1DE8F501A}" destId="{7142F908-AEEC-4136-A974-03CC9E2A8B85}" srcOrd="2" destOrd="0" presId="urn:microsoft.com/office/officeart/2005/8/layout/hierarchy1"/>
    <dgm:cxn modelId="{74EBEEA3-0712-41A3-819A-6D756DA20D85}" type="presParOf" srcId="{7DB7F22C-2FD3-4666-96D0-8BC1DE8F501A}" destId="{2E8BB9E5-9A35-4876-AC63-E3EFC6D372CB}" srcOrd="3" destOrd="0" presId="urn:microsoft.com/office/officeart/2005/8/layout/hierarchy1"/>
    <dgm:cxn modelId="{6DFE5D0B-6702-441E-8FD9-CF37EB04D084}" type="presParOf" srcId="{2E8BB9E5-9A35-4876-AC63-E3EFC6D372CB}" destId="{C55DA715-B13C-409A-A52A-CFA15C1300AB}" srcOrd="0" destOrd="0" presId="urn:microsoft.com/office/officeart/2005/8/layout/hierarchy1"/>
    <dgm:cxn modelId="{3BDA8B60-639C-41B3-809B-6450654E0CF6}" type="presParOf" srcId="{C55DA715-B13C-409A-A52A-CFA15C1300AB}" destId="{AFADD530-95A4-42C3-B4C2-4B0587624468}" srcOrd="0" destOrd="0" presId="urn:microsoft.com/office/officeart/2005/8/layout/hierarchy1"/>
    <dgm:cxn modelId="{12384FA0-80D7-45D4-9247-816AA16114A5}" type="presParOf" srcId="{C55DA715-B13C-409A-A52A-CFA15C1300AB}" destId="{DFD299A6-401A-4337-9F2C-534804DEE23D}" srcOrd="1" destOrd="0" presId="urn:microsoft.com/office/officeart/2005/8/layout/hierarchy1"/>
    <dgm:cxn modelId="{F460735C-2F23-4992-903B-55AB7B425086}" type="presParOf" srcId="{2E8BB9E5-9A35-4876-AC63-E3EFC6D372CB}" destId="{BDF3B97C-F556-4D13-8CDD-306E64E55D5C}" srcOrd="1" destOrd="0" presId="urn:microsoft.com/office/officeart/2005/8/layout/hierarchy1"/>
    <dgm:cxn modelId="{DC99CA0A-A742-494A-B141-B61C761E1919}" type="presParOf" srcId="{BDF3B97C-F556-4D13-8CDD-306E64E55D5C}" destId="{37A2E61E-6858-4A08-BAC5-12774EFDD1CD}" srcOrd="0" destOrd="0" presId="urn:microsoft.com/office/officeart/2005/8/layout/hierarchy1"/>
    <dgm:cxn modelId="{0D62CBF0-0DED-463A-AE32-89FE2D519826}" type="presParOf" srcId="{BDF3B97C-F556-4D13-8CDD-306E64E55D5C}" destId="{A84BBA8A-71F5-463F-A76E-1E1D999F90A8}" srcOrd="1" destOrd="0" presId="urn:microsoft.com/office/officeart/2005/8/layout/hierarchy1"/>
    <dgm:cxn modelId="{5EE8CCC3-53AD-4EF4-A0F8-7F76121D69CD}" type="presParOf" srcId="{A84BBA8A-71F5-463F-A76E-1E1D999F90A8}" destId="{756C20E7-A52C-426D-8147-449CF8E96C54}" srcOrd="0" destOrd="0" presId="urn:microsoft.com/office/officeart/2005/8/layout/hierarchy1"/>
    <dgm:cxn modelId="{B9EAA010-139E-4E68-920D-A6265742998A}" type="presParOf" srcId="{756C20E7-A52C-426D-8147-449CF8E96C54}" destId="{5C9EEE6C-921A-4508-914A-D2C32B087488}" srcOrd="0" destOrd="0" presId="urn:microsoft.com/office/officeart/2005/8/layout/hierarchy1"/>
    <dgm:cxn modelId="{2FC0A812-EF93-45AE-B391-68061FCA16AA}" type="presParOf" srcId="{756C20E7-A52C-426D-8147-449CF8E96C54}" destId="{791283D2-9D55-470E-8209-1D182BC84C2E}" srcOrd="1" destOrd="0" presId="urn:microsoft.com/office/officeart/2005/8/layout/hierarchy1"/>
    <dgm:cxn modelId="{B6906CC7-BAB4-4323-B0BA-B1BA2DF91F4C}" type="presParOf" srcId="{A84BBA8A-71F5-463F-A76E-1E1D999F90A8}" destId="{741A05C3-3E11-4E43-B452-96DBB6D9CA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4896C-D522-46BC-B3E3-E8561BBEF607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D84B7-2C5D-4243-A052-A44CC18627DE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28033-AB48-488D-A4F1-6358466AA2C3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Install email extracting tool: </a:t>
          </a:r>
          <a:r>
            <a:rPr lang="en-US" sz="1800" i="1" kern="1200"/>
            <a:t>libpff</a:t>
          </a:r>
          <a:endParaRPr lang="en-US" sz="1800" kern="1200"/>
        </a:p>
      </dsp:txBody>
      <dsp:txXfrm>
        <a:off x="3910" y="2834241"/>
        <a:ext cx="2868750" cy="720000"/>
      </dsp:txXfrm>
    </dsp:sp>
    <dsp:sp modelId="{70DC4FEF-2124-48B9-900A-69198ED506C2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AAB68-AA2D-48E3-88F9-3786BDA34C26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8F73D-EF70-433E-8224-D17557D49957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Copy .</a:t>
          </a:r>
          <a:r>
            <a:rPr lang="en-US" sz="1800" i="1" kern="1200"/>
            <a:t>ost</a:t>
          </a:r>
          <a:r>
            <a:rPr lang="en-US" sz="1800" kern="1200"/>
            <a:t> file from a DD image</a:t>
          </a:r>
        </a:p>
      </dsp:txBody>
      <dsp:txXfrm>
        <a:off x="3374691" y="2834241"/>
        <a:ext cx="2868750" cy="720000"/>
      </dsp:txXfrm>
    </dsp:sp>
    <dsp:sp modelId="{FE04A364-919C-4BE5-9E7B-ACCFD7683577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7A454-71DA-4A2B-9F93-36A203766161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AA21-E9BB-4ACD-8B36-1B6E3A4D1D83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Extract email via </a:t>
          </a:r>
          <a:r>
            <a:rPr lang="en-US" sz="1800" i="1" kern="1200"/>
            <a:t>libpff</a:t>
          </a:r>
          <a:endParaRPr lang="en-US" sz="1800" kern="1200"/>
        </a:p>
      </dsp:txBody>
      <dsp:txXfrm>
        <a:off x="6745472" y="28342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38B5C-CD76-45EA-AD45-F82B013E02B6}">
      <dsp:nvSpPr>
        <dsp:cNvPr id="0" name=""/>
        <dsp:cNvSpPr/>
      </dsp:nvSpPr>
      <dsp:spPr>
        <a:xfrm rot="5400000">
          <a:off x="5037277" y="-2041742"/>
          <a:ext cx="837972" cy="5135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PnP receives the event =&gt; enumerates devices from firmware (of a device) =&gt; device ID  </a:t>
          </a:r>
        </a:p>
      </dsp:txBody>
      <dsp:txXfrm rot="-5400000">
        <a:off x="2888610" y="147831"/>
        <a:ext cx="5094400" cy="756160"/>
      </dsp:txXfrm>
    </dsp:sp>
    <dsp:sp modelId="{05DD45FC-B194-4F21-9474-9F6CD75769C1}">
      <dsp:nvSpPr>
        <dsp:cNvPr id="0" name=""/>
        <dsp:cNvSpPr/>
      </dsp:nvSpPr>
      <dsp:spPr>
        <a:xfrm>
          <a:off x="0" y="2177"/>
          <a:ext cx="288861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a USB is plugged in, the PnP Manager finds device ID (Hardware ID  or Compatible ID)</a:t>
          </a:r>
        </a:p>
      </dsp:txBody>
      <dsp:txXfrm>
        <a:off x="51133" y="53310"/>
        <a:ext cx="2786344" cy="945199"/>
      </dsp:txXfrm>
    </dsp:sp>
    <dsp:sp modelId="{30576C80-9F8B-4C76-86E6-CB4471703707}">
      <dsp:nvSpPr>
        <dsp:cNvPr id="0" name=""/>
        <dsp:cNvSpPr/>
      </dsp:nvSpPr>
      <dsp:spPr>
        <a:xfrm rot="5400000">
          <a:off x="5037277" y="-941903"/>
          <a:ext cx="837972" cy="5135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Queries the device descriptor (.</a:t>
          </a:r>
          <a:r>
            <a:rPr lang="en-US" sz="1800" i="1" kern="1200"/>
            <a:t>inf</a:t>
          </a:r>
          <a:r>
            <a:rPr lang="en-US" sz="1800" kern="1200"/>
            <a:t>) uses device IDs</a:t>
          </a:r>
        </a:p>
      </dsp:txBody>
      <dsp:txXfrm rot="-5400000">
        <a:off x="2888610" y="1247670"/>
        <a:ext cx="5094400" cy="756160"/>
      </dsp:txXfrm>
    </dsp:sp>
    <dsp:sp modelId="{EE607EAE-0F30-4207-AAA3-71EAADEE8C5A}">
      <dsp:nvSpPr>
        <dsp:cNvPr id="0" name=""/>
        <dsp:cNvSpPr/>
      </dsp:nvSpPr>
      <dsp:spPr>
        <a:xfrm>
          <a:off x="0" y="1102016"/>
          <a:ext cx="288861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PnP locates the appropriate driver for the device </a:t>
          </a:r>
        </a:p>
      </dsp:txBody>
      <dsp:txXfrm>
        <a:off x="51133" y="1153149"/>
        <a:ext cx="2786344" cy="945199"/>
      </dsp:txXfrm>
    </dsp:sp>
    <dsp:sp modelId="{308EAB22-F33D-4E96-A73B-9644DF5F2B65}">
      <dsp:nvSpPr>
        <dsp:cNvPr id="0" name=""/>
        <dsp:cNvSpPr/>
      </dsp:nvSpPr>
      <dsp:spPr>
        <a:xfrm>
          <a:off x="0" y="2201855"/>
          <a:ext cx="288861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PnP loads that driver use .</a:t>
          </a:r>
          <a:r>
            <a:rPr lang="en-US" sz="1600" i="1" kern="1200"/>
            <a:t>inf </a:t>
          </a:r>
          <a:endParaRPr lang="en-US" sz="1600" kern="1200"/>
        </a:p>
      </dsp:txBody>
      <dsp:txXfrm>
        <a:off x="51133" y="2252988"/>
        <a:ext cx="2786344" cy="945199"/>
      </dsp:txXfrm>
    </dsp:sp>
    <dsp:sp modelId="{4EB254E5-A120-4D29-81BD-BD2A0917E0E1}">
      <dsp:nvSpPr>
        <dsp:cNvPr id="0" name=""/>
        <dsp:cNvSpPr/>
      </dsp:nvSpPr>
      <dsp:spPr>
        <a:xfrm rot="5400000">
          <a:off x="5037277" y="1257773"/>
          <a:ext cx="837972" cy="5135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Multiple registry keys will be generated</a:t>
          </a:r>
        </a:p>
      </dsp:txBody>
      <dsp:txXfrm rot="-5400000">
        <a:off x="2888610" y="3447346"/>
        <a:ext cx="5094400" cy="756160"/>
      </dsp:txXfrm>
    </dsp:sp>
    <dsp:sp modelId="{234A3488-CC2B-4F22-A338-03EA0F47EDC3}">
      <dsp:nvSpPr>
        <dsp:cNvPr id="0" name=""/>
        <dsp:cNvSpPr/>
      </dsp:nvSpPr>
      <dsp:spPr>
        <a:xfrm>
          <a:off x="0" y="3301694"/>
          <a:ext cx="288861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Once the device has been identified</a:t>
          </a:r>
        </a:p>
      </dsp:txBody>
      <dsp:txXfrm>
        <a:off x="51133" y="3352827"/>
        <a:ext cx="2786344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EA8F-3E13-4198-8C09-2FF236F3CE54}">
      <dsp:nvSpPr>
        <dsp:cNvPr id="0" name=""/>
        <dsp:cNvSpPr/>
      </dsp:nvSpPr>
      <dsp:spPr>
        <a:xfrm>
          <a:off x="3910" y="49519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BDE0B-C441-4500-8A39-32521B414EA9}">
      <dsp:nvSpPr>
        <dsp:cNvPr id="0" name=""/>
        <dsp:cNvSpPr/>
      </dsp:nvSpPr>
      <dsp:spPr>
        <a:xfrm>
          <a:off x="3910" y="1632690"/>
          <a:ext cx="2868750" cy="75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A volume mount point is a drive or volume in Windows that is mounted to a folder that uses the NTFS file system. </a:t>
          </a:r>
          <a:endParaRPr lang="en-US" sz="1400" kern="1200"/>
        </a:p>
      </dsp:txBody>
      <dsp:txXfrm>
        <a:off x="3910" y="1632690"/>
        <a:ext cx="2868750" cy="753046"/>
      </dsp:txXfrm>
    </dsp:sp>
    <dsp:sp modelId="{48CCF352-625F-44E3-952C-B68EC92C2A86}">
      <dsp:nvSpPr>
        <dsp:cNvPr id="0" name=""/>
        <dsp:cNvSpPr/>
      </dsp:nvSpPr>
      <dsp:spPr>
        <a:xfrm>
          <a:off x="3910" y="2447799"/>
          <a:ext cx="2868750" cy="1150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 mounted drive is assigned a drive path instead of a drive letter.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Volume mount points enable you to exceed the 26-drive-letter limitation.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By using volume mount points, you can graft, or mount, a target partition onto a folder on another physical disk.</a:t>
          </a:r>
          <a:endParaRPr lang="en-US" sz="1100" kern="1200"/>
        </a:p>
      </dsp:txBody>
      <dsp:txXfrm>
        <a:off x="3910" y="2447799"/>
        <a:ext cx="2868750" cy="1150487"/>
      </dsp:txXfrm>
    </dsp:sp>
    <dsp:sp modelId="{5A034005-CB15-484A-B7CD-95EE331BA1A5}">
      <dsp:nvSpPr>
        <dsp:cNvPr id="0" name=""/>
        <dsp:cNvSpPr/>
      </dsp:nvSpPr>
      <dsp:spPr>
        <a:xfrm>
          <a:off x="3374691" y="49519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37D9D-7DC1-46E4-A4ED-2C500E0A069A}">
      <dsp:nvSpPr>
        <dsp:cNvPr id="0" name=""/>
        <dsp:cNvSpPr/>
      </dsp:nvSpPr>
      <dsp:spPr>
        <a:xfrm>
          <a:off x="3374691" y="1632690"/>
          <a:ext cx="2868750" cy="75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i="1" kern="1200"/>
            <a:t>MountPoints2</a:t>
          </a:r>
          <a:r>
            <a:rPr lang="en-US" sz="1400" kern="1200"/>
            <a:t> is a registry entry that stores data to USB devices/ removable hard drives</a:t>
          </a:r>
        </a:p>
      </dsp:txBody>
      <dsp:txXfrm>
        <a:off x="3374691" y="1632690"/>
        <a:ext cx="2868750" cy="753046"/>
      </dsp:txXfrm>
    </dsp:sp>
    <dsp:sp modelId="{F66BFF86-D9F0-43E2-A13C-A1ED33D622F0}">
      <dsp:nvSpPr>
        <dsp:cNvPr id="0" name=""/>
        <dsp:cNvSpPr/>
      </dsp:nvSpPr>
      <dsp:spPr>
        <a:xfrm>
          <a:off x="3374691" y="2447799"/>
          <a:ext cx="2868750" cy="1150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USB keys (removable device seen so far)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autorun actions for various devices. </a:t>
          </a:r>
        </a:p>
      </dsp:txBody>
      <dsp:txXfrm>
        <a:off x="3374691" y="2447799"/>
        <a:ext cx="2868750" cy="1150487"/>
      </dsp:txXfrm>
    </dsp:sp>
    <dsp:sp modelId="{E4A22251-7BDB-4834-B240-845A43C1B275}">
      <dsp:nvSpPr>
        <dsp:cNvPr id="0" name=""/>
        <dsp:cNvSpPr/>
      </dsp:nvSpPr>
      <dsp:spPr>
        <a:xfrm>
          <a:off x="6745472" y="495195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8C0C-ACF0-4B89-8111-A720AA6577F7}">
      <dsp:nvSpPr>
        <dsp:cNvPr id="0" name=""/>
        <dsp:cNvSpPr/>
      </dsp:nvSpPr>
      <dsp:spPr>
        <a:xfrm>
          <a:off x="6745472" y="1632690"/>
          <a:ext cx="2868750" cy="75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Contain GUID of a mount point</a:t>
          </a:r>
        </a:p>
      </dsp:txBody>
      <dsp:txXfrm>
        <a:off x="6745472" y="1632690"/>
        <a:ext cx="2868750" cy="753046"/>
      </dsp:txXfrm>
    </dsp:sp>
    <dsp:sp modelId="{C088D9B2-64D0-4CC3-A3CD-E400359B8F71}">
      <dsp:nvSpPr>
        <dsp:cNvPr id="0" name=""/>
        <dsp:cNvSpPr/>
      </dsp:nvSpPr>
      <dsp:spPr>
        <a:xfrm>
          <a:off x="6745472" y="2447799"/>
          <a:ext cx="2868750" cy="1150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May need to correlate the Volume entries to those found in the </a:t>
          </a:r>
          <a:r>
            <a:rPr lang="en-US" sz="1100" i="1" kern="1200"/>
            <a:t>MountedDevices</a:t>
          </a:r>
          <a:r>
            <a:rPr lang="en-US" sz="1100" kern="1200"/>
            <a:t> entries that begin with </a:t>
          </a:r>
          <a:r>
            <a:rPr lang="en-US" sz="1100" i="1" kern="1200"/>
            <a:t>"\??\Volume{GUID}</a:t>
          </a:r>
          <a:r>
            <a:rPr lang="en-US" sz="1100" kern="1200"/>
            <a:t>"</a:t>
          </a:r>
        </a:p>
      </dsp:txBody>
      <dsp:txXfrm>
        <a:off x="6745472" y="2447799"/>
        <a:ext cx="2868750" cy="1150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2E61E-6858-4A08-BAC5-12774EFDD1CD}">
      <dsp:nvSpPr>
        <dsp:cNvPr id="0" name=""/>
        <dsp:cNvSpPr/>
      </dsp:nvSpPr>
      <dsp:spPr>
        <a:xfrm>
          <a:off x="3009071" y="1472148"/>
          <a:ext cx="91440" cy="273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2F908-AEEC-4136-A974-03CC9E2A8B85}">
      <dsp:nvSpPr>
        <dsp:cNvPr id="0" name=""/>
        <dsp:cNvSpPr/>
      </dsp:nvSpPr>
      <dsp:spPr>
        <a:xfrm>
          <a:off x="2191298" y="600020"/>
          <a:ext cx="863493" cy="27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7"/>
              </a:lnTo>
              <a:lnTo>
                <a:pt x="863493" y="186697"/>
              </a:lnTo>
              <a:lnTo>
                <a:pt x="863493" y="2739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C145-035C-4D5C-BAE1-BA3E6599DFDE}">
      <dsp:nvSpPr>
        <dsp:cNvPr id="0" name=""/>
        <dsp:cNvSpPr/>
      </dsp:nvSpPr>
      <dsp:spPr>
        <a:xfrm>
          <a:off x="1327804" y="1472148"/>
          <a:ext cx="575662" cy="27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7"/>
              </a:lnTo>
              <a:lnTo>
                <a:pt x="575662" y="186697"/>
              </a:lnTo>
              <a:lnTo>
                <a:pt x="575662" y="2739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9F87E-BEA2-467B-9C7B-6ED039769D16}">
      <dsp:nvSpPr>
        <dsp:cNvPr id="0" name=""/>
        <dsp:cNvSpPr/>
      </dsp:nvSpPr>
      <dsp:spPr>
        <a:xfrm>
          <a:off x="752142" y="1472148"/>
          <a:ext cx="575662" cy="273962"/>
        </a:xfrm>
        <a:custGeom>
          <a:avLst/>
          <a:gdLst/>
          <a:ahLst/>
          <a:cxnLst/>
          <a:rect l="0" t="0" r="0" b="0"/>
          <a:pathLst>
            <a:path>
              <a:moveTo>
                <a:pt x="575662" y="0"/>
              </a:moveTo>
              <a:lnTo>
                <a:pt x="575662" y="186697"/>
              </a:lnTo>
              <a:lnTo>
                <a:pt x="0" y="186697"/>
              </a:lnTo>
              <a:lnTo>
                <a:pt x="0" y="2739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BD603-2A45-48BD-9693-62E56C8E53F7}">
      <dsp:nvSpPr>
        <dsp:cNvPr id="0" name=""/>
        <dsp:cNvSpPr/>
      </dsp:nvSpPr>
      <dsp:spPr>
        <a:xfrm>
          <a:off x="1327804" y="600020"/>
          <a:ext cx="863493" cy="273962"/>
        </a:xfrm>
        <a:custGeom>
          <a:avLst/>
          <a:gdLst/>
          <a:ahLst/>
          <a:cxnLst/>
          <a:rect l="0" t="0" r="0" b="0"/>
          <a:pathLst>
            <a:path>
              <a:moveTo>
                <a:pt x="863493" y="0"/>
              </a:moveTo>
              <a:lnTo>
                <a:pt x="863493" y="186697"/>
              </a:lnTo>
              <a:lnTo>
                <a:pt x="0" y="186697"/>
              </a:lnTo>
              <a:lnTo>
                <a:pt x="0" y="2739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FEBDD-FA65-4833-B32C-C1D453A6EF67}">
      <dsp:nvSpPr>
        <dsp:cNvPr id="0" name=""/>
        <dsp:cNvSpPr/>
      </dsp:nvSpPr>
      <dsp:spPr>
        <a:xfrm>
          <a:off x="1720301" y="1854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0EE25-5FED-41BA-8CD9-62E72DCAA949}">
      <dsp:nvSpPr>
        <dsp:cNvPr id="0" name=""/>
        <dsp:cNvSpPr/>
      </dsp:nvSpPr>
      <dsp:spPr>
        <a:xfrm>
          <a:off x="1824967" y="101287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root</a:t>
          </a:r>
        </a:p>
      </dsp:txBody>
      <dsp:txXfrm>
        <a:off x="1842487" y="118807"/>
        <a:ext cx="906952" cy="563125"/>
      </dsp:txXfrm>
    </dsp:sp>
    <dsp:sp modelId="{217ADA07-CAC9-4812-9782-5D63BEC2F318}">
      <dsp:nvSpPr>
        <dsp:cNvPr id="0" name=""/>
        <dsp:cNvSpPr/>
      </dsp:nvSpPr>
      <dsp:spPr>
        <a:xfrm>
          <a:off x="856808" y="873983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B4F90-6385-4FF7-8DD3-E8D03A213BF1}">
      <dsp:nvSpPr>
        <dsp:cNvPr id="0" name=""/>
        <dsp:cNvSpPr/>
      </dsp:nvSpPr>
      <dsp:spPr>
        <a:xfrm>
          <a:off x="961474" y="973415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folder1</a:t>
          </a:r>
        </a:p>
      </dsp:txBody>
      <dsp:txXfrm>
        <a:off x="978994" y="990935"/>
        <a:ext cx="906952" cy="563125"/>
      </dsp:txXfrm>
    </dsp:sp>
    <dsp:sp modelId="{3D71DA0F-0452-4F59-9A03-6711ACCB8997}">
      <dsp:nvSpPr>
        <dsp:cNvPr id="0" name=""/>
        <dsp:cNvSpPr/>
      </dsp:nvSpPr>
      <dsp:spPr>
        <a:xfrm>
          <a:off x="281146" y="1746111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F3288-ECAA-4624-B6E3-EEF111CD4DE5}">
      <dsp:nvSpPr>
        <dsp:cNvPr id="0" name=""/>
        <dsp:cNvSpPr/>
      </dsp:nvSpPr>
      <dsp:spPr>
        <a:xfrm>
          <a:off x="385812" y="1845543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file1</a:t>
          </a:r>
        </a:p>
      </dsp:txBody>
      <dsp:txXfrm>
        <a:off x="403332" y="1863063"/>
        <a:ext cx="906952" cy="563125"/>
      </dsp:txXfrm>
    </dsp:sp>
    <dsp:sp modelId="{3205CE65-8733-4142-B6FB-1A25A16E4E8A}">
      <dsp:nvSpPr>
        <dsp:cNvPr id="0" name=""/>
        <dsp:cNvSpPr/>
      </dsp:nvSpPr>
      <dsp:spPr>
        <a:xfrm>
          <a:off x="1432470" y="1746111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92626-ACE5-49F2-AF8A-85C4FF75A440}">
      <dsp:nvSpPr>
        <dsp:cNvPr id="0" name=""/>
        <dsp:cNvSpPr/>
      </dsp:nvSpPr>
      <dsp:spPr>
        <a:xfrm>
          <a:off x="1537136" y="1845543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file2</a:t>
          </a:r>
        </a:p>
      </dsp:txBody>
      <dsp:txXfrm>
        <a:off x="1554656" y="1863063"/>
        <a:ext cx="906952" cy="563125"/>
      </dsp:txXfrm>
    </dsp:sp>
    <dsp:sp modelId="{AFADD530-95A4-42C3-B4C2-4B0587624468}">
      <dsp:nvSpPr>
        <dsp:cNvPr id="0" name=""/>
        <dsp:cNvSpPr/>
      </dsp:nvSpPr>
      <dsp:spPr>
        <a:xfrm>
          <a:off x="2583795" y="873983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299A6-401A-4337-9F2C-534804DEE23D}">
      <dsp:nvSpPr>
        <dsp:cNvPr id="0" name=""/>
        <dsp:cNvSpPr/>
      </dsp:nvSpPr>
      <dsp:spPr>
        <a:xfrm>
          <a:off x="2688461" y="973415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folder2</a:t>
          </a:r>
        </a:p>
      </dsp:txBody>
      <dsp:txXfrm>
        <a:off x="2705981" y="990935"/>
        <a:ext cx="906952" cy="563125"/>
      </dsp:txXfrm>
    </dsp:sp>
    <dsp:sp modelId="{5C9EEE6C-921A-4508-914A-D2C32B087488}">
      <dsp:nvSpPr>
        <dsp:cNvPr id="0" name=""/>
        <dsp:cNvSpPr/>
      </dsp:nvSpPr>
      <dsp:spPr>
        <a:xfrm>
          <a:off x="2583795" y="1746111"/>
          <a:ext cx="941992" cy="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283D2-9D55-470E-8209-1D182BC84C2E}">
      <dsp:nvSpPr>
        <dsp:cNvPr id="0" name=""/>
        <dsp:cNvSpPr/>
      </dsp:nvSpPr>
      <dsp:spPr>
        <a:xfrm>
          <a:off x="2688461" y="1845543"/>
          <a:ext cx="941992" cy="59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mounting point </a:t>
          </a:r>
        </a:p>
      </dsp:txBody>
      <dsp:txXfrm>
        <a:off x="2705981" y="1863063"/>
        <a:ext cx="906952" cy="56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4:17:12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1992 44 24575,'-29'0'0,"1"1"0,0-1 0,0-2 0,-53-10 0,47 7 0,0 0 0,0 3 0,0 1 0,-47 4 0,-1-1 0,-758-2 0,821 1 0,-1 2 0,1 0 0,0 1 0,-27 9 0,-16 4 0,-79 5 0,126-19 0,1 0 0,0 1 0,-20 7 0,18-5 0,0-1 0,-19 3 0,24-5 0,0 1 0,0-1 0,0 2 0,0-1 0,-10 8 0,-4 0 0,21-9 0,0-1 0,0 1 0,1-1 0,-1 1 0,1 0 0,-1 1 0,1-1 0,0 0 0,0 1 0,1 0 0,-1 0 0,1 0 0,0 0 0,-3 6 0,-1 8 0,-1 0 0,-3 22 0,6-23 0,-1 12 0,2 0 0,0 0 0,2 1 0,4 41 0,-1 1 0,-2-60 0,0 1 0,1 0 0,0-1 0,1 1 0,0-1 0,1 0 0,0 1 0,1-1 0,7 13 0,-4-10 0,-3-6 0,0 1 0,1-1 0,10 14 0,-7-12 0,-1-2 0,1 1 0,0-1 0,1 0 0,0-1 0,1 0 0,0-1 0,0 0 0,0 0 0,1-1 0,0 0 0,22 8 0,48 12 0,103 21 0,-110-32 0,78 12 0,-96-17 0,-37-6 0,1-1 0,28 1 0,1038-5 0,-1071 1 0,0-2 0,0 0 0,14-4 0,-13 2 0,0 1 0,21-1 0,35 3 0,-32 1 0,-1-1 0,57-9 0,-46 3 0,0 3 0,0 2 0,52 5 0,-6-1 0,2628-2 0,-2708 1 0,-1 0 0,28 7 0,-27-4 0,1-1 0,19 1 0,534-3 0,-278-3 0,-285 2 0,29 0 0,1 1 0,70 11 0,-62-6 0,0-1 0,0-3 0,69-4 0,-18-1 0,-58 3 0,8-1 0,-1 3 0,71 10 0,-9-1 0,-78-9 0,-1 0 0,52 13 0,-54-9 0,0-2 0,0 0 0,28 0 0,-20-2 0,40 7 0,-43-4 0,40 0 0,-37-3 0,36 7 0,-37-5 0,44 2 0,8-8 0,96 4 0,-113 8 0,-44-6 0,47 3 0,974-8 0,-1030 0 0,0 0 0,-1-1 0,16-5 0,-15 4 0,1 0 0,22-1 0,15 4 0,-32 1 0,-1-1 0,1-1 0,33-5 0,-49 5 0,1-1 0,0 1 0,-1-1 0,1-1 0,-1 1 0,0-1 0,1 0 0,-1 0 0,0 0 0,-1-1 0,1 1 0,-1-1 0,1 0 0,-1-1 0,-1 1 0,1-1 0,3-6 0,-2 6 0,0-1 0,0 1 0,0 0 0,0 0 0,1 0 0,11-7 0,2-1 0,30-20 0,-33 23 0,0-1 0,17-15 0,-28 21 0,0 0 0,0 0 0,-1 0 0,0-1 0,0 1 0,-1-1 0,1 0 0,-1 0 0,0 0 0,2-8 0,4-15 0,0 4 0,-1 1 0,-2-1 0,0-1 0,2-28 0,-8 46 0,0 0 0,0 0 0,-1 0 0,0 0 0,0 1 0,-1-1 0,0 0 0,0 1 0,-1-1 0,0 1 0,0 0 0,0 0 0,-1 0 0,0 0 0,-1 1 0,0 0 0,0 0 0,-6-6 0,1 1 0,1-1 0,0 1 0,-7-14 0,10 14 0,-1 0 0,-1 1 0,1 0 0,-17-15 0,-86-61 0,107 84 0,-16-12 0,0 1 0,-1 0 0,0 2 0,-1 1 0,-25-10 0,-10-1 0,-53-28 0,55 23 0,41 22 0,0 0 0,-1 0 0,1 2 0,-1 0 0,1 0 0,-17 1 0,-31-5 0,4-1 0,0 3 0,-95 5 0,49 1 0,-1397 16-1302,937-14 2593,311-6-1280,-146-8-10537,-26-1 9554,172 12 8534,1 0-3702,-501-2-4169,228 1 694,508-1-385,1 0 0,-28-7 0,27 4 0,-1 1 0,-19-1 0,-8 4 0,11-1 0,-1 0 0,-43-8 0,44 4 0,0 2 0,0 1 0,-44 4 0,-51-3 0,73-9 0,40 7 0,0 0 0,-23-1 0,-31 2 0,-130-9 0,100 3 0,-158 6 0,122 4 0,104-2 0,0-2 0,-49-8 0,35 4-14,0 2 0,-91 4 1,55 2-1311,63-2-5502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6:07:37.1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24575,'0'8'0,"0"6"0,11 3 0,0 5 0,12-2 0,-4 3 0,1 3 0,2 5 0,9-3 0,-3 1 0,-6-1 0,3-1 0,-2-1 0,2-4 0,-3-1 0,6-1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46:12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3669 139 24575,'-20'0'0,"1"1"0,0 1 0,-1 0 0,1 2 0,0 0 0,0 1 0,1 1 0,-34 15 0,33-14 0,0 0 0,-1-2 0,1 0 0,-37 3 0,-15 4 0,41-7 0,0-2 0,-1-1 0,-42-2 0,41-1 0,-1 2 0,-56 7 0,62-4 0,0-1 0,-31-2 0,33-1 0,1 1 0,-1 1 0,-26 6 0,19-3 0,-1-1 0,0-2 0,0-1 0,-36-3 0,-5 0 0,54 1 0,-4 1 0,0 0 0,-1 2 0,-47 9 0,41-6 0,1-1 0,-1-2 0,0-1 0,-44-4 0,2 1 0,9 1 0,-70 3 0,106 2 0,-39 10 0,45-8 0,0-1 0,0-1 0,-28 1 0,6-5 0,20 0 0,0 0 0,0 2 0,-39 7 0,43-6 0,-1 0 0,-34 0 0,34-2 0,0 0 0,-32 7 0,49-7 0,-27 7 0,-1-2 0,1-1 0,-54 2 0,67-6 0,-1 1 0,1 1 0,0 1 0,-26 8 0,-12 3 0,14-5 0,0 1 0,-77 32 0,26-6 0,19-6 0,43-20 0,-41 23 0,-16 14 0,76-41 0,0 1 0,1 0 0,1 0 0,-1 1 0,1 1 0,1 0 0,-15 19 0,-60 79 0,72-90 0,1 1 0,0 1 0,1 0 0,2 1 0,0-1 0,-8 34 0,0 10 0,10-46 0,1 1 0,1 0 0,1 0 0,-2 32 0,6 351 0,0-388 0,1 0 0,0 0 0,1 0 0,0 0 0,8 19 0,4 18 0,-11-39 0,1 0 0,-1-1 0,10 17 0,0 0 0,49 90 0,-56-107 0,0 0 0,0 0 0,1-1 0,17 18 0,14 18 0,-32-39 0,0 0 0,0-1 0,0 0 0,0 0 0,1 0 0,0-1 0,0 0 0,1-1 0,-1 0 0,1 0 0,16 4 0,-12-4 0,0 2 0,0-1 0,-1 1 0,18 12 0,-21-13 0,-1 0 0,1-1 0,1 0 0,-1-1 0,0 0 0,1 0 0,0-1 0,14 2 0,28 8 0,86 22 0,-78-20 0,-38-10 0,45 2 0,8 2 0,96 19 0,-119-18 0,-33-5 0,-1-1 0,27 1 0,337-5 0,-367 2 0,-1 0 0,26 7 0,25 1 0,516-7 0,-283-4 0,-225 3 0,81 13 0,-115-11 0,58-2 0,-63-2 0,0 1 0,54 8 0,-38-1 0,0-3 0,91-4 0,35 1 0,-43 19 0,-77-13 0,-23-2 0,50 2 0,-31-8 0,-8-1 0,-1 3 0,85 12 0,-83-7 0,0-2 0,0-2 0,56-4 0,-12 0 0,-57 3 0,40 7 0,-41-3 0,44 0 0,48 5 0,2-1 0,-94-9 0,11-1 0,0 2 0,73 10 0,-67-5 0,1-2 0,0-2 0,52-4 0,-5-1 0,1184 3 0,-1266 0 0,1-2 0,24-5 0,26-3 0,186 10 0,-119 0 0,-118 0 0,0-2 0,26-5 0,25-3 0,39 1 0,21-1 0,-84 9 0,42-8 0,-43 4 0,45 0 0,-54 4 0,43-7 0,-42 3 0,41 0 0,-52 5 0,0 0 0,0-2 0,38-7 0,-36 6 0,-1 0 0,1 1 0,0 1 0,29 3 0,46-3 0,-82-1 0,-1-1 0,1-1 0,16-6 0,-19 6 0,0 0 0,1 1 0,-1 0 0,26-2 0,-6 3 0,51-9 0,-82 10 0,20-3 0,-1-2 0,23-8 0,-13 3 0,-5 3 0,0 2 0,0 1 0,0 1 0,1 1 0,44 2 0,-60 0 0,0 0 0,0-1 0,0 0 0,0-1 0,21-7 0,-21 5 0,0 2 0,1-1 0,0 2 0,0-1 0,15 0 0,-13 3 0,0 0 0,0-1 0,0-1 0,0 0 0,0-1 0,-1 0 0,1-1 0,-1-1 0,0 0 0,0-1 0,0 0 0,16-11 0,-21 12 0,1 1 0,0 0 0,0 0 0,1 1 0,-1 0 0,19-3 0,-14 4 0,0-1 0,22-9 0,9-6 0,-31 14 0,-1-1 0,0-1 0,0 0 0,0-1 0,20-15 0,-15 9 0,36-19 0,-20 13 0,-26 14 0,-1 2 0,1-1 0,16-3 0,-18 5 0,1 0 0,-1 0 0,0-1 0,0 1 0,0-1 0,0-1 0,0 1 0,6-6 0,25-30 0,-28 29 0,-1 1 0,1 0 0,1 0 0,12-8 0,-14 10 0,0 0 0,0 0 0,-1-1 0,0 0 0,0 0 0,-1-1 0,0 1 0,-1-1 0,1-1 0,-2 1 0,1-1 0,3-15 0,-6 21 0,0 0 0,0-1 0,1 1 0,-1 0 0,1 0 0,0 1 0,0-1 0,5-5 0,-5 6 0,0 0 0,0 1 0,0-2 0,-1 1 0,1 0 0,-1-1 0,0 1 0,0-1 0,-1 1 0,1-1 0,-1 0 0,1 0 0,0-4 0,2-36 0,-3 1 0,-3-50 0,-1 6 0,4 66 0,-1 0 0,-1 0 0,-1 1 0,-1-1 0,-1 1 0,-13-40 0,8 35 0,-12-32 0,-3 1 0,-44-77 0,41 89 0,-59-85 0,75 114 0,-2 1 0,0 0 0,0 1 0,-1 1 0,-1 0 0,-20-13 0,-13-7 0,30 19 0,0 1 0,-27-13 0,-126-51 0,-32-14 0,28 14 0,-2 27 0,119 35 0,-56-23 0,87 30 0,-37-5 0,-10-3 0,-155-47 0,88 43 0,-12 0 0,20 0 0,111 16 0,0 0 0,-38 0 0,39 3 0,-1-1 0,1-1 0,-22-4 0,23 2 0,-1 1 0,-41 0 0,41 3 0,1-1 0,-1 0 0,-24-7 0,14 3 0,-1 1 0,0 2 0,0 0 0,-43 5 0,-2-1 0,34-1 0,12 0 0,1-1 0,0-2 0,-53-9 0,60 7 0,1 1 0,-1 1 0,-33 1 0,33 2 0,0-2 0,0 0 0,-33-7 0,24 3 0,-1 1 0,0 2 0,0 1 0,-38 3 0,-6 1 0,-572-4 0,635 2 0,-1 1 0,-24 5 0,-26 3 0,36-10 0,7 0 0,0 1 0,0 1 0,-25 6 0,14-3 0,0-1 0,0-2 0,0-1 0,-37-4 0,-7 1 0,-267 2 0,331 1 0,-1 1 0,0 0 0,-13 3 0,-38 6 0,-478-10 0,265-3 0,264 1 0,0 1 0,1 1 0,-1 0 0,1 0 0,-1 2 0,1-1 0,0 2 0,0 0 0,-14 6 0,18-6 0,-1-1 0,0 0 0,0 0 0,-12 1 0,15-3 0,-1 0 0,1 0 0,-1 1 0,1 1 0,0-1 0,0 1 0,0 0 0,0 1 0,-10 6 0,7-2-1365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46:13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459 0 24575,'-5'1'0,"1"-1"0,-1 1 0,1 0 0,-1 0 0,1 0 0,0 1 0,-1-1 0,1 1 0,0 0 0,0 0 0,0 1 0,0-1 0,-4 5 0,-3 2 0,1 1 0,0 0 0,-9 13 0,14-15 0,-1 0 0,2 0 0,-1 0 0,1 1 0,-4 14 0,5-14 0,0-1 0,0 0 0,-1 0 0,0 0 0,-1 0 0,0 0 0,-6 7 0,-68 63 0,71-69 0,1-1 0,0 1 0,1 0 0,0 0 0,0 1 0,-4 10 0,-7 11 0,8-12 0,0-1 0,1 1 0,1 1 0,-5 21 0,-9 25 0,10-36 0,2 1 0,1 0 0,2 0 0,-5 49 0,-6 16-1365,16-80-5461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46:15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24575,'2'0'0,"1"1"0,-1-1 0,1 1 0,-1 0 0,1 0 0,-1 0 0,0 0 0,1 0 0,-1 0 0,0 1 0,0-1 0,0 1 0,0-1 0,3 4 0,29 34 0,-14-15 0,85 62 0,-99-82 0,0 1 0,-1-1 0,1 0 0,0-1 0,1 0 0,6 3 0,-6-3 0,0 1 0,0-1 0,0 1 0,12 10 0,-10-5 0,0 1 0,0 0 0,7 13 0,-9-13 0,0-1 0,1 1 0,0-1 0,15 13 0,5 2 0,-19-16 0,-1-1 0,1 0 0,0-1 0,0 0 0,17 8 0,-23-12 0,1-1 0,-1 0 0,0-1 0,1 1 0,-1 0 0,1-1 0,-1 0 0,1 0 0,-1 0 0,1 0 0,-1-1 0,1 1 0,-1-1 0,1 0 0,-1 0 0,0 0 0,0 0 0,1-1 0,-1 1 0,0-1 0,0 0 0,4-3 0,57-51 0,-46 39 0,69-66 0,-81 78 15,1 0-1,-1 1 0,1 0 1,0 0-1,1 1 0,-1 0 1,0 1-1,15-4 1,-14 4-202,0 0 0,0-1 0,0 0 0,0 0 0,-1-1 1,0 0-1,8-5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46:16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24575,'1'0'0,"-1"-1"0,0 0 0,1 0 0,-1 0 0,1 1 0,-1-1 0,1 0 0,-1 0 0,1 1 0,-1-1 0,1 0 0,0 1 0,-1-1 0,1 1 0,0-1 0,0 1 0,-1-1 0,1 1 0,0-1 0,0 1 0,0 0 0,0-1 0,-1 1 0,1 0 0,0 0 0,0 0 0,1 0 0,30-4 0,-29 4 0,166-1 0,-86 2 0,-62 0 0,1 2 0,-1 0 0,1 2 0,38 13 0,-29-9 0,40 8 0,-4 2 0,-52-14 0,0-1 0,0 0 0,26 4 0,-18-6 0,-1 2 0,1 0 0,-1 2 0,-1 0 0,1 2 0,38 19 0,-55-24 0,0 0 0,0 1 0,-1 0 0,1 0 0,-1 0 0,0 0 0,0 1 0,-1-1 0,5 7 0,24 50 0,-8-14 0,-10-25 0,1-1 0,20 20 0,-19-21 0,0-1 0,16 27 0,0 4 0,-22-37 0,-1 0 0,-1 1 0,0 0 0,-1 0 0,7 21 0,-10-24 20,0-1 1,1 1-1,10 15 0,-10-19-201,-1 1 0,0 0 1,0 0-1,0 0 0,-1 0 0,-1 1 1,3 11-1,-3-3-6645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46:18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0 281 24575,'41'-15'0,"-29"14"0,0 0 0,0 0 0,0 1 0,0 1 0,0 0 0,0 0 0,0 1 0,-1 1 0,1 0 0,-1 1 0,12 4 0,130 41 0,-146-46 0,0 0 0,-1 0 0,1 1 0,-1 0 0,11 9 0,-12-9 0,1 0 0,-1 0 0,1 0 0,-1-1 0,1 0 0,8 3 0,-11-5 0,-1-1 0,1 1 0,0-1 0,0 0 0,0 0 0,0 0 0,-1 0 0,1 0 0,0 0 0,0-1 0,0 0 0,-1 1 0,1-1 0,0 0 0,-1 0 0,1-1 0,-1 1 0,6-4 0,-1 0 0,0-1 0,0 0 0,0 0 0,6-9 0,-7 8 0,0 0 0,1 1 0,14-11 0,-13 10 0,0 0 0,0 0 0,0-1 0,10-13 0,8-9 0,12-16 0,-31 36 0,0 0 0,0 1 0,1 0 0,1 0 0,11-9 0,-14 13 0,-1 0 0,0 0 0,0-1 0,-1 1 0,0-1 0,0 0 0,5-9 0,17-23 0,-5 14-1365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51:35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 24575,'0'-1'0,"0"0"0,1 0 0,-1 0 0,0 0 0,1 1 0,-1-1 0,1 0 0,0 0 0,-1 1 0,1-1 0,-1 0 0,1 1 0,0-1 0,0 1 0,-1-1 0,1 1 0,0-1 0,0 1 0,0-1 0,-1 1 0,1 0 0,0-1 0,0 1 0,0 0 0,0 0 0,0 0 0,1 0 0,30-4 0,-29 4 0,123 0 0,18-1 0,-87-8 0,-40 5 0,1 1 0,24 0 0,608 4 0,-626 0 0,0 2 0,45 12 0,-53-12 0,35 11 0,-33-9 0,-1 0 0,1-1 0,1-1 0,30 2 0,333-7 0,-359 4 0,41 6 0,-41-4 0,39 2 0,-1 2-1365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51:38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70 24575,'23'-1'0,"0"-2"0,0 0 0,32-9 0,-32 6 0,-1 1 0,2 1 0,32-1 0,404 6 0,-446-2 0,0 0 0,26-6 0,24-3 0,-55 10 0,26-2 0,-1 1 0,1 3 0,0 0 0,35 9 0,-37-6 0,-1-1 0,1-2 0,-1-1 0,40-4 0,5 1 0,305 2 0,-378 0 0,0 0 0,0-1 0,0 0 0,-1 0 0,1 0 0,0 0 0,0 0 0,-1-1 0,1 1 0,-1-1 0,5-3 0,25-10 0,-29 15-91,0-1 0,0 1 0,0 1 0,0-1 0,0 1 0,0-1 0,0 1 0,0 0 0,0 0 0,0 1 0,-1-1 0,1 1 0,-1 0 0,6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51:40.7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305 1 24575,'-5'2'0,"1"0"0,0 0 0,0 0 0,0 1 0,0-1 0,0 1 0,0 0 0,1 1 0,-1-1 0,1 0 0,-6 9 0,-1-1 0,-6 6 0,1 2 0,-19 29 0,20-26 0,-32 35 0,41-51 0,0 1 0,1-1 0,0 1 0,-4 7 0,-10 17 0,12-22 0,1 1 0,0-1 0,0 1 0,1 1 0,1-1 0,-4 13 0,4-10 0,-1 0 0,-1 0 0,-8 16 0,11-26 0,0-1 0,1 1 0,-1 0 0,1 0 0,0 0 0,0 0 0,0 1 0,0-1 0,1 0 0,-1 0 0,1 1 0,-1-1 0,1 0 0,0 0 0,1 1 0,-1-1 0,1 0 0,-1 0 0,1 1 0,0-1 0,0 0 0,0 0 0,1 0 0,-1 0 0,1 0 0,-1 0 0,1-1 0,3 4 0,5 4 0,0-1 0,0 0 0,1-1 0,0 0 0,21 10 0,21 17 0,-7 0 0,-28-22 0,29 27 0,-8-9 103,3 4-1571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51:42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 24575,'-1'0'0,"0"1"0,0-1 0,0 0 0,0 1 0,0 0 0,0-1 0,0 1 0,1-1 0,-1 1 0,0 0 0,1 0 0,-1-1 0,0 1 0,1 0 0,-1 0 0,1 0 0,-1 0 0,1 0 0,-1 0 0,1 0 0,0 0 0,0 0 0,-1 0 0,1 0 0,0 0 0,0 0 0,0 1 0,-2 29 0,3-17 0,2 0 0,0-1 0,1 1 0,0-1 0,1 0 0,1 0 0,0 0 0,7 12 0,12 25 0,8 8 0,-25-45 0,0 0 0,-1 1 0,7 16 0,11 35 0,-12-35 0,-1 1 0,7 35 0,-14-45 0,-3-13 0,0 0 0,0 1 0,-1-1 0,1 12 0,-2-17 0,0 0 0,-1 0 0,1-1 0,-1 1 0,0 0 0,1 0 0,-1-1 0,0 1 0,-1 0 0,1-1 0,0 1 0,-1-1 0,1 1 0,-1-1 0,0 0 0,0 0 0,-2 3 0,-28 25 0,-46 59 0,62-67 0,2-3 0,-25 26 0,15-15 0,20-24 0,0-1 0,0 1 0,-1-1 0,0 0 0,0 0 0,-6 4 0,-20 19 0,25-23 0,1 1 0,-1-1 0,1-1 0,-1 1 0,-1-1 0,-11 7 0,7-9-1365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4:17:17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2837 23 24575,'-43'-15'0,"20"11"0,1 2 0,-1 1 0,1 0 0,-1 2 0,1 0 0,-1 2 0,-31 7 0,25-2 0,6-2 0,-1-1 0,0 0 0,-31 1 0,34-5 0,1 2 0,-1 0 0,-30 10 0,31-7 0,0-1 0,-1-1 0,-31 2 0,-12-3 0,0 3 0,-72 17 0,50-7 0,-98 23 0,158-32-159,0-2 0,-50 3 0,9-1-20,-64 4 179,11-2 0,-10 8-348,-134 16-651,105-13 999,32 1 1704,99-17-1540,-40 12 1,46-10-173,1-1 1,-1-1 0,-41 2-1,39-5 8,0 2 0,1 1 0,-1 0 0,1 2 0,-28 10 0,-14 4 0,-4-9-1365,56-6-5461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2:51:44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24575,'0'4'0,"0"3"0,4 1 0,0 3 0,4-1 0,-1 1 0,0 2 0,1 2 0,3-1 0,-1 0 0,-2 0 0,1-1 0,-1 0 0,1-2 0,-1-1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23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0 24575,'-4'1'0,"1"0"0,0 0 0,-1 0 0,1 1 0,0-1 0,-1 1 0,-2 2 0,-7 3 0,-12 3 0,19-8 0,0 0 0,0 0 0,0 0 0,1 1 0,-1 0 0,1 0 0,0 1 0,0-1 0,0 1 0,-8 8 0,-28 36 0,18-21 0,-23 34 0,22-30 0,19-24 0,-1 0 0,1 1 0,0-1 0,0 1 0,-4 9 0,6-11 0,0 0 0,-1 0 0,0 0 0,0-1 0,0 0 0,0 0 0,-1 0 0,0 0 0,-10 6 0,11-8 0,0 1 0,-1-1 0,1 1 0,0-1 0,1 1 0,-1 0 0,1 0 0,0 1 0,0-1 0,0 1 0,0-1 0,1 1 0,0 0 0,0 0 0,0 0 0,-1 9 0,-7 34 0,7-34 0,0-1 0,1 1 0,1-1 0,-1 17 0,2-26 0,1 0 0,-1 0 0,1 0 0,0 0 0,0 0 0,0 0 0,0 0 0,1-1 0,0 1 0,0 0 0,0-1 0,0 0 0,0 1 0,1-1 0,-1 0 0,1 0 0,0 0 0,5 4 0,62 51 0,-41-32 0,57 39 0,-80-62 0,0 0 0,0-1 0,0 1 0,0-1 0,0-1 0,1 1 0,-1-1 0,0 0 0,8 0 0,64-3 0,-36 0 0,-24 2 0,-8 0 0,0 1 0,-1-2 0,1 1 0,-1-1 0,1-1 0,0 1 0,-1-2 0,0 1 0,0-2 0,0 1 0,10-5 0,-11 4 0,0 1 0,0 0 0,0 0 0,1 1 0,-1 0 0,1 1 0,0 0 0,-1 0 0,1 1 0,16 1 0,-11 0 0,0-1 0,24-4 0,-33 3 0,0 0 0,0 0 0,-1-1 0,1 0 0,-1 0 0,1 0 0,-1 0 0,0-1 0,1 0 0,-1 0 0,6-5 0,-2 0 0,12-12 0,39-28 0,-54 43 0,1 1 0,-1-1 0,0 0 0,0 0 0,0 0 0,-1 0 0,0-1 0,0 0 0,0 0 0,-1 0 0,0 0 0,0-1 0,-1 1 0,1-1 0,-1 0 0,1-7 0,0-9 0,-1 0 0,-1 0 0,-3-35 0,1 10 0,1 44 0,0 0 0,0 0 0,-1 1 0,0-1 0,1 0 0,-1 0 0,-1 1 0,1-1 0,0 0 0,-1 1 0,0-1 0,0 1 0,0 0 0,-2-3 0,-1 1 0,0 0 0,0 0 0,0 1 0,0 0 0,-1 0 0,1 0 0,-9-3 0,10 5 0,1-1 0,-1 0 0,1 0 0,0 0 0,0 0 0,0 0 0,0-1 0,0 1 0,-3-8 0,3 7 0,0 0 0,0 0 0,0 0 0,0 0 0,-1 0 0,1 0 0,-9-5 0,3 4 0,-1 0 0,0 1 0,0 0 0,0 0 0,-1 1 0,1 0 0,-1 1 0,0 0 0,0 1 0,-15 0 0,7 0 0,10-1-124,1 0 0,-1 0 0,1-1 0,-1 0 0,1 0 0,0-1-1,0 0 1,1 0 0,-1-1 0,-6-6 0,2 3-6702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1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1 24575,'-28'0'0,"0"1"0,0 1 0,-40 8 0,3 2 0,-87 6 0,148-18 0,0 1 0,-1-1 0,1 1 0,-1 1 0,1-1 0,0 1 0,0-1 0,0 1 0,0 1 0,0-1 0,0 0 0,-5 5 0,0 2 0,0-1 0,1 2 0,-8 10 0,-7 9 0,19-24 0,-1-2 0,0 1 0,1 0 0,-1-1 0,-1 0 0,-8 5 0,10-7 0,1 0 0,0 1 0,-1-1 0,1 1 0,0 0 0,0 0 0,0 1 0,0-1 0,0 1 0,0-1 0,1 1 0,-1 0 0,1 0 0,0 0 0,0 0 0,0 0 0,0 0 0,1 1 0,-3 6 0,0 16 0,2 0 0,0 0 0,2 0 0,6 51 0,-5-69 0,1-1 0,0 1 0,0-1 0,0 0 0,1 0 0,0 0 0,1 0 0,-1-1 0,1 1 0,1-1 0,8 10 0,-1-3 0,0 0 0,2-1 0,26 20 0,22 11 0,-40-26 0,1-2 0,1 0 0,39 17 0,26 15 0,-74-38 0,0-1 0,0 0 0,1-1 0,0-1 0,0-1 0,0 0 0,22 3 0,-32-8 0,-1 0 0,1 0 0,0 0 0,-1-1 0,1 0 0,-1 0 0,1-1 0,-1 0 0,1 0 0,8-4 0,51-34 0,-45 27 0,-10 5 0,0-1 0,-1 0 0,0 0 0,-1-1 0,13-17 0,0 0 0,-11 13 0,0 1 0,-1-2 0,-1 1 0,0-1 0,-1-1 0,-1 1 0,0-1 0,-1-1 0,4-22 0,-5 10 0,0 1 0,-2-1 0,-2-1 0,-3-45 0,2 68-105,0 1 0,0 0 0,-1-1 0,1 1 0,-1 0 0,-1 0 0,1 0 0,-1 0 0,0 0 0,0 0 0,-1 1 0,-6-9 0,0 5-6721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2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 3 24575,'-44'-1'0,"25"0"0,1 0 0,-1 1 0,0 1 0,1 1 0,-1 1 0,1 0 0,0 1 0,-32 12 0,37-10 0,-1-2 0,-25 6 0,24-7 0,0 1 0,-21 9 0,32-11 0,-1 0 0,1 0 0,0 1 0,0 0 0,0 0 0,0 0 0,0 0 0,1 1 0,0-1 0,-1 1 0,-4 7 0,-3 5 0,-1-1 0,0-1 0,-28 25 0,25-25 0,1 0 0,-19 25 0,29-33 0,0 0 0,0 1 0,1-1 0,-1 1 0,2 0 0,-1 0 0,1 0 0,0 0 0,0 0 0,-1 13 0,2 131 0,3-75 0,-2-73 0,-1 0 0,2 0 0,-1 0 0,0 0 0,1 0 0,-1 0 0,1 0 0,0 0 0,0 0 0,0-1 0,0 1 0,0 0 0,1-1 0,-1 1 0,1-1 0,0 1 0,0-1 0,2 3 0,2-1 0,0 1 0,1-1 0,0-1 0,-1 1 0,14 4 0,-17-7 0,36 14 0,-24-10 0,0 0 0,22 12 0,-30-13 0,1-1 0,0 0 0,0-1 0,0 0 0,0 0 0,0-1 0,1 0 0,-1-1 0,13 0 0,-9 0 0,0 1 0,1 0 0,16 4 0,-5 0 0,0-1 0,0-1 0,0-1 0,0-1 0,0-1 0,24-3 0,-27 0 0,-1-2 0,0 0 0,33-13 0,-37 11 0,0 2 0,1-1 0,0 2 0,0 0 0,32-2 0,-44 6 0,0-1 0,0 0 0,0 0 0,0 0 0,0-1 0,0 1 0,0-1 0,-1 0 0,1 0 0,-1-1 0,1 0 0,-1 1 0,0-2 0,0 1 0,-1 0 0,1-1 0,3-4 0,7-9 0,-1 0 0,19-35 0,-11 18 0,-17 25-80,0 0 0,-1 0-1,0-1 1,0 1 0,-1-1-1,0 0 1,0 1 0,-1-1-1,-1 0 1,1 0 0,-2 0 0,1 0-1,-1 1 1,-1-1 0,0 0-1,-4-12 1,1 9-6746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42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24575,'14'0'0,"0"1"0,1 1 0,-1 1 0,0-1 0,0 2 0,-1 0 0,1 1 0,-1 0 0,0 1 0,0 1 0,23 15 0,-26-17 0,0 0 0,0-1 0,1 0 0,0-1 0,-1 0 0,1-1 0,0 0 0,14 1 0,46 10 0,-19 4 0,-8-3 0,68 14 0,3 0 0,-83-19 0,0-1 0,1-1 0,41 3 0,-33-7 5,61 15-1,-65-11-45,0-1-1,45 2 0,-38-5-261,80 16 0,-8-1 327,91 12-24,8 1 0,-28-9 0,21-2 0,-53-1-29,-89-9 3,99 2 0,-125-11 26,42 8 0,40 1 0,-81-10 348,79 11 0,47 11-348,8-1 0,-120-13-21,53 9-234,189 6 0,-260-21 64,45 7-1,33 1-162,7 0 354,-3 0 0,-78-10-241,80 12 0,-83-7 363,0-2 0,55-2 0,-54-2-5,1 2 1,46 7-1,-16 0-134,0-4 0,104-5 0,52 2-34,-141 9 33,41 1 21,499-12 1229,-594 3-1232,53 9 0,-31-3 0,196 34 0,-115-19-438,-45-7 202,-56-10 264,4 0 150,0-1 0,43 0 0,-50-5-141,1 1 1,51 9-1,-32-3-37,0-3 0,1-2 0,50-4 0,-5-1 0,-93 3 0,46 0 0,0 2 0,55 9 0,69 10 0,152 9-1064,-80 0 1064,-51-4 0,-106-15-80,-41-5-9,56 2 0,-76-8 89,42-1 0,94 13 0,-101-6-71,100-3-1,-100-4-930,-44 1-4722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44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1514 1 24575,'-1'0'0,"0"0"0,1 1 0,-1-1 0,0 1 0,0-1 0,0 1 0,0-1 0,1 1 0,-1-1 0,0 1 0,0 0 0,1-1 0,-1 1 0,1 0 0,-1 0 0,1 0 0,-1-1 0,1 1 0,-1 0 0,1 0 0,-1 0 0,1 0 0,0 0 0,0 0 0,0 0 0,-1 0 0,1 1 0,-3 32 0,2-31 0,0 29 0,1 0 0,2 0 0,1 0 0,1 0 0,16 58 0,-15-69 0,-2 1 0,0 0 0,-1 39 0,-1-33 0,6 47 0,0-18 0,-2 0 0,-5 110 0,1 40 0,9-139 0,-5-43 0,1 46 0,-7 605 0,0-661 0,0 1 0,-7 26 0,4-25 0,1-1 0,-1 21 0,4 273 0,1-148 0,-2-146 0,-1 0 0,-6 28 0,-2 21 0,7-40 0,-1 0 0,-11 39 0,-5 27 0,-1 53 0,2-40 0,-1-3 0,-3 22 0,20-105 0,0-1 0,-12 31 0,-2 13 0,-34 136 0,26-122 0,-12 41 0,-7 78 0,34-155 0,-2 6 0,-22 59 0,9-48 0,-17 47 0,32-64 0,7-26 0,-1 0 0,0 0 0,-8 18 0,-44 83 0,52-105 0,0 0 0,0 0 0,1 1 0,1-1 0,-1 1 0,0 12 0,1-11 0,0 0 0,0-1 0,-1 1 0,-8 18 0,7-18 0,0-1 0,0 1 0,-2 12 0,4-12 0,-1 0 0,0 0 0,-8 14 0,-38 101 0,38-101 0,-9 35 0,14-39 0,-1 1 0,-1-1 0,-13 23 0,11-25 0,-20 33 0,-28 67 0,46-93 0,-21 35 0,1-5 0,-22 73 0,24-52 0,-17 7 0,-1 35 0,-49 190 0,95-303 0,-6 29 0,-7 47 0,11-54 0,-15 49 0,3-16 0,3-15 0,-2 0 0,-25 54 0,-13 38 0,42-106 0,0-1 0,-20 36 0,18-39 0,1 0 0,-15 51 0,22-65 0,-3 12 0,0 1 0,1 1 0,2-1 0,1 1 0,-1 44 0,8 32 0,-5 140 0,-1-226 0,-1-1 0,-6 20 0,9-32 0,14-60-1365,-10 38-5461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46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3127 1 24575,'-15'44'0,"10"-4"0,2 1 0,4 80 0,1-38 0,-2 1044 0,-2-1098 0,-1-1 0,-1 1 0,-8 28 0,5-27 0,1-1 0,-3 51 0,10-62 0,-2 0 0,-1 1 0,0-2 0,-1 1 0,-1 0 0,-7 23 0,-8 19 0,-15 82 0,-12 40 0,34-141 0,-9 66 0,16-75 0,-1 0 0,-1-1 0,-2 1 0,-13 29 0,17-48 0,1 0 0,0 0 0,-4 24 0,6-24 0,-1 0 0,0 0 0,-10 24 0,-30 64 0,21-48 0,-43 78 0,36-83 0,-66 102 0,87-137 0,0 0 0,2 1 0,-1 0 0,-5 19 0,7-18 0,0 0 0,-1-1 0,-1 0 0,-9 15 0,-123 210 0,102-169 0,-1-4 0,-25 51 0,33-54 0,-4-2 0,-2-2 0,-60 76 0,81-115 0,0-2 0,1 1 0,2 1 0,-21 41 0,25-47 0,0 0 0,0 0 0,-2-1 0,1 0 0,-2 0 0,0-1 0,-21 18 0,15-14 0,1 0 0,1 1 0,-14 19 0,-69 99 0,-9 13 0,61-90 0,34-44 0,0 0 0,1 0 0,-12 23 0,18-29 0,0-1 0,0 0 0,-1 0 0,1-1 0,-2 1 0,1-1 0,-1-1 0,-9 7 0,9-6 0,-1-1 0,1 1 0,1 0 0,-1 1 0,1 0 0,0 0 0,-9 15 0,-3 10 0,-37 52 0,19-34 0,19-26 0,0 0 0,-25 24 0,1 0 0,31-35 0,0 0 0,-1-1 0,-14 11 0,18-16 0,0 0 0,1 1 0,0-1 0,0 1 0,-8 16 0,-19 23 0,-158 146 0,178-179 0,4-6 0,0 1 0,1 1 0,0-1 0,1 1 0,0 1 0,-11 21 0,14-23 0,-2 0 0,1-1 0,-1 1 0,-1-1 0,0-1 0,0 1 0,0-1 0,-11 9 0,8-8 0,1 0 0,0 1 0,0 0 0,1 0 0,-9 15 0,8-11 0,0 0 0,-17 17 0,-10 14 0,-64 103 0,67-100 0,-2-2 0,-82 80 0,87-94 0,9-6 0,-17 13 0,29-28 0,-1 0 0,2 0 0,-1 0 0,1 1 0,1 1 0,0-1 0,0 1 0,-9 25 0,7 17 124,2-2-1613,2-38-5337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48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 1 24575,'-1'4'0,"-1"1"0,0-1 0,0 0 0,0 0 0,-1 0 0,0 0 0,0 0 0,0-1 0,0 1 0,0-1 0,0 0 0,-8 5 0,1 1 0,-16 24 0,23-28 0,-1 1 0,0-1 0,-1 1 0,1-1 0,-10 8 0,2-4 0,1 2 0,1-1 0,0 1 0,1 1 0,-14 22 0,12-18 0,-1 1 0,-19 20 0,-28 26 0,-3-2 0,39-44 0,-41 22 0,44-28 0,0 2 0,0 0 0,-21 18 0,14-7 0,17-17 0,0 2 0,1-1 0,-9 10 0,9-5 0,1-1 0,-12 24 0,-3 5 0,19-36 0,-1 0 0,1 0 0,-1 0 0,1-1 0,-1 1 0,-7 3 0,7-5 0,0 1 0,1 0 0,-1 0 0,1 0 0,0 1 0,0-1 0,0 1 0,-4 7 0,0 6 0,2-1 0,0 1 0,1 0 0,1 1 0,1-1 0,1 1 0,0-1 0,1 1 0,1 0 0,4 31 0,-1-33 0,1 0 0,1-1 0,1 1 0,0-1 0,1 0 0,12 20 0,-8-19 0,1 0 0,1-1 0,0-1 0,1 0 0,1-1 0,0 0 0,1-2 0,30 20 0,-34-27 0,-1 0 0,0 0 0,1-1 0,0 0 0,20 3 0,-12-3 0,13 1 0,0-1 0,0-2 0,0-1 0,37-4 0,8 1 0,434 2 0,-489-1 0,0-1 0,24-6 0,-24 4 0,45-3 0,-41 5 0,38-6 0,-39 3 0,41 0 0,-52 4 0,22 1 0,43-6 0,-67 4 0,-1 0 0,1-1 0,-1-1 0,0 0 0,0-1 0,0 0 0,12-8 0,27-17 0,94-52 0,-3 0 0,-87 58 0,-31 14 0,0-1 0,26-15 0,34-39 0,-71 52 0,1 0 0,-2-1 0,0-1 0,0 0 0,14-25 0,-15 21 0,2 0 0,1 1 0,19-21 0,-25 29 0,-1 0 0,0-1 0,0 0 0,-1-1 0,0 0 0,-1 0 0,-1 0 0,0 0 0,0 0 0,1-15 0,5-26 0,-3-1 0,-2 1 0,-2-1 0,-5-55 0,2 103 0,-1-1 0,1 1 0,-1 0 0,-1 0 0,1 0 0,-1 0 0,0 1 0,0-1 0,-1 0 0,0 1 0,0 0 0,0-1 0,-1 1 0,1 0 0,-1 1 0,0-1 0,-1 1 0,1 0 0,-1 0 0,0 0 0,0 0 0,0 1 0,0 0 0,0 0 0,-1 0 0,0 1 0,1 0 0,-1 0 0,0 0 0,-9-1 0,-9 0 0,-1 1 0,1 0 0,-34 4 0,-38-3 0,40-9 0,42 7 0,-1 0 0,-23-2 0,20 5 0,-1 2 0,1-1 0,-28 8 0,19-4 0,-17 1 0,35-6 0,-1 1 0,1 0 0,0 1 0,0 0 0,0 1 0,0 0 0,0 0 0,-9 5 0,9-4 0,0-1 0,-1 0 0,1 0 0,-1-1 0,1 0 0,-1 0 0,0-2 0,-18 1 0,-35 4 0,34 0 0,0-2 0,-30-1 0,-8 1 0,43 0 0,0 2 0,-35 10 0,0 1 0,48-13 0,1 1 0,-1 0 0,0 0 0,-13 9 0,13-6 0,-1-1 0,0-1 0,-15 5 0,11-6-117,-5 1-195,1 1 0,0 1 0,-38 18 0,47-18-6514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4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24575,'0'-7'0,"0"0"0,0 0 0,1 0 0,0 0 0,0 0 0,1 1 0,2-10 0,-1 12 0,-1-1 0,1 1 0,-1 0 0,1 0 0,1 0 0,-1 0 0,0 1 0,1-1 0,0 1 0,8-6 0,-4 3 0,-2 2 0,0-1 0,0 1 0,1 0 0,-1 0 0,15-5 0,-20 9 0,1 0 0,-1-1 0,1 1 0,-1 0 0,1 0 0,0 0 0,-1 0 0,1 0 0,-1 0 0,1 0 0,-1 1 0,1-1 0,-1 0 0,1 1 0,-1 0 0,1-1 0,-1 1 0,0 0 0,1 0 0,-1-1 0,0 1 0,1 0 0,-1 0 0,0 0 0,0 1 0,0-1 0,0 0 0,0 0 0,0 1 0,0-1 0,-1 0 0,1 1 0,0-1 0,0 2 0,42 78 65,15 32-1495,-53-99-5396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9:52:5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24575,'0'-4'0,"0"3"0,0 5 0,0 5 0,0 5 0,0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4:17:23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1 24575,'-2'0'0,"0"1"0,-1 0 0,1-1 0,0 1 0,0 0 0,0 0 0,-1 1 0,1-1 0,0 0 0,1 1 0,-1-1 0,0 1 0,-2 3 0,-21 24 0,5 0 0,-2-1 0,-2-1 0,-33 31 0,54-55 0,0 1 0,0-1 0,0 1 0,1 0 0,-1-1 0,1 1 0,0 0 0,1 1 0,-1-1 0,1 0 0,-2 5 0,2-4 0,0 0 0,-1-1 0,0 1 0,0 0 0,0-1 0,-1 1 0,1-1 0,-7 8 0,-5 2 0,1 0 0,0 2 0,1-1 0,-14 25 0,20-32 0,0 0 0,0 0 0,-1 0 0,-12 11 0,13-14 0,0 0 0,1 1 0,-1-1 0,1 2 0,1-1 0,-1 0 0,-6 14 0,10-18 0,1 0 0,0 0 0,0 0 0,0 1 0,0-1 0,0 0 0,0 0 0,0 0 0,1 0 0,-1 0 0,1 0 0,0 0 0,-1 0 0,1 0 0,0 0 0,0 0 0,0-1 0,0 1 0,1 0 0,1 2 0,33 34 0,-28-31 0,13 11 0,1-2 0,1 0 0,30 15 0,-23-13 0,101 56 0,-88-55-1365,-32-13-5461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4:20:25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4:20:26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6:07:37.1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80 24575,'0'-2'0,"0"0"0,3 0 0,-3 0 0,0 0 0,3 2 0,-3-2 0,2 0 0,1 0 0,-3 2 0,3-2 0,-3 0 0,3 2 0,0-2 0,-1 2 0,-2-2 0,3 2 0,0-2 0,0 2 0,0-2 0,-3 2 0,2 0 0,1-2 0,0 2 0,0 0 0,-1 0 0,1 0 0,3 0 0,83-8 0,-80 8 0,342 0 0,52-2 0,-244-17 0,-112 11 0,4 2 0,66 0 0,1698 8 0,-1748 0 0,0 4 0,126 25 0,-149-25 0,99 22 0,-93-18 0,-2 1 0,2-3 0,3-2 0,84 4 0,929-14 0,-1001 8 0,113 12 0,-113-8 0,108 5 0,-3 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6:07:37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0 142 24575,'64'-2'0,"0"-4"0,1 0 0,88-18 0,-88 12 0,-4 1 0,6 3 0,89-2 0,1129 12 0,-1246-4 0,0 0 0,73-12 0,67-7 0,-154 21 0,72-4 0,-2 2 0,3 6 0,0 0 0,97 19 0,-103-13 0,-2-2 0,2-4 0,-3-2 0,112-8 0,14 2 0,852 4 0,-1056 0 0,1 0 0,-1-2 0,0 0 0,-3 0 0,3 0 0,1 0 0,-1 0 0,-3-2 0,3 2 0,-2-2 0,13-6 0,70-21 0,-81 31-91,1-2 0,-1 2 0,0 2 0,0-2 0,0 2 0,0-2 0,1 2 0,-1 0 0,0 0 0,0 2 0,-3-2 0,4 2 0,-4 0 0,17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6:07:37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852 1 24575,'-14'4'0,"3"0"0,-1 0 0,1 0 0,0 2 0,0-2 0,0 3 0,0-1 0,2 2 0,-2-2 0,3 0 0,-17 18 0,-3-1 0,-17 11 0,3 5 0,-53 59 0,56-54 0,-89 72 0,114-104 0,0 3 0,2-3 0,1 2 0,-11 15 0,-28 34 0,33-45 0,3 2 0,0-1 0,0 1 0,3 2 0,2-1 0,-10 25 0,11-19 0,-4-1 0,-2 1 0,-22 32 0,31-53 0,-1-2 0,3 2 0,-2 0 0,2 0 0,0 0 0,0 0 0,0 3 0,1-3 0,2 0 0,-3 0 0,3 2 0,-3-2 0,3 0 0,0 0 0,3 2 0,-3-1 0,3-1 0,-3 0 0,2 2 0,1-2 0,0 0 0,0 0 0,2 0 0,-2 0 0,3 1 0,-3-1 0,2-2 0,9 8 0,14 8 0,0-1 0,0-1 0,3-2 0,-1 0 0,60 21 0,58 34 0,-20 0 0,-78-44 0,82 54 0,-23-18 103,8 8-1571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6:07:37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428 1 24575,'-3'0'0,"1"2"0,-1-2 0,0 0 0,0 2 0,1 0 0,-1-2 0,0 2 0,3-2 0,-3 2 0,0 0 0,3 0 0,-2-2 0,-1 2 0,3 0 0,-3 0 0,3 0 0,-3 0 0,3 0 0,-3 0 0,3 1 0,0-1 0,0 0 0,-2 0 0,2 0 0,0 0 0,0 0 0,0 2 0,-6 59 0,9-35 0,5 1 0,1-3 0,2 3 0,0-3 0,3 1 0,3-1 0,-1 0 0,21 25 0,32 51 0,24 16 0,-71-92 0,0 1 0,-2 1 0,19 33 0,31 72 0,-34-72 0,-2 2 0,19 71 0,-39-91 0,-9-27 0,1 0 0,-1 2 0,-2-1 0,3 23 0,-6-34 0,0 1 0,-3-1 0,3-2 0,-3 2 0,0 0 0,3 0 0,-2-2 0,-1 2 0,-3 0 0,3-2 0,1 2 0,-4-1 0,3 1 0,-2-2 0,-1 0 0,0 0 0,-5 6 0,-78 51 0,-129 120 0,173-136 0,6-7 0,-70 54 0,42-31 0,56-49 0,0-2 0,0 3 0,-3-3 0,0 0 0,0 0 0,-17 8 0,-55 39 0,69-47 0,3 3 0,-3-3 0,3-2 0,-2 2 0,-4-2 0,-30 15 0,19-19-1365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https://documentation.suse.com/it-it/sles/12-SP3/html/SLES-all/cha-lvm.html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https://www.forensicfocus.com/forums/general/usbstor-registry-entries-windows-7/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4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https://www.forensicfocus.com/forums/general/usbstor-registry-entries-windows-7/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 | 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</a:t>
            </a:r>
            <a:r>
              <a:rPr lang="en-US" dirty="0"/>
              <a:t>/</a:t>
            </a:r>
            <a:r>
              <a:rPr lang="en-US" dirty="0" err="1"/>
              <a:t>setupapi</a:t>
            </a:r>
            <a:endParaRPr lang="en-US" dirty="0"/>
          </a:p>
          <a:p>
            <a:r>
              <a:rPr lang="en-US" dirty="0" err="1"/>
              <a:t>icat</a:t>
            </a:r>
            <a:r>
              <a:rPr lang="en-US" dirty="0"/>
              <a:t> -o 206848 cfreds_2015_data_leakage_pc.dd 59053 &gt; 22_setupapi.dev.log</a:t>
            </a:r>
          </a:p>
          <a:p>
            <a:r>
              <a:rPr lang="en-US" dirty="0"/>
              <a:t>ls -l 22_setupapi.dev.log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"Device Install (Hardware initiated) - </a:t>
            </a:r>
            <a:r>
              <a:rPr lang="en-US" dirty="0" err="1"/>
              <a:t>usb</a:t>
            </a:r>
            <a:r>
              <a:rPr lang="en-US" dirty="0"/>
              <a:t>" --color 22_setupapi.dev.log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https://www.the-sz.com/products/usbid/index.php?v=0781&amp;p=5571&amp;n=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5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"Device Install (Hardware initiated) - USB" --color 22_setupapi.dev.log -A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usb</a:t>
            </a:r>
            <a:r>
              <a:rPr lang="en-US" dirty="0"/>
              <a:t> | grep 5571 --color -A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i</a:t>
            </a:r>
            <a:r>
              <a:rPr lang="en-US" dirty="0"/>
              <a:t>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5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usbstor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3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http://windowsir.blogspot.com/2009/05/definitions.html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mp2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mp2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–r SYSTEM –p </a:t>
            </a:r>
            <a:r>
              <a:rPr lang="en-US" dirty="0" err="1"/>
              <a:t>mountdev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devclass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1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devclass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7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SOFTWARE</a:t>
            </a:r>
          </a:p>
          <a:p>
            <a:r>
              <a:rPr lang="en-US" dirty="0"/>
              <a:t>cd Microsoft\Windows Search\</a:t>
            </a:r>
            <a:r>
              <a:rPr lang="en-US" dirty="0" err="1"/>
              <a:t>VolumeInfoCache</a:t>
            </a:r>
            <a:r>
              <a:rPr lang="en-US" dirty="0"/>
              <a:t>\E: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 | grep -P "\.</a:t>
            </a:r>
            <a:r>
              <a:rPr lang="en-US" dirty="0" err="1"/>
              <a:t>ost</a:t>
            </a:r>
            <a:r>
              <a:rPr lang="en-US" dirty="0"/>
              <a:t>\$"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https://github.com/libyal/libpff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pff</a:t>
            </a:r>
            <a:r>
              <a:rPr lang="en-US" dirty="0"/>
              <a:t>-tools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https://github.com/libyal/libpff/wiki/Building</a:t>
            </a:r>
          </a:p>
          <a:p>
            <a:r>
              <a:rPr lang="en-US" dirty="0" err="1"/>
              <a:t>wget</a:t>
            </a:r>
            <a:r>
              <a:rPr lang="en-US" dirty="0"/>
              <a:t> -q https://github.com/libyal/libpff/releases/download/20180714/libpff-experimental-20180714.tar.gz</a:t>
            </a:r>
          </a:p>
          <a:p>
            <a:r>
              <a:rPr lang="en-US" dirty="0"/>
              <a:t>tar -</a:t>
            </a:r>
            <a:r>
              <a:rPr lang="en-US" dirty="0" err="1"/>
              <a:t>xf</a:t>
            </a:r>
            <a:r>
              <a:rPr lang="en-US" dirty="0"/>
              <a:t> libpff-experimental-20180714.tar.gz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losetup</a:t>
            </a:r>
            <a:r>
              <a:rPr lang="en-US" baseline="0" dirty="0"/>
              <a:t> --</a:t>
            </a:r>
            <a:r>
              <a:rPr lang="en-US" baseline="0" dirty="0" err="1"/>
              <a:t>partscan</a:t>
            </a:r>
            <a:r>
              <a:rPr lang="en-US" baseline="0" dirty="0"/>
              <a:t>  --find --show  --read-only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/Local/Microsoft/Outlook/</a:t>
            </a:r>
            <a:r>
              <a:rPr lang="en-US" dirty="0" err="1"/>
              <a:t>iaman.informant</a:t>
            </a:r>
            <a:r>
              <a:rPr lang="en-US" dirty="0"/>
              <a:t>\@nist.gov.ost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 -l </a:t>
            </a:r>
            <a:r>
              <a:rPr lang="en-US" dirty="0" err="1"/>
              <a:t>iaman.informant</a:t>
            </a:r>
            <a:r>
              <a:rPr lang="en-US" dirty="0"/>
              <a:t>\@nist.gov.ost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ls</a:t>
            </a:r>
            <a:r>
              <a:rPr lang="fr-FR" dirty="0"/>
              <a:t> -l </a:t>
            </a:r>
            <a:r>
              <a:rPr lang="fr-FR" dirty="0" err="1"/>
              <a:t>iaman.informant</a:t>
            </a:r>
            <a:r>
              <a:rPr lang="fr-FR" dirty="0"/>
              <a:t>\@</a:t>
            </a:r>
            <a:r>
              <a:rPr lang="fr-FR" dirty="0" err="1"/>
              <a:t>nist.gov.ost.export</a:t>
            </a:r>
            <a:r>
              <a:rPr lang="fr-FR" dirty="0"/>
              <a:t>/</a:t>
            </a:r>
            <a:r>
              <a:rPr lang="fr-FR" dirty="0" err="1"/>
              <a:t>Root</a:t>
            </a:r>
            <a:r>
              <a:rPr lang="fr-FR" dirty="0"/>
              <a:t>\ -\ </a:t>
            </a:r>
            <a:r>
              <a:rPr lang="fr-FR" dirty="0" err="1"/>
              <a:t>Mailbox</a:t>
            </a:r>
            <a:r>
              <a:rPr lang="fr-FR" dirty="0"/>
              <a:t>/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</a:t>
            </a:r>
            <a:r>
              <a:rPr lang="en-US" dirty="0" err="1"/>
              <a:t>iaman.informant</a:t>
            </a:r>
            <a:r>
              <a:rPr lang="en-US" dirty="0"/>
              <a:t>\@</a:t>
            </a:r>
            <a:r>
              <a:rPr lang="en-US" dirty="0" err="1"/>
              <a:t>nist.gov.ost.export</a:t>
            </a:r>
            <a:r>
              <a:rPr lang="en-US" dirty="0"/>
              <a:t>/Root\ -\ Mailbox/IPM_SUBTREE/Inbox/</a:t>
            </a:r>
          </a:p>
          <a:p>
            <a:r>
              <a:rPr lang="en-US" dirty="0"/>
              <a:t>cat  </a:t>
            </a:r>
            <a:r>
              <a:rPr lang="en-US" dirty="0" err="1"/>
              <a:t>iaman.informant</a:t>
            </a:r>
            <a:r>
              <a:rPr lang="en-US" dirty="0"/>
              <a:t>\@nist.gov.ost.export/Root\ -\ Mailbox/IPM_SUBTREE/Inbox/Message00001/OutlookHeaders.txt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time|suject|name</a:t>
            </a:r>
            <a:r>
              <a:rPr lang="en-US" dirty="0"/>
              <a:t>“</a:t>
            </a:r>
          </a:p>
          <a:p>
            <a:endParaRPr lang="en-US" dirty="0"/>
          </a:p>
          <a:p>
            <a:r>
              <a:rPr lang="en-US" dirty="0"/>
              <a:t>grep -E ‘strings’ Message*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87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1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54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85EC326-67C3-B348-88B9-D8ED651CC34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84" y="6152357"/>
            <a:ext cx="681101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customXml" Target="../ink/ink7.xml"/><Relationship Id="rId26" Type="http://schemas.openxmlformats.org/officeDocument/2006/relationships/image" Target="../media/image30.png"/><Relationship Id="rId3" Type="http://schemas.openxmlformats.org/officeDocument/2006/relationships/image" Target="../media/image29.png"/><Relationship Id="rId21" Type="http://schemas.openxmlformats.org/officeDocument/2006/relationships/image" Target="../media/image31.png"/><Relationship Id="rId17" Type="http://schemas.openxmlformats.org/officeDocument/2006/relationships/image" Target="../media/image290.png"/><Relationship Id="rId25" Type="http://schemas.openxmlformats.org/officeDocument/2006/relationships/image" Target="../media/image33.png"/><Relationship Id="rId2" Type="http://schemas.openxmlformats.org/officeDocument/2006/relationships/image" Target="../media/image28.png"/><Relationship Id="rId20" Type="http://schemas.openxmlformats.org/officeDocument/2006/relationships/customXml" Target="../ink/ink8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4" Type="http://schemas.openxmlformats.org/officeDocument/2006/relationships/customXml" Target="../ink/ink10.xml"/><Relationship Id="rId23" Type="http://schemas.openxmlformats.org/officeDocument/2006/relationships/image" Target="../media/image32.png"/><Relationship Id="rId28" Type="http://schemas.openxmlformats.org/officeDocument/2006/relationships/image" Target="../media/image35.png"/><Relationship Id="rId19" Type="http://schemas.openxmlformats.org/officeDocument/2006/relationships/image" Target="../media/image300.png"/><Relationship Id="rId4" Type="http://schemas.openxmlformats.org/officeDocument/2006/relationships/customXml" Target="../ink/ink6.xml"/><Relationship Id="rId22" Type="http://schemas.openxmlformats.org/officeDocument/2006/relationships/customXml" Target="../ink/ink9.xml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12.xml"/><Relationship Id="rId18" Type="http://schemas.openxmlformats.org/officeDocument/2006/relationships/image" Target="../media/image270.png"/><Relationship Id="rId26" Type="http://schemas.openxmlformats.org/officeDocument/2006/relationships/image" Target="../media/image31.png"/><Relationship Id="rId3" Type="http://schemas.openxmlformats.org/officeDocument/2006/relationships/diagramData" Target="../diagrams/data2.xml"/><Relationship Id="rId21" Type="http://schemas.openxmlformats.org/officeDocument/2006/relationships/customXml" Target="../ink/ink16.xml"/><Relationship Id="rId7" Type="http://schemas.microsoft.com/office/2007/relationships/diagramDrawing" Target="../diagrams/drawing2.xml"/><Relationship Id="rId12" Type="http://schemas.openxmlformats.org/officeDocument/2006/relationships/image" Target="../media/image24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0.png"/><Relationship Id="rId20" Type="http://schemas.openxmlformats.org/officeDocument/2006/relationships/image" Target="../media/image280.png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customXml" Target="../ink/ink11.xml"/><Relationship Id="rId24" Type="http://schemas.openxmlformats.org/officeDocument/2006/relationships/image" Target="../media/image300.png"/><Relationship Id="rId5" Type="http://schemas.openxmlformats.org/officeDocument/2006/relationships/diagramQuickStyle" Target="../diagrams/quickStyle2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customXml" Target="../ink/ink15.xml"/><Relationship Id="rId31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png"/><Relationship Id="rId14" Type="http://schemas.openxmlformats.org/officeDocument/2006/relationships/image" Target="../media/image250.png"/><Relationship Id="rId22" Type="http://schemas.openxmlformats.org/officeDocument/2006/relationships/image" Target="../media/image290.png"/><Relationship Id="rId27" Type="http://schemas.openxmlformats.org/officeDocument/2006/relationships/customXml" Target="../ink/ink19.xml"/><Relationship Id="rId30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customXml" Target="../ink/ink26.xml"/><Relationship Id="rId18" Type="http://schemas.openxmlformats.org/officeDocument/2006/relationships/image" Target="../media/image770.png"/><Relationship Id="rId3" Type="http://schemas.openxmlformats.org/officeDocument/2006/relationships/customXml" Target="../ink/ink21.xml"/><Relationship Id="rId21" Type="http://schemas.openxmlformats.org/officeDocument/2006/relationships/image" Target="../media/image79.png"/><Relationship Id="rId7" Type="http://schemas.openxmlformats.org/officeDocument/2006/relationships/customXml" Target="../ink/ink23.xml"/><Relationship Id="rId12" Type="http://schemas.openxmlformats.org/officeDocument/2006/relationships/image" Target="../media/image740.png"/><Relationship Id="rId17" Type="http://schemas.openxmlformats.org/officeDocument/2006/relationships/customXml" Target="../ink/ink28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60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730.png"/><Relationship Id="rId19" Type="http://schemas.openxmlformats.org/officeDocument/2006/relationships/customXml" Target="../ink/ink29.xml"/><Relationship Id="rId4" Type="http://schemas.openxmlformats.org/officeDocument/2006/relationships/image" Target="../media/image700.png"/><Relationship Id="rId9" Type="http://schemas.openxmlformats.org/officeDocument/2006/relationships/customXml" Target="../ink/ink24.xml"/><Relationship Id="rId14" Type="http://schemas.openxmlformats.org/officeDocument/2006/relationships/image" Target="../media/image7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563" y="2404534"/>
            <a:ext cx="3893439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39" cy="1096899"/>
          </a:xfrm>
        </p:spPr>
        <p:txBody>
          <a:bodyPr>
            <a:normAutofit/>
          </a:bodyPr>
          <a:lstStyle/>
          <a:p>
            <a:r>
              <a:rPr lang="en-US"/>
              <a:t>Keywords: emails </a:t>
            </a:r>
            <a:r>
              <a:rPr lang="en-US" i="1"/>
              <a:t>(</a:t>
            </a:r>
            <a:r>
              <a:rPr lang="en-US" i="1" err="1"/>
              <a:t>libpff</a:t>
            </a:r>
            <a:r>
              <a:rPr lang="en-US" i="1"/>
              <a:t>)</a:t>
            </a:r>
            <a:r>
              <a:rPr lang="en-US"/>
              <a:t>, USB,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7845D-5074-2D35-3B8C-32E7EA00E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85" r="2" b="2"/>
          <a:stretch/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026" name="Picture 2" descr="Applications Platforms and different types of Software | by Baseer Hussain  | Computing Technology with IT Fundamentals | Medium">
            <a:extLst>
              <a:ext uri="{FF2B5EF4-FFF2-40B4-BE49-F238E27FC236}">
                <a16:creationId xmlns:a16="http://schemas.microsoft.com/office/drawing/2014/main" id="{34551BB4-FF0D-6BBF-3E43-D598A2192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63"/>
          <a:stretch/>
        </p:blipFill>
        <p:spPr bwMode="auto"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4F509-188F-4290-A18A-41002F3A2DAF}"/>
              </a:ext>
            </a:extLst>
          </p:cNvPr>
          <p:cNvSpPr txBox="1"/>
          <p:nvPr/>
        </p:nvSpPr>
        <p:spPr>
          <a:xfrm>
            <a:off x="974999" y="1233776"/>
            <a:ext cx="41243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Access a message in suspect’s Mailbox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376" r="2853" b="39034"/>
          <a:stretch/>
        </p:blipFill>
        <p:spPr>
          <a:xfrm>
            <a:off x="974999" y="1580458"/>
            <a:ext cx="8158368" cy="1477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4999" y="3937552"/>
            <a:ext cx="839796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Messaging Application Programming Interface (MAPI) creates a tree of folders beneath the root folder of a message store for all clients that send messages to and receive messages from human, rather than computer, recipients.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9678" y="1968696"/>
            <a:ext cx="198368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interpersonal message, or </a:t>
            </a:r>
            <a:r>
              <a:rPr lang="en-US" sz="1400" dirty="0">
                <a:solidFill>
                  <a:srgbClr val="FF0000"/>
                </a:solidFill>
              </a:rPr>
              <a:t>IPM</a:t>
            </a:r>
            <a:r>
              <a:rPr lang="en-US" sz="1400" dirty="0"/>
              <a:t>, subtree. Created by MAPI</a:t>
            </a:r>
          </a:p>
        </p:txBody>
      </p:sp>
      <p:sp>
        <p:nvSpPr>
          <p:cNvPr id="7" name="Rectangle 6"/>
          <p:cNvSpPr/>
          <p:nvPr/>
        </p:nvSpPr>
        <p:spPr>
          <a:xfrm>
            <a:off x="9133367" y="1580458"/>
            <a:ext cx="18989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IPM_SUBTREE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Inbox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Outbox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Sent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Deleted Items</a:t>
            </a:r>
          </a:p>
        </p:txBody>
      </p:sp>
    </p:spTree>
    <p:extLst>
      <p:ext uri="{BB962C8B-B14F-4D97-AF65-F5344CB8AC3E}">
        <p14:creationId xmlns:p14="http://schemas.microsoft.com/office/powerpoint/2010/main" val="362231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4F509-188F-4290-A18A-41002F3A2DAF}"/>
              </a:ext>
            </a:extLst>
          </p:cNvPr>
          <p:cNvSpPr txBox="1"/>
          <p:nvPr/>
        </p:nvSpPr>
        <p:spPr>
          <a:xfrm>
            <a:off x="810407" y="657704"/>
            <a:ext cx="70077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/>
              <a:t>Access a message in suspect’s </a:t>
            </a:r>
            <a:r>
              <a:rPr lang="en-US" i="1">
                <a:solidFill>
                  <a:srgbClr val="007DB5"/>
                </a:solidFill>
              </a:rPr>
              <a:t>IPM_SUBTREE</a:t>
            </a:r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07" y="1027036"/>
            <a:ext cx="9548687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98" y="576728"/>
            <a:ext cx="9594411" cy="243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98" y="3652930"/>
            <a:ext cx="9594411" cy="22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739152-CB7C-4C19-BA63-473DAC9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</a:t>
            </a:r>
            <a:r>
              <a:rPr lang="en-US" dirty="0"/>
              <a:t>	List external storage devices attached to PC.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22EAC6-3497-4FAA-B327-1276AEC49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14204"/>
              </p:ext>
            </p:extLst>
          </p:nvPr>
        </p:nvGraphicFramePr>
        <p:xfrm>
          <a:off x="588768" y="2665570"/>
          <a:ext cx="10680191" cy="1526859"/>
        </p:xfrm>
        <a:graphic>
          <a:graphicData uri="http://schemas.openxmlformats.org/drawingml/2006/table">
            <a:tbl>
              <a:tblPr firstRow="1" firstCol="1" bandRow="1"/>
              <a:tblGrid>
                <a:gridCol w="181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09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Possible Answer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 Name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Serial No.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Connected Time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Connected Time After Reboot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4C530012450531101593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2015-03-23  14:31:10  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09:38:00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IAMAN $_@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4C530012550531106501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09:58:32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09:58:33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0DBBD1-DAFF-45D6-9ADE-17B81E3A027B}"/>
              </a:ext>
            </a:extLst>
          </p:cNvPr>
          <p:cNvSpPr txBox="1"/>
          <p:nvPr/>
        </p:nvSpPr>
        <p:spPr>
          <a:xfrm>
            <a:off x="588768" y="2130078"/>
            <a:ext cx="25498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are we looking for?</a:t>
            </a:r>
          </a:p>
        </p:txBody>
      </p:sp>
    </p:spTree>
    <p:extLst>
      <p:ext uri="{BB962C8B-B14F-4D97-AF65-F5344CB8AC3E}">
        <p14:creationId xmlns:p14="http://schemas.microsoft.com/office/powerpoint/2010/main" val="363672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o Are Your Customers Icon - Circle, HD Png Download - kindpng">
            <a:extLst>
              <a:ext uri="{FF2B5EF4-FFF2-40B4-BE49-F238E27FC236}">
                <a16:creationId xmlns:a16="http://schemas.microsoft.com/office/drawing/2014/main" id="{C74B121C-06E8-F403-06B6-B6167F4F1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6246" r="24373" b="5567"/>
          <a:stretch/>
        </p:blipFill>
        <p:spPr bwMode="auto">
          <a:xfrm>
            <a:off x="5958270" y="1839894"/>
            <a:ext cx="1707256" cy="1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D058E3-8182-A805-D2A1-A581B024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0" y="1690689"/>
            <a:ext cx="2395190" cy="1794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0F6306-A5F8-FD96-A7E8-42E09421A759}"/>
              </a:ext>
            </a:extLst>
          </p:cNvPr>
          <p:cNvGrpSpPr/>
          <p:nvPr/>
        </p:nvGrpSpPr>
        <p:grpSpPr>
          <a:xfrm>
            <a:off x="3390624" y="2205557"/>
            <a:ext cx="2298178" cy="751222"/>
            <a:chOff x="9976020" y="1938508"/>
            <a:chExt cx="8229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1096B0-243E-77B8-CDA1-A9CF4D098796}"/>
                    </a:ext>
                  </a:extLst>
                </p14:cNvPr>
                <p14:cNvContentPartPr/>
                <p14:nvPr/>
              </p14:nvContentPartPr>
              <p14:xfrm>
                <a:off x="10023540" y="2048308"/>
                <a:ext cx="73080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3CEC3F-BB77-0D67-7D25-319418917D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05900" y="2030668"/>
                  <a:ext cx="76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A2F0AA-1E53-C3E7-8A54-8737BCDE0F4D}"/>
                    </a:ext>
                  </a:extLst>
                </p14:cNvPr>
                <p14:cNvContentPartPr/>
                <p14:nvPr/>
              </p14:nvContentPartPr>
              <p14:xfrm>
                <a:off x="10037580" y="2181508"/>
                <a:ext cx="671760" cy="25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A5E9FD-821A-317C-87DD-A5C7FA3986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9580" y="2163508"/>
                  <a:ext cx="707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9B8456-9279-90B0-D5AD-629B6AE1477F}"/>
                    </a:ext>
                  </a:extLst>
                </p14:cNvPr>
                <p14:cNvContentPartPr/>
                <p14:nvPr/>
              </p14:nvContentPartPr>
              <p14:xfrm>
                <a:off x="9976020" y="1945348"/>
                <a:ext cx="12564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993DAF-6439-44AA-0AC5-59FAF512DC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58020" y="1927708"/>
                  <a:ext cx="161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B03425-B26E-9BDF-2001-17B479B6089F}"/>
                    </a:ext>
                  </a:extLst>
                </p14:cNvPr>
                <p14:cNvContentPartPr/>
                <p14:nvPr/>
              </p14:nvContentPartPr>
              <p14:xfrm>
                <a:off x="10669740" y="1938508"/>
                <a:ext cx="129240" cy="36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B47338-85D8-E758-E5A7-918315E985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2100" y="1920868"/>
                  <a:ext cx="164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229E60-4FFF-9F19-F662-5FF4D5E6D957}"/>
                    </a:ext>
                  </a:extLst>
                </p14:cNvPr>
                <p14:cNvContentPartPr/>
                <p14:nvPr/>
              </p14:nvContentPartPr>
              <p14:xfrm>
                <a:off x="10064940" y="2172508"/>
                <a:ext cx="40320" cy="6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76607E-3703-439D-2E6E-3957459586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46940" y="2154508"/>
                  <a:ext cx="75960" cy="99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60E3139-356F-A3D3-1C11-51841DBE792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03335" y="2898567"/>
            <a:ext cx="2160806" cy="977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A9D01-8325-83C3-272D-352EBDC9BEFA}"/>
              </a:ext>
            </a:extLst>
          </p:cNvPr>
          <p:cNvSpPr txBox="1"/>
          <p:nvPr/>
        </p:nvSpPr>
        <p:spPr>
          <a:xfrm>
            <a:off x="8115328" y="2142868"/>
            <a:ext cx="34034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A driver, or device driver, is a set of files that tells a piece of hardware how to function by communicating with a computer's operating system. </a:t>
            </a:r>
            <a:endParaRPr lang="en-US" sz="16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6C074C-C8D2-CEF4-5343-A0802706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PC recognize a device?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97C12-6011-39FB-69C4-057BA16455FD}"/>
              </a:ext>
            </a:extLst>
          </p:cNvPr>
          <p:cNvSpPr txBox="1"/>
          <p:nvPr/>
        </p:nvSpPr>
        <p:spPr>
          <a:xfrm>
            <a:off x="1045453" y="4282799"/>
            <a:ext cx="6602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Manufactory mails                 with              contains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Copy                 from           to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Execute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Restart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Now PC recognizes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7189D0-8CBE-56C1-E5D0-BB697CE1245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66521" y="4307684"/>
            <a:ext cx="519554" cy="3416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8AAF0F-187A-BED7-E7ED-1EFEA87AED7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93916" y="1837897"/>
            <a:ext cx="587386" cy="498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3D7A5B-A2A1-1DF2-4D4E-B6BC7BE3D0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36946" y="4307684"/>
            <a:ext cx="476292" cy="403895"/>
          </a:xfrm>
          <a:prstGeom prst="rect">
            <a:avLst/>
          </a:prstGeom>
        </p:spPr>
      </p:pic>
      <p:pic>
        <p:nvPicPr>
          <p:cNvPr id="1026" name="Picture 2" descr="Floppy disk free icon">
            <a:extLst>
              <a:ext uri="{FF2B5EF4-FFF2-40B4-BE49-F238E27FC236}">
                <a16:creationId xmlns:a16="http://schemas.microsoft.com/office/drawing/2014/main" id="{3914EC29-850D-5D1E-C5F3-1DBA62E2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4274" y="4245459"/>
            <a:ext cx="427991" cy="4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6A652A-3D9E-CE18-D687-FD054BB89C9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99943" y="4707900"/>
            <a:ext cx="405359" cy="343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3021BA-DF60-A831-783B-D1574737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31" y="4687882"/>
            <a:ext cx="556899" cy="4171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A77AB2-6FA9-20FB-52B2-DE9B7C7E1E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56515" y="5088984"/>
            <a:ext cx="405359" cy="3437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C808EC-2FA7-E2F0-59FD-9530B070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15" y="5474379"/>
            <a:ext cx="511905" cy="383450"/>
          </a:xfrm>
          <a:prstGeom prst="rect">
            <a:avLst/>
          </a:prstGeom>
        </p:spPr>
      </p:pic>
      <p:pic>
        <p:nvPicPr>
          <p:cNvPr id="27" name="Picture 2" descr="Floppy disk free icon">
            <a:extLst>
              <a:ext uri="{FF2B5EF4-FFF2-40B4-BE49-F238E27FC236}">
                <a16:creationId xmlns:a16="http://schemas.microsoft.com/office/drawing/2014/main" id="{274AE3C8-0583-2966-116E-DEF76FEF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6258" y="4709975"/>
            <a:ext cx="341669" cy="3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E4CB34-7ADF-ACBA-1123-6D7F28895E2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78150" y="5787455"/>
            <a:ext cx="519554" cy="3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4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22.0 </a:t>
            </a:r>
            <a:r>
              <a:rPr lang="en-US" dirty="0"/>
              <a:t>Understand Plug and Play (PnP) Manager </a:t>
            </a:r>
          </a:p>
        </p:txBody>
      </p:sp>
      <p:graphicFrame>
        <p:nvGraphicFramePr>
          <p:cNvPr id="1029" name="Content Placeholder 5">
            <a:extLst>
              <a:ext uri="{FF2B5EF4-FFF2-40B4-BE49-F238E27FC236}">
                <a16:creationId xmlns:a16="http://schemas.microsoft.com/office/drawing/2014/main" id="{8C6C3EED-DA30-0815-4F22-BB6414E8EB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0239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259" y="4417737"/>
            <a:ext cx="4903694" cy="11824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0042" y="5665569"/>
            <a:ext cx="199178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USB </a:t>
            </a:r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/>
              <a:t>ass 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/>
              <a:t>torage device </a:t>
            </a:r>
            <a:r>
              <a:rPr lang="en-US" sz="1200" dirty="0">
                <a:solidFill>
                  <a:srgbClr val="FF0000"/>
                </a:solidFill>
              </a:rPr>
              <a:t>Cl</a:t>
            </a:r>
            <a:r>
              <a:rPr lang="en-US" sz="1200" dirty="0"/>
              <a:t>ass (MSC) communication protocols</a:t>
            </a:r>
          </a:p>
        </p:txBody>
      </p:sp>
      <p:pic>
        <p:nvPicPr>
          <p:cNvPr id="1026" name="Picture 2" descr="Who Are Your Customers Icon - Circle, HD Png Download - kindpng">
            <a:extLst>
              <a:ext uri="{FF2B5EF4-FFF2-40B4-BE49-F238E27FC236}">
                <a16:creationId xmlns:a16="http://schemas.microsoft.com/office/drawing/2014/main" id="{A95E9BFF-EEE6-8845-F3FF-1BF2592C5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6246" r="24373" b="5567"/>
          <a:stretch/>
        </p:blipFill>
        <p:spPr bwMode="auto">
          <a:xfrm>
            <a:off x="11002264" y="1764152"/>
            <a:ext cx="810689" cy="7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90A74-9DBD-E455-F192-AE810787A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2427" y="1756069"/>
            <a:ext cx="1017358" cy="76206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D36B482-61BC-B948-494E-019D642853B8}"/>
              </a:ext>
            </a:extLst>
          </p:cNvPr>
          <p:cNvGrpSpPr/>
          <p:nvPr/>
        </p:nvGrpSpPr>
        <p:grpSpPr>
          <a:xfrm>
            <a:off x="7781820" y="458548"/>
            <a:ext cx="3673800" cy="1320120"/>
            <a:chOff x="7781820" y="458548"/>
            <a:chExt cx="3673800" cy="13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6C3E38-9BF2-772F-4A21-F4DFAE056776}"/>
                    </a:ext>
                  </a:extLst>
                </p14:cNvPr>
                <p14:cNvContentPartPr/>
                <p14:nvPr/>
              </p14:nvContentPartPr>
              <p14:xfrm>
                <a:off x="7781820" y="458548"/>
                <a:ext cx="3673800" cy="91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6C3E38-9BF2-772F-4A21-F4DFAE0567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64180" y="440908"/>
                  <a:ext cx="370944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C37DCA-EA9A-6209-F2C0-3C6BA65A37BA}"/>
                    </a:ext>
                  </a:extLst>
                </p14:cNvPr>
                <p14:cNvContentPartPr/>
                <p14:nvPr/>
              </p14:nvContentPartPr>
              <p14:xfrm>
                <a:off x="9411900" y="1388788"/>
                <a:ext cx="165600" cy="32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C37DCA-EA9A-6209-F2C0-3C6BA65A37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3900" y="1370788"/>
                  <a:ext cx="201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4B0139-4488-BD68-71FB-7B1A8FF6ECDE}"/>
                    </a:ext>
                  </a:extLst>
                </p14:cNvPr>
                <p14:cNvContentPartPr/>
                <p14:nvPr/>
              </p14:nvContentPartPr>
              <p14:xfrm>
                <a:off x="9301740" y="1628908"/>
                <a:ext cx="317880" cy="14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4B0139-4488-BD68-71FB-7B1A8FF6EC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84100" y="1611268"/>
                  <a:ext cx="353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BCE21B-02A5-6950-AFEE-652DF54B11FB}"/>
                    </a:ext>
                  </a:extLst>
                </p14:cNvPr>
                <p14:cNvContentPartPr/>
                <p14:nvPr/>
              </p14:nvContentPartPr>
              <p14:xfrm>
                <a:off x="10732020" y="1353868"/>
                <a:ext cx="461520" cy="28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BCE21B-02A5-6950-AFEE-652DF54B11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14020" y="1336228"/>
                  <a:ext cx="497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92E01C-7752-BBCC-ADAF-0DF1031C47A7}"/>
                    </a:ext>
                  </a:extLst>
                </p14:cNvPr>
                <p14:cNvContentPartPr/>
                <p14:nvPr/>
              </p14:nvContentPartPr>
              <p14:xfrm>
                <a:off x="11041260" y="1507588"/>
                <a:ext cx="303840" cy="14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92E01C-7752-BBCC-ADAF-0DF1031C47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23260" y="1489948"/>
                  <a:ext cx="3394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5F3A26-E797-94CD-537E-4C9A9706E41E}"/>
              </a:ext>
            </a:extLst>
          </p:cNvPr>
          <p:cNvGrpSpPr/>
          <p:nvPr/>
        </p:nvGrpSpPr>
        <p:grpSpPr>
          <a:xfrm>
            <a:off x="9976020" y="1938508"/>
            <a:ext cx="822960" cy="369360"/>
            <a:chOff x="9976020" y="1938508"/>
            <a:chExt cx="8229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3CEC3F-BB77-0D67-7D25-319418917DB7}"/>
                    </a:ext>
                  </a:extLst>
                </p14:cNvPr>
                <p14:cNvContentPartPr/>
                <p14:nvPr/>
              </p14:nvContentPartPr>
              <p14:xfrm>
                <a:off x="10023540" y="2048308"/>
                <a:ext cx="73080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3CEC3F-BB77-0D67-7D25-319418917D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05900" y="2030668"/>
                  <a:ext cx="76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A5E9FD-821A-317C-87DD-A5C7FA3986F3}"/>
                    </a:ext>
                  </a:extLst>
                </p14:cNvPr>
                <p14:cNvContentPartPr/>
                <p14:nvPr/>
              </p14:nvContentPartPr>
              <p14:xfrm>
                <a:off x="10037580" y="2181508"/>
                <a:ext cx="671760" cy="25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A5E9FD-821A-317C-87DD-A5C7FA3986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9580" y="2163508"/>
                  <a:ext cx="707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993DAF-6439-44AA-0AC5-59FAF512DCED}"/>
                    </a:ext>
                  </a:extLst>
                </p14:cNvPr>
                <p14:cNvContentPartPr/>
                <p14:nvPr/>
              </p14:nvContentPartPr>
              <p14:xfrm>
                <a:off x="9976020" y="1945348"/>
                <a:ext cx="12564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993DAF-6439-44AA-0AC5-59FAF512DC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58020" y="1927708"/>
                  <a:ext cx="161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B47338-85D8-E758-E5A7-918315E985A4}"/>
                    </a:ext>
                  </a:extLst>
                </p14:cNvPr>
                <p14:cNvContentPartPr/>
                <p14:nvPr/>
              </p14:nvContentPartPr>
              <p14:xfrm>
                <a:off x="10669740" y="1938508"/>
                <a:ext cx="129240" cy="36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B47338-85D8-E758-E5A7-918315E985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52100" y="1920868"/>
                  <a:ext cx="164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76607E-3703-439D-2E6E-3957459586AF}"/>
                    </a:ext>
                  </a:extLst>
                </p14:cNvPr>
                <p14:cNvContentPartPr/>
                <p14:nvPr/>
              </p14:nvContentPartPr>
              <p14:xfrm>
                <a:off x="10064940" y="2172508"/>
                <a:ext cx="40320" cy="6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76607E-3703-439D-2E6E-3957459586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46940" y="2154508"/>
                  <a:ext cx="75960" cy="99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FBFD6FC-E8B7-8A25-EB89-86EE2E58C66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1228" y="2425503"/>
            <a:ext cx="1017358" cy="4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5B99C89-8B15-4C26-9731-11F47370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86" y="4863472"/>
            <a:ext cx="3955294" cy="1943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6B107-44E5-4FFB-847A-232CFE19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Disk, Partition, Volume, Mountpoint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303E0-26B1-4648-BBF2-1FC316F5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87" y="2035474"/>
            <a:ext cx="6953491" cy="30655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31993-1424-4736-AEDB-8CEA4207718B}"/>
              </a:ext>
            </a:extLst>
          </p:cNvPr>
          <p:cNvCxnSpPr/>
          <p:nvPr/>
        </p:nvCxnSpPr>
        <p:spPr>
          <a:xfrm>
            <a:off x="7996078" y="3240075"/>
            <a:ext cx="375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374BD7-407C-4FED-8CCF-03449A506E96}"/>
              </a:ext>
            </a:extLst>
          </p:cNvPr>
          <p:cNvSpPr txBox="1"/>
          <p:nvPr/>
        </p:nvSpPr>
        <p:spPr>
          <a:xfrm>
            <a:off x="8436438" y="2678949"/>
            <a:ext cx="14371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physical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84F8F-FC99-4FB7-A637-CFFF439B88BE}"/>
              </a:ext>
            </a:extLst>
          </p:cNvPr>
          <p:cNvSpPr txBox="1"/>
          <p:nvPr/>
        </p:nvSpPr>
        <p:spPr>
          <a:xfrm>
            <a:off x="8436438" y="3383567"/>
            <a:ext cx="13345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Logical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9CA3B-D1CB-48D5-926E-7FCEB50BAB92}"/>
              </a:ext>
            </a:extLst>
          </p:cNvPr>
          <p:cNvSpPr txBox="1"/>
          <p:nvPr/>
        </p:nvSpPr>
        <p:spPr>
          <a:xfrm>
            <a:off x="8225293" y="1557972"/>
            <a:ext cx="321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Vendor, Product, Serial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Disk/drive signature (assigned by Win OS)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6C59BD-6840-4CE7-A12C-20A134B81309}"/>
              </a:ext>
            </a:extLst>
          </p:cNvPr>
          <p:cNvCxnSpPr>
            <a:cxnSpLocks/>
          </p:cNvCxnSpPr>
          <p:nvPr/>
        </p:nvCxnSpPr>
        <p:spPr>
          <a:xfrm flipV="1">
            <a:off x="7307643" y="1905615"/>
            <a:ext cx="906843" cy="352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58E1B3-24D0-464F-96F6-1FC442E5BE21}"/>
              </a:ext>
            </a:extLst>
          </p:cNvPr>
          <p:cNvSpPr txBox="1"/>
          <p:nvPr/>
        </p:nvSpPr>
        <p:spPr>
          <a:xfrm>
            <a:off x="2824609" y="1550699"/>
            <a:ext cx="26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partition start/end section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C7BB94-12C0-488B-ACAE-E2268C072E35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4152890" y="1920031"/>
            <a:ext cx="902760" cy="94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DA026-AFB3-4245-AB45-DE4E814CF7AA}"/>
              </a:ext>
            </a:extLst>
          </p:cNvPr>
          <p:cNvSpPr txBox="1"/>
          <p:nvPr/>
        </p:nvSpPr>
        <p:spPr>
          <a:xfrm>
            <a:off x="8354292" y="3933842"/>
            <a:ext cx="375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Logical volume</a:t>
            </a:r>
            <a:r>
              <a:rPr lang="en-US" altLang="zh-CN" dirty="0">
                <a:solidFill>
                  <a:srgbClr val="7030A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Volume name, Drive letter, Volume serial number XXXX-XXXX (generated when format a volume)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6A8652-2742-42D7-9EFD-09611BE4FD5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458783" y="4221890"/>
            <a:ext cx="895509" cy="3121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235943-E8D7-4ED5-84E6-2D49444510B9}"/>
              </a:ext>
            </a:extLst>
          </p:cNvPr>
          <p:cNvCxnSpPr>
            <a:cxnSpLocks/>
          </p:cNvCxnSpPr>
          <p:nvPr/>
        </p:nvCxnSpPr>
        <p:spPr>
          <a:xfrm>
            <a:off x="7618632" y="4889887"/>
            <a:ext cx="2573501" cy="94522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358427-53A6-4262-AE71-59677E7C0BFA}"/>
              </a:ext>
            </a:extLst>
          </p:cNvPr>
          <p:cNvSpPr txBox="1"/>
          <p:nvPr/>
        </p:nvSpPr>
        <p:spPr>
          <a:xfrm>
            <a:off x="3346249" y="5835112"/>
            <a:ext cx="4308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MountedDevices</a:t>
            </a:r>
            <a:r>
              <a:rPr lang="en-US" dirty="0">
                <a:solidFill>
                  <a:srgbClr val="FF0000"/>
                </a:solidFill>
              </a:rPr>
              <a:t> map to MP GUID: </a:t>
            </a:r>
            <a:r>
              <a:rPr lang="en-US" dirty="0">
                <a:solidFill>
                  <a:srgbClr val="92D050"/>
                </a:solidFill>
              </a:rPr>
              <a:t>\??\Volume\GUID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C52AF1-E436-4A07-A7E5-2C6D5ACB273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500514" y="4889887"/>
            <a:ext cx="2118118" cy="945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E8E1BE-B863-42B2-B5C3-E79937BBCA9F}"/>
              </a:ext>
            </a:extLst>
          </p:cNvPr>
          <p:cNvSpPr txBox="1"/>
          <p:nvPr/>
        </p:nvSpPr>
        <p:spPr>
          <a:xfrm>
            <a:off x="7458783" y="5501103"/>
            <a:ext cx="3677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</a:t>
            </a:r>
            <a:r>
              <a:rPr lang="en-US" sz="1600" dirty="0" err="1"/>
              <a:t>ount</a:t>
            </a:r>
            <a:r>
              <a:rPr lang="en-US" sz="1600" dirty="0" err="1">
                <a:solidFill>
                  <a:srgbClr val="FF0000"/>
                </a:solidFill>
              </a:rPr>
              <a:t>P</a:t>
            </a:r>
            <a:r>
              <a:rPr lang="en-US" sz="1600" dirty="0" err="1"/>
              <a:t>oints</a:t>
            </a:r>
            <a:r>
              <a:rPr lang="en-US" sz="1600" dirty="0"/>
              <a:t>: </a:t>
            </a:r>
            <a:r>
              <a:rPr lang="en-US" sz="1600" dirty="0">
                <a:solidFill>
                  <a:schemeClr val="accent5"/>
                </a:solidFill>
              </a:rPr>
              <a:t>GUID of path or Volume</a:t>
            </a:r>
          </a:p>
        </p:txBody>
      </p:sp>
    </p:spTree>
    <p:extLst>
      <p:ext uri="{BB962C8B-B14F-4D97-AF65-F5344CB8AC3E}">
        <p14:creationId xmlns:p14="http://schemas.microsoft.com/office/powerpoint/2010/main" val="192133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information want to exam?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</a:t>
            </a:r>
          </a:p>
          <a:p>
            <a:pPr lvl="1"/>
            <a:r>
              <a:rPr lang="en-US" dirty="0"/>
              <a:t>First Connected Time (driver installed)</a:t>
            </a:r>
          </a:p>
          <a:p>
            <a:pPr lvl="1"/>
            <a:r>
              <a:rPr lang="en-US" dirty="0"/>
              <a:t>Time USB Last Attached</a:t>
            </a:r>
          </a:p>
          <a:p>
            <a:pPr lvl="1"/>
            <a:r>
              <a:rPr lang="en-US" dirty="0"/>
              <a:t>Time USB Last Attached after reboot</a:t>
            </a:r>
          </a:p>
          <a:p>
            <a:r>
              <a:rPr lang="en-US" dirty="0"/>
              <a:t>Vendor/ Product ID/ Serial #</a:t>
            </a:r>
          </a:p>
          <a:p>
            <a:r>
              <a:rPr lang="en-US" dirty="0"/>
              <a:t>User Account </a:t>
            </a:r>
          </a:p>
          <a:p>
            <a:r>
              <a:rPr lang="en-US" dirty="0"/>
              <a:t>Volume </a:t>
            </a:r>
          </a:p>
          <a:p>
            <a:pPr lvl="1"/>
            <a:r>
              <a:rPr lang="en-US" dirty="0"/>
              <a:t>Mounted Volume GUID </a:t>
            </a:r>
          </a:p>
          <a:p>
            <a:pPr lvl="1"/>
            <a:r>
              <a:rPr lang="en-US" dirty="0"/>
              <a:t>Assigned Volume Drive Letter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FCB5B-359C-4372-AB64-9C79167C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83" y="3349822"/>
            <a:ext cx="5871482" cy="2445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F2EA6-4124-4341-ACB0-1E787A46F804}"/>
              </a:ext>
            </a:extLst>
          </p:cNvPr>
          <p:cNvSpPr txBox="1"/>
          <p:nvPr/>
        </p:nvSpPr>
        <p:spPr>
          <a:xfrm>
            <a:off x="9743945" y="2728356"/>
            <a:ext cx="1100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Volume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3714E2-7E61-4EDB-8535-43656AA89019}"/>
              </a:ext>
            </a:extLst>
          </p:cNvPr>
          <p:cNvCxnSpPr/>
          <p:nvPr/>
        </p:nvCxnSpPr>
        <p:spPr>
          <a:xfrm>
            <a:off x="10322896" y="3214885"/>
            <a:ext cx="196483" cy="56362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442031-24D0-49FC-A2C0-859643B6F5FB}"/>
              </a:ext>
            </a:extLst>
          </p:cNvPr>
          <p:cNvSpPr txBox="1"/>
          <p:nvPr/>
        </p:nvSpPr>
        <p:spPr>
          <a:xfrm>
            <a:off x="5725551" y="5842540"/>
            <a:ext cx="519801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Unallocated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physical space on a hard drive that doesn't belong to a partition.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no programs can write to the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 space doesn't exist to the operating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need to either create a new partition using the space or expand an existing partition.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10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8459-7A7B-8B04-6F41-E3BC14B1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Evidence Source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E2AC-E6FA-9DF6-08E3-673E99E6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/>
              <a:t>PnP Logs</a:t>
            </a:r>
          </a:p>
          <a:p>
            <a:r>
              <a:rPr lang="en-US"/>
              <a:t>Windows Registry</a:t>
            </a:r>
          </a:p>
          <a:p>
            <a:r>
              <a:rPr lang="en-US"/>
              <a:t>System Events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2054" name="Picture 6" descr="Event Management System | Information Technology Services | Nebraska">
            <a:extLst>
              <a:ext uri="{FF2B5EF4-FFF2-40B4-BE49-F238E27FC236}">
                <a16:creationId xmlns:a16="http://schemas.microsoft.com/office/drawing/2014/main" id="{6D8FAD65-31B8-C7AB-C4D3-FEE2671C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484" y="609600"/>
            <a:ext cx="2075000" cy="20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dows Registry - Wikipedia">
            <a:extLst>
              <a:ext uri="{FF2B5EF4-FFF2-40B4-BE49-F238E27FC236}">
                <a16:creationId xmlns:a16="http://schemas.microsoft.com/office/drawing/2014/main" id="{DAC368F2-AF29-686C-4952-E108F3C5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359" y="609600"/>
            <a:ext cx="2074999" cy="2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ug and play Download APK for Android (Free) | mob.org">
            <a:extLst>
              <a:ext uri="{FF2B5EF4-FFF2-40B4-BE49-F238E27FC236}">
                <a16:creationId xmlns:a16="http://schemas.microsoft.com/office/drawing/2014/main" id="{34A3DF95-991E-D84B-5F55-5DDA193C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839" y="2958034"/>
            <a:ext cx="5421162" cy="30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4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CBA2C-9B8C-BAF9-E736-2BC8BCC9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Locations to exam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1266899"/>
              </p:ext>
            </p:extLst>
          </p:nvPr>
        </p:nvGraphicFramePr>
        <p:xfrm>
          <a:off x="1286933" y="2247137"/>
          <a:ext cx="9618135" cy="349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345">
                <a:tc>
                  <a:txBody>
                    <a:bodyPr/>
                    <a:lstStyle/>
                    <a:p>
                      <a:r>
                        <a:rPr lang="en-US" sz="1400"/>
                        <a:t>Locations 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Time/Volume Serial # assigned by Windows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Vendor ID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Product ID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Product</a:t>
                      </a:r>
                    </a:p>
                    <a:p>
                      <a:r>
                        <a:rPr lang="en-US" sz="1400"/>
                        <a:t>Serial #</a:t>
                      </a:r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SetupAPI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 </a:t>
                      </a:r>
                      <a:r>
                        <a:rPr lang="en-US" sz="1400"/>
                        <a:t>Log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First installed/Connected Time 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√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√</a:t>
                      </a:r>
                    </a:p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√</a:t>
                      </a:r>
                    </a:p>
                    <a:p>
                      <a:endParaRPr lang="en-US" sz="1400"/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71">
                <a:tc>
                  <a:txBody>
                    <a:bodyPr/>
                    <a:lstStyle/>
                    <a:p>
                      <a:pPr lvl="0"/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ControlSet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###\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Enum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\USBSTOR\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CurrentControlSet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Enum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\USB</a:t>
                      </a:r>
                    </a:p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First Connected Time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Time Last Attached after reboot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√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√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√</a:t>
                      </a:r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HKU\informant\SOFTWARE\Microsoft\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WindowsNT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\CurrentVersion\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EMDMgmt</a:t>
                      </a:r>
                      <a:endParaRPr lang="en-US" sz="1400" i="1">
                        <a:solidFill>
                          <a:srgbClr val="007DB5"/>
                        </a:solidFill>
                      </a:endParaRP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√</a:t>
                      </a:r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HKU\informant\Software\Microsoft\Windows\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CurrentVersion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\Explorer\MountPoints2\</a:t>
                      </a:r>
                    </a:p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User Account that mounted volume, Time USB Last Attached, Volume GUID 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sz="1400" i="1" err="1">
                          <a:solidFill>
                            <a:srgbClr val="007DB5"/>
                          </a:solidFill>
                        </a:rPr>
                        <a:t>MountedDevices</a:t>
                      </a:r>
                      <a:r>
                        <a:rPr lang="en-US" sz="1400" i="1">
                          <a:solidFill>
                            <a:srgbClr val="007DB5"/>
                          </a:solidFill>
                        </a:rPr>
                        <a:t>\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Volume GUID and Assigned Volume</a:t>
                      </a:r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371" marR="69371" marT="34685" marB="346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12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18. </a:t>
            </a:r>
            <a:r>
              <a:rPr lang="en-US" dirty="0"/>
              <a:t>What application was used for e-mail communication?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8174"/>
            <a:ext cx="9700340" cy="1377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1A904-FE22-4160-8C85-8D770FF9EF9E}"/>
              </a:ext>
            </a:extLst>
          </p:cNvPr>
          <p:cNvSpPr txBox="1"/>
          <p:nvPr/>
        </p:nvSpPr>
        <p:spPr>
          <a:xfrm>
            <a:off x="838200" y="2248842"/>
            <a:ext cx="4552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rip.pl installer plugin; grep for Outlook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554081"/>
            <a:ext cx="60939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List of email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https://en.wikipedia.org/wiki/Comparison_of_email_clients</a:t>
            </a:r>
          </a:p>
        </p:txBody>
      </p:sp>
    </p:spTree>
    <p:extLst>
      <p:ext uri="{BB962C8B-B14F-4D97-AF65-F5344CB8AC3E}">
        <p14:creationId xmlns:p14="http://schemas.microsoft.com/office/powerpoint/2010/main" val="320381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Locations to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Device (setup) Classes</a:t>
            </a:r>
          </a:p>
          <a:p>
            <a:pPr lvl="1"/>
            <a:r>
              <a:rPr lang="en-US" i="1"/>
              <a:t>HKLM\SYSTEM\</a:t>
            </a:r>
            <a:r>
              <a:rPr lang="en-US" i="1" err="1"/>
              <a:t>ControlSet</a:t>
            </a:r>
            <a:r>
              <a:rPr lang="en-US" i="1"/>
              <a:t>###\Control\</a:t>
            </a:r>
            <a:r>
              <a:rPr lang="en-US" i="1" err="1"/>
              <a:t>DeviceClasses</a:t>
            </a:r>
            <a:r>
              <a:rPr lang="en-US" i="1"/>
              <a:t>\{a5dcbf10-6530-11d2-901f-00c04fb951ed}\</a:t>
            </a:r>
          </a:p>
          <a:p>
            <a:pPr lvl="1"/>
            <a:r>
              <a:rPr lang="en-US" i="1"/>
              <a:t>HKLM\SYSTEM\</a:t>
            </a:r>
            <a:r>
              <a:rPr lang="en-US" i="1" err="1"/>
              <a:t>ControlSet</a:t>
            </a:r>
            <a:r>
              <a:rPr lang="en-US" i="1"/>
              <a:t>###\Control\</a:t>
            </a:r>
            <a:r>
              <a:rPr lang="en-US" i="1" err="1"/>
              <a:t>DeviceClasses</a:t>
            </a:r>
            <a:r>
              <a:rPr lang="en-US" i="1"/>
              <a:t>\{53f56307-b6bf-11d0-94f2-00a0c91efb8b}\</a:t>
            </a:r>
          </a:p>
          <a:p>
            <a:r>
              <a:rPr lang="en-US"/>
              <a:t>Volume </a:t>
            </a:r>
            <a:r>
              <a:rPr lang="en-US" dirty="0"/>
              <a:t>Info Cache </a:t>
            </a:r>
          </a:p>
          <a:p>
            <a:pPr lvl="1"/>
            <a:r>
              <a:rPr lang="en-US" i="1"/>
              <a:t>HKLM\SOFTWARE\Microsoft\Windows Search\</a:t>
            </a:r>
            <a:r>
              <a:rPr lang="en-US" i="1" err="1"/>
              <a:t>VolumeInfoCache</a:t>
            </a:r>
            <a:r>
              <a:rPr lang="en-US" i="1"/>
              <a:t>  </a:t>
            </a:r>
          </a:p>
          <a:p>
            <a:r>
              <a:rPr lang="en-US"/>
              <a:t>System </a:t>
            </a:r>
            <a:r>
              <a:rPr lang="en-US" dirty="0"/>
              <a:t>Events</a:t>
            </a:r>
          </a:p>
          <a:p>
            <a:pPr lvl="1"/>
            <a:r>
              <a:rPr lang="en-US" i="1"/>
              <a:t>\Windows\System32\</a:t>
            </a:r>
            <a:r>
              <a:rPr lang="en-US" i="1" err="1"/>
              <a:t>winevt</a:t>
            </a:r>
            <a:r>
              <a:rPr lang="en-US" i="1"/>
              <a:t>\Logs\</a:t>
            </a:r>
            <a:r>
              <a:rPr lang="en-US" i="1" err="1"/>
              <a:t>System.evtx</a:t>
            </a:r>
            <a:endParaRPr lang="en-US" i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22.1</a:t>
            </a:r>
            <a:r>
              <a:rPr lang="en-US" dirty="0"/>
              <a:t> </a:t>
            </a:r>
            <a:r>
              <a:rPr lang="en-US" i="1" err="1"/>
              <a:t>SetupAPI</a:t>
            </a:r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The Plug and Play (PnP) manager logs information about device installation in a plain-text log file to </a:t>
            </a:r>
          </a:p>
          <a:p>
            <a:pPr lvl="1"/>
            <a:r>
              <a:rPr lang="en-US" dirty="0"/>
              <a:t>Verify the installation of a device </a:t>
            </a:r>
          </a:p>
          <a:p>
            <a:pPr lvl="1"/>
            <a:r>
              <a:rPr lang="en-US" dirty="0"/>
              <a:t>Troubleshoot device installation problems.</a:t>
            </a:r>
          </a:p>
          <a:p>
            <a:pPr lvl="2"/>
            <a:r>
              <a:rPr lang="en-US" dirty="0"/>
              <a:t>"device did not install" </a:t>
            </a:r>
          </a:p>
          <a:p>
            <a:pPr lvl="2"/>
            <a:r>
              <a:rPr lang="en-US" dirty="0"/>
              <a:t>"wrong driver installed" </a:t>
            </a:r>
          </a:p>
          <a:p>
            <a:pPr lvl="2"/>
            <a:r>
              <a:rPr lang="en-US" dirty="0"/>
              <a:t>"Exit status: FAILURE".</a:t>
            </a:r>
          </a:p>
          <a:p>
            <a:r>
              <a:rPr lang="en-US" dirty="0"/>
              <a:t>Implemented in Windows Vista and later versions of Windows, </a:t>
            </a:r>
          </a:p>
          <a:p>
            <a:pPr lvl="1"/>
            <a:r>
              <a:rPr lang="en-US" dirty="0"/>
              <a:t>Device installation: </a:t>
            </a:r>
            <a:r>
              <a:rPr lang="en-US" i="1"/>
              <a:t>setupapi.dev.log </a:t>
            </a:r>
          </a:p>
          <a:p>
            <a:pPr lvl="1"/>
            <a:r>
              <a:rPr lang="en-US"/>
              <a:t>Application installation</a:t>
            </a:r>
            <a:r>
              <a:rPr lang="en-US" dirty="0"/>
              <a:t>: </a:t>
            </a:r>
            <a:r>
              <a:rPr lang="en-US" i="1"/>
              <a:t>setupapi.app.log </a:t>
            </a:r>
          </a:p>
          <a:p>
            <a:pPr lvl="1"/>
            <a:r>
              <a:rPr lang="en-US"/>
              <a:t>Default location </a:t>
            </a:r>
            <a:r>
              <a:rPr lang="en-US" i="1"/>
              <a:t>%</a:t>
            </a:r>
            <a:r>
              <a:rPr lang="en-US" i="1" err="1"/>
              <a:t>SystemRoot</a:t>
            </a:r>
            <a:r>
              <a:rPr lang="en-US" i="1"/>
              <a:t>%\</a:t>
            </a:r>
            <a:r>
              <a:rPr lang="en-US" i="1" err="1"/>
              <a:t>inf</a:t>
            </a:r>
            <a:endParaRPr lang="en-US" i="1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30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22.1</a:t>
            </a:r>
            <a:r>
              <a:rPr lang="en-US" dirty="0"/>
              <a:t> </a:t>
            </a:r>
            <a:r>
              <a:rPr lang="en-US" i="1" dirty="0" err="1">
                <a:solidFill>
                  <a:srgbClr val="007DB5"/>
                </a:solidFill>
              </a:rPr>
              <a:t>SetupAPI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Log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436414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the log file “</a:t>
            </a:r>
            <a:r>
              <a:rPr lang="en-US" i="1" dirty="0">
                <a:solidFill>
                  <a:srgbClr val="007DB5"/>
                </a:solidFill>
              </a:rPr>
              <a:t>setupspi.dev.log</a:t>
            </a:r>
            <a:r>
              <a:rPr lang="en-US" dirty="0"/>
              <a:t>” by default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281964" cy="1958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76377"/>
            <a:ext cx="9137172" cy="12878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199" y="4307045"/>
            <a:ext cx="238219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</a:t>
            </a:r>
            <a:r>
              <a:rPr lang="en-US" i="1" dirty="0">
                <a:solidFill>
                  <a:srgbClr val="007DB5"/>
                </a:solidFill>
              </a:rPr>
              <a:t>setupspi.dev.log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2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70" y="167760"/>
            <a:ext cx="315708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for </a:t>
            </a:r>
            <a:r>
              <a:rPr lang="en-US" i="1" dirty="0" err="1">
                <a:solidFill>
                  <a:srgbClr val="007DB5"/>
                </a:solidFill>
              </a:rPr>
              <a:t>usb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installation evets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0" y="537092"/>
            <a:ext cx="11690093" cy="27358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3585" y="3430996"/>
            <a:ext cx="498553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Two USB devices are discovered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VID</a:t>
            </a:r>
            <a:r>
              <a:rPr lang="en-US" sz="1600" dirty="0"/>
              <a:t>/</a:t>
            </a:r>
            <a:r>
              <a:rPr lang="en-US" sz="1600" dirty="0">
                <a:solidFill>
                  <a:srgbClr val="FF0000"/>
                </a:solidFill>
              </a:rPr>
              <a:t>PID</a:t>
            </a:r>
            <a:r>
              <a:rPr lang="en-US" sz="1600" dirty="0"/>
              <a:t>/</a:t>
            </a:r>
            <a:r>
              <a:rPr lang="en-US" sz="1600" dirty="0">
                <a:solidFill>
                  <a:srgbClr val="FF0000"/>
                </a:solidFill>
              </a:rPr>
              <a:t>Serial 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</a:t>
            </a:r>
            <a:r>
              <a:rPr lang="en-US" sz="1600" dirty="0"/>
              <a:t>endor </a:t>
            </a:r>
            <a:r>
              <a:rPr lang="en-US" sz="1600" dirty="0" err="1">
                <a:solidFill>
                  <a:srgbClr val="FF0000"/>
                </a:solidFill>
              </a:rPr>
              <a:t>ID</a:t>
            </a:r>
            <a:r>
              <a:rPr lang="en-US" sz="1600" dirty="0" err="1"/>
              <a:t>entification</a:t>
            </a:r>
            <a:r>
              <a:rPr lang="en-US" sz="1600" dirty="0"/>
              <a:t>: </a:t>
            </a:r>
            <a:r>
              <a:rPr lang="en-US" sz="1600" i="1" dirty="0">
                <a:solidFill>
                  <a:srgbClr val="007DB5"/>
                </a:solidFill>
              </a:rPr>
              <a:t>0781</a:t>
            </a:r>
            <a:r>
              <a:rPr lang="en-US" sz="1600" dirty="0">
                <a:solidFill>
                  <a:srgbClr val="007DB5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/>
              <a:t>roduct </a:t>
            </a:r>
            <a:r>
              <a:rPr lang="en-US" sz="1600" dirty="0">
                <a:solidFill>
                  <a:srgbClr val="FF0000"/>
                </a:solidFill>
              </a:rPr>
              <a:t>Id</a:t>
            </a:r>
            <a:r>
              <a:rPr lang="en-US" sz="1600" dirty="0"/>
              <a:t>entification: </a:t>
            </a:r>
            <a:r>
              <a:rPr lang="en-US" sz="1600" i="1" dirty="0">
                <a:solidFill>
                  <a:srgbClr val="007DB5"/>
                </a:solidFill>
              </a:rPr>
              <a:t>5571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Serial No 1: </a:t>
            </a:r>
            <a:r>
              <a:rPr lang="en-US" sz="1600" i="1" dirty="0">
                <a:solidFill>
                  <a:srgbClr val="007DB5"/>
                </a:solidFill>
              </a:rPr>
              <a:t>4C530012450531101593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Serial No 2: </a:t>
            </a:r>
            <a:r>
              <a:rPr lang="en-US" sz="1600" i="1" dirty="0">
                <a:solidFill>
                  <a:srgbClr val="007DB5"/>
                </a:solidFill>
              </a:rPr>
              <a:t>4C530012550531106501</a:t>
            </a:r>
          </a:p>
          <a:p>
            <a:r>
              <a:rPr lang="en-US" sz="1600" dirty="0"/>
              <a:t>Can be used to </a:t>
            </a:r>
            <a:r>
              <a:rPr lang="en-US" sz="1600" dirty="0">
                <a:solidFill>
                  <a:srgbClr val="FF0000"/>
                </a:solidFill>
              </a:rPr>
              <a:t>restrict</a:t>
            </a:r>
            <a:r>
              <a:rPr lang="en-US" sz="1600" dirty="0"/>
              <a:t> what USB devices can be utilized within an environment.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70" y="3355761"/>
            <a:ext cx="4619349" cy="320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08062" y="2188308"/>
            <a:ext cx="3931138" cy="22664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684" y="1063867"/>
            <a:ext cx="2111086" cy="70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08056" y="2586245"/>
            <a:ext cx="3931138" cy="22664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30" y="0"/>
            <a:ext cx="912353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90" y="1208931"/>
            <a:ext cx="8161727" cy="266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30" y="2219569"/>
            <a:ext cx="4080864" cy="215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52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9" y="1973454"/>
            <a:ext cx="11796782" cy="2911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009" y="1604122"/>
            <a:ext cx="41412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Exam the timestamps of driver installation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117F1-CF3A-4786-90F8-A8BE32E36526}"/>
              </a:ext>
            </a:extLst>
          </p:cNvPr>
          <p:cNvSpPr txBox="1"/>
          <p:nvPr/>
        </p:nvSpPr>
        <p:spPr>
          <a:xfrm>
            <a:off x="9846803" y="3695385"/>
            <a:ext cx="8547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serial #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937EC3-5A30-4CA3-A094-E3D07EF16520}"/>
              </a:ext>
            </a:extLst>
          </p:cNvPr>
          <p:cNvCxnSpPr/>
          <p:nvPr/>
        </p:nvCxnSpPr>
        <p:spPr>
          <a:xfrm flipH="1" flipV="1">
            <a:off x="10156641" y="3264635"/>
            <a:ext cx="136027" cy="362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5A6CF-AF74-4C0A-899C-694D38868A1F}"/>
              </a:ext>
            </a:extLst>
          </p:cNvPr>
          <p:cNvCxnSpPr/>
          <p:nvPr/>
        </p:nvCxnSpPr>
        <p:spPr>
          <a:xfrm>
            <a:off x="10292668" y="4064717"/>
            <a:ext cx="0" cy="25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6C1D44-0851-4BCA-81E3-A1515200AC0A}"/>
              </a:ext>
            </a:extLst>
          </p:cNvPr>
          <p:cNvSpPr txBox="1"/>
          <p:nvPr/>
        </p:nvSpPr>
        <p:spPr>
          <a:xfrm>
            <a:off x="3327009" y="5253878"/>
            <a:ext cx="614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Conclusion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USBs have been attached to the PC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 recognized USBs right after USBs were attached to the PC</a:t>
            </a:r>
          </a:p>
        </p:txBody>
      </p:sp>
    </p:spTree>
    <p:extLst>
      <p:ext uri="{BB962C8B-B14F-4D97-AF65-F5344CB8AC3E}">
        <p14:creationId xmlns:p14="http://schemas.microsoft.com/office/powerpoint/2010/main" val="422211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22.2 </a:t>
            </a:r>
            <a:r>
              <a:rPr lang="en-US" dirty="0"/>
              <a:t>Exam </a:t>
            </a:r>
            <a:r>
              <a:rPr lang="en-US" dirty="0">
                <a:solidFill>
                  <a:srgbClr val="FF0000"/>
                </a:solidFill>
              </a:rPr>
              <a:t>SanDisk </a:t>
            </a:r>
            <a:r>
              <a:rPr lang="en-US" dirty="0" err="1">
                <a:solidFill>
                  <a:srgbClr val="FF0000"/>
                </a:solidFill>
              </a:rPr>
              <a:t>Cruzer</a:t>
            </a:r>
            <a:r>
              <a:rPr lang="en-US" dirty="0">
                <a:solidFill>
                  <a:srgbClr val="FF0000"/>
                </a:solidFill>
              </a:rPr>
              <a:t> Fit USB </a:t>
            </a:r>
            <a:r>
              <a:rPr lang="en-US" dirty="0"/>
              <a:t>registry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50689"/>
            <a:ext cx="8605507" cy="2212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9" y="1981357"/>
            <a:ext cx="4817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for </a:t>
            </a:r>
            <a:r>
              <a:rPr lang="en-US" dirty="0">
                <a:solidFill>
                  <a:srgbClr val="FF0000"/>
                </a:solidFill>
              </a:rPr>
              <a:t>SanDisk </a:t>
            </a:r>
            <a:r>
              <a:rPr lang="en-US" dirty="0" err="1">
                <a:solidFill>
                  <a:srgbClr val="FF0000"/>
                </a:solidFill>
              </a:rPr>
              <a:t>Cruzer</a:t>
            </a:r>
            <a:r>
              <a:rPr lang="en-US" dirty="0">
                <a:solidFill>
                  <a:srgbClr val="FF0000"/>
                </a:solidFill>
              </a:rPr>
              <a:t> Fit USB </a:t>
            </a:r>
            <a:r>
              <a:rPr lang="en-US" dirty="0"/>
              <a:t>via </a:t>
            </a:r>
            <a:r>
              <a:rPr lang="en-US" dirty="0">
                <a:solidFill>
                  <a:srgbClr val="007DB5"/>
                </a:solidFill>
              </a:rPr>
              <a:t>product ID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742586"/>
            <a:ext cx="63552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Roboto"/>
              </a:rPr>
              <a:t>Z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' stands for Zulu time, which is also GMT and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/>
              </a:rPr>
              <a:t>UTC-&gt; EST convert: -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5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boto"/>
              </a:rPr>
              <a:t>Note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: the timestamps are incorrect (one hour off -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6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 hours)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42443" y="3218075"/>
            <a:ext cx="2961645" cy="665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1143000" algn="l"/>
              </a:tabLst>
            </a:pPr>
            <a:r>
              <a:rPr lang="en-US" dirty="0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Connected Time After Reboot</a:t>
            </a:r>
          </a:p>
          <a:p>
            <a:pPr>
              <a:lnSpc>
                <a:spcPct val="107000"/>
              </a:lnSpc>
              <a:tabLst>
                <a:tab pos="1143000" algn="l"/>
              </a:tabLst>
            </a:pPr>
            <a:r>
              <a:rPr lang="en-US" dirty="0" err="1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Lastwrite</a:t>
            </a:r>
            <a:r>
              <a:rPr lang="en-US" dirty="0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 Time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23667" y="3378200"/>
            <a:ext cx="818776" cy="1824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98733" y="3747532"/>
            <a:ext cx="1343710" cy="70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1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22.3 </a:t>
            </a:r>
            <a:r>
              <a:rPr lang="en-US" dirty="0"/>
              <a:t>Exam </a:t>
            </a:r>
            <a:r>
              <a:rPr lang="en-US" dirty="0" err="1">
                <a:solidFill>
                  <a:srgbClr val="FF0000"/>
                </a:solidFill>
              </a:rPr>
              <a:t>USBStor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registry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483488" cy="454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598A0-1DB9-4254-B314-47BEB96681CC}"/>
              </a:ext>
            </a:extLst>
          </p:cNvPr>
          <p:cNvSpPr txBox="1"/>
          <p:nvPr/>
        </p:nvSpPr>
        <p:spPr>
          <a:xfrm>
            <a:off x="8570563" y="4045058"/>
            <a:ext cx="14371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What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8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22.4 </a:t>
            </a:r>
            <a:r>
              <a:rPr lang="en-US" i="1"/>
              <a:t>E</a:t>
            </a:r>
            <a:r>
              <a:rPr lang="en-US"/>
              <a:t>xternal </a:t>
            </a:r>
            <a:r>
              <a:rPr lang="en-US" i="1"/>
              <a:t>M</a:t>
            </a:r>
            <a:r>
              <a:rPr lang="en-US"/>
              <a:t>emory </a:t>
            </a:r>
            <a:r>
              <a:rPr lang="en-US" i="1"/>
              <a:t>D</a:t>
            </a:r>
            <a:r>
              <a:rPr lang="en-US"/>
              <a:t>evice </a:t>
            </a:r>
            <a:r>
              <a:rPr lang="en-US" i="1"/>
              <a:t>M</a:t>
            </a:r>
            <a:r>
              <a:rPr lang="en-US"/>
              <a:t>ana</a:t>
            </a:r>
            <a:r>
              <a:rPr lang="en-US" i="1"/>
              <a:t>g</a:t>
            </a:r>
            <a:r>
              <a:rPr lang="en-US"/>
              <a:t>e</a:t>
            </a:r>
            <a:r>
              <a:rPr lang="en-US" i="1"/>
              <a:t>m</a:t>
            </a:r>
            <a:r>
              <a:rPr lang="en-US"/>
              <a:t>en</a:t>
            </a:r>
            <a:r>
              <a:rPr lang="en-US" i="1"/>
              <a:t>t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When you insert a flash device like a USB key into a system</a:t>
            </a:r>
          </a:p>
          <a:p>
            <a:pPr lvl="1">
              <a:lnSpc>
                <a:spcPct val="90000"/>
              </a:lnSpc>
            </a:pPr>
            <a:r>
              <a:rPr lang="en-US" sz="1700" i="1" err="1"/>
              <a:t>EMDMgmt</a:t>
            </a:r>
            <a:r>
              <a:rPr lang="en-US" sz="1700" i="1"/>
              <a:t> </a:t>
            </a:r>
            <a:r>
              <a:rPr lang="en-US" sz="1700"/>
              <a:t>(i.e., a part of ReadyBoost) service looks at the device to determine its performance characteristics  </a:t>
            </a:r>
          </a:p>
          <a:p>
            <a:pPr lvl="2">
              <a:lnSpc>
                <a:spcPct val="90000"/>
              </a:lnSpc>
            </a:pPr>
            <a:r>
              <a:rPr lang="en-US" sz="1700"/>
              <a:t>e.g., it's capabilities and see if it's suitable for use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Stores the results of its test in </a:t>
            </a:r>
            <a:r>
              <a:rPr lang="en-US" sz="1700" i="1"/>
              <a:t>HKLM\SOFTWARE\Microsoft\Windows NT\CurrentVersion\</a:t>
            </a:r>
            <a:r>
              <a:rPr lang="en-US" sz="1700" i="1" err="1"/>
              <a:t>Emdmgmt</a:t>
            </a:r>
            <a:r>
              <a:rPr lang="en-US" sz="1700" i="1"/>
              <a:t>.</a:t>
            </a:r>
          </a:p>
          <a:p>
            <a:pPr lvl="2">
              <a:lnSpc>
                <a:spcPct val="90000"/>
              </a:lnSpc>
            </a:pPr>
            <a:r>
              <a:rPr lang="en-US" sz="1700"/>
              <a:t>Contains</a:t>
            </a:r>
            <a:r>
              <a:rPr lang="en-US" sz="1700" i="1"/>
              <a:t> Volume serial number</a:t>
            </a:r>
          </a:p>
          <a:p>
            <a:pPr>
              <a:lnSpc>
                <a:spcPct val="90000"/>
              </a:lnSpc>
            </a:pPr>
            <a:r>
              <a:rPr lang="en-GB" sz="1700"/>
              <a:t>ReadyBoost consists of a service implemented in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 </a:t>
            </a:r>
            <a:r>
              <a:rPr lang="en-GB" sz="1700" i="1"/>
              <a:t>%</a:t>
            </a:r>
            <a:r>
              <a:rPr lang="en-GB" sz="1700" i="1" err="1"/>
              <a:t>SystemRoot</a:t>
            </a:r>
            <a:r>
              <a:rPr lang="en-GB" sz="1700" i="1"/>
              <a:t>%\System32\Emdmgmt.dll</a:t>
            </a:r>
          </a:p>
          <a:p>
            <a:pPr lvl="2">
              <a:lnSpc>
                <a:spcPct val="90000"/>
              </a:lnSpc>
            </a:pPr>
            <a:r>
              <a:rPr lang="en-GB" sz="1700" b="0" i="1">
                <a:effectLst/>
                <a:latin typeface="Segoe UI" panose="020B0502040204020203" pitchFamily="34" charset="0"/>
              </a:rPr>
              <a:t>that runs in a Service Host process, and</a:t>
            </a:r>
          </a:p>
          <a:p>
            <a:pPr lvl="1">
              <a:lnSpc>
                <a:spcPct val="90000"/>
              </a:lnSpc>
            </a:pPr>
            <a:r>
              <a:rPr lang="en-GB" sz="1700" i="1"/>
              <a:t>%</a:t>
            </a:r>
            <a:r>
              <a:rPr lang="en-GB" sz="1700" i="1" err="1"/>
              <a:t>SystemRoot</a:t>
            </a:r>
            <a:r>
              <a:rPr lang="en-GB" sz="1700" i="1"/>
              <a:t>%\System32\Drivers\Ecache.sys</a:t>
            </a:r>
          </a:p>
          <a:p>
            <a:pPr lvl="2">
              <a:lnSpc>
                <a:spcPct val="90000"/>
              </a:lnSpc>
            </a:pPr>
            <a:r>
              <a:rPr lang="en-GB" sz="1700" b="0" i="1">
                <a:effectLst/>
                <a:latin typeface="Segoe UI" panose="020B0502040204020203" pitchFamily="34" charset="0"/>
              </a:rPr>
              <a:t>a volume filter driver,</a:t>
            </a:r>
          </a:p>
        </p:txBody>
      </p:sp>
    </p:spTree>
    <p:extLst>
      <p:ext uri="{BB962C8B-B14F-4D97-AF65-F5344CB8AC3E}">
        <p14:creationId xmlns:p14="http://schemas.microsoft.com/office/powerpoint/2010/main" val="83213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677332" y="2160589"/>
            <a:ext cx="441071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Volume serial number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The volume serial number is written to the volume by Windows each time it is formatted.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This value is calculated using the current date and time, and can be easily viewed by opening a command prompt to the volume (i.e.,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C:\, D:\,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etc.) and typing the vol command.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96" y="2159663"/>
            <a:ext cx="2029498" cy="182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072" y="4315736"/>
            <a:ext cx="3944549" cy="16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19. </a:t>
            </a:r>
            <a:r>
              <a:rPr lang="en-US" dirty="0"/>
              <a:t>Where is the e-mail file located?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55208"/>
            <a:ext cx="7971882" cy="1751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896008"/>
            <a:ext cx="32972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-r</a:t>
            </a:r>
            <a:r>
              <a:rPr lang="en-US" dirty="0"/>
              <a:t>: Recursive on directory entries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-F</a:t>
            </a:r>
            <a:r>
              <a:rPr lang="en-US" dirty="0"/>
              <a:t>: Display only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424678"/>
            <a:ext cx="9951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20. </a:t>
            </a:r>
            <a:r>
              <a:rPr lang="en-US" sz="4400" dirty="0">
                <a:latin typeface="+mj-lt"/>
                <a:ea typeface="+mj-ea"/>
                <a:cs typeface="+mj-cs"/>
              </a:rPr>
              <a:t>What was the e-mail account used by the suspect?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604CC-3929-2910-5ED9-FBF44D8E6B02}"/>
              </a:ext>
            </a:extLst>
          </p:cNvPr>
          <p:cNvSpPr txBox="1"/>
          <p:nvPr/>
        </p:nvSpPr>
        <p:spPr>
          <a:xfrm>
            <a:off x="838200" y="577160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$</a:t>
            </a:r>
            <a:r>
              <a:rPr lang="en-GB" dirty="0"/>
              <a:t> End of string, or end of line in multi-line pattern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92711-6A15-4735-F09B-4FF45DA8B257}"/>
              </a:ext>
            </a:extLst>
          </p:cNvPr>
          <p:cNvSpPr txBox="1"/>
          <p:nvPr/>
        </p:nvSpPr>
        <p:spPr>
          <a:xfrm>
            <a:off x="4944397" y="4297183"/>
            <a:ext cx="3676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OST (Offline Storage Table)</a:t>
            </a:r>
          </a:p>
        </p:txBody>
      </p:sp>
    </p:spTree>
    <p:extLst>
      <p:ext uri="{BB962C8B-B14F-4D97-AF65-F5344CB8AC3E}">
        <p14:creationId xmlns:p14="http://schemas.microsoft.com/office/powerpoint/2010/main" val="279528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22.5 </a:t>
            </a:r>
            <a:r>
              <a:rPr lang="en-US" i="1"/>
              <a:t>MountPoints2</a:t>
            </a:r>
          </a:p>
        </p:txBody>
      </p:sp>
      <p:sp>
        <p:nvSpPr>
          <p:cNvPr id="29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71521A27-EBA7-9B14-542F-8978BA8F6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7683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329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62542"/>
            <a:ext cx="7509933" cy="6042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933" y="3659686"/>
            <a:ext cx="2372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four mountpoint GUID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90533" y="3499082"/>
            <a:ext cx="1295400" cy="377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5" idx="1"/>
          </p:cNvCxnSpPr>
          <p:nvPr/>
        </p:nvCxnSpPr>
        <p:spPr>
          <a:xfrm flipH="1">
            <a:off x="4676689" y="3844352"/>
            <a:ext cx="1309244" cy="296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76689" y="3899648"/>
            <a:ext cx="1309244" cy="596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83611" y="3743714"/>
            <a:ext cx="1302322" cy="132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83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22.6 </a:t>
            </a:r>
            <a:r>
              <a:rPr lang="en-US" dirty="0"/>
              <a:t>Mounted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7258" cy="4351338"/>
          </a:xfrm>
        </p:spPr>
        <p:txBody>
          <a:bodyPr/>
          <a:lstStyle/>
          <a:p>
            <a:r>
              <a:rPr lang="en-US" dirty="0"/>
              <a:t>Devices attached to computer</a:t>
            </a:r>
          </a:p>
          <a:p>
            <a:pPr lvl="1"/>
            <a:r>
              <a:rPr lang="en-US" dirty="0"/>
              <a:t>Persistent volume name</a:t>
            </a:r>
          </a:p>
          <a:p>
            <a:pPr lvl="1"/>
            <a:r>
              <a:rPr lang="en-US" dirty="0"/>
              <a:t>Drive letter</a:t>
            </a:r>
          </a:p>
          <a:p>
            <a:pPr lvl="1"/>
            <a:r>
              <a:rPr lang="en-US" dirty="0"/>
              <a:t>GUID (unique internal identifier </a:t>
            </a:r>
            <a:r>
              <a:rPr lang="en-GB" sz="2400" dirty="0"/>
              <a:t>of a mount point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Disk/Drive Signature</a:t>
            </a:r>
          </a:p>
          <a:p>
            <a:r>
              <a:rPr lang="en-US" dirty="0"/>
              <a:t>Device types include</a:t>
            </a:r>
          </a:p>
          <a:p>
            <a:pPr lvl="1"/>
            <a:r>
              <a:rPr lang="en-US" dirty="0"/>
              <a:t>USB storage devices</a:t>
            </a:r>
          </a:p>
          <a:p>
            <a:pPr lvl="1"/>
            <a:r>
              <a:rPr lang="en-US" dirty="0"/>
              <a:t>DVD/CDROM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AD9707-08CC-4EC6-885C-4304654F8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599101"/>
              </p:ext>
            </p:extLst>
          </p:nvPr>
        </p:nvGraphicFramePr>
        <p:xfrm>
          <a:off x="6491459" y="1948376"/>
          <a:ext cx="3911600" cy="244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Get Free Icons: Hard Drive Icon. Galactica Icons. System Icons.  Professional Stock Icons and Free Sets - awicons.com">
            <a:extLst>
              <a:ext uri="{FF2B5EF4-FFF2-40B4-BE49-F238E27FC236}">
                <a16:creationId xmlns:a16="http://schemas.microsoft.com/office/drawing/2014/main" id="{A4BFA1EC-86E3-4831-A022-E387072B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95" y="5099538"/>
            <a:ext cx="1210994" cy="12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6501F-B0C0-4EEF-8267-5A19145BCEDF}"/>
              </a:ext>
            </a:extLst>
          </p:cNvPr>
          <p:cNvSpPr txBox="1"/>
          <p:nvPr/>
        </p:nvSpPr>
        <p:spPr>
          <a:xfrm>
            <a:off x="10158046" y="388268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16BBF-AEBF-4FE9-AF03-C9A4D1DE4621}"/>
              </a:ext>
            </a:extLst>
          </p:cNvPr>
          <p:cNvSpPr txBox="1"/>
          <p:nvPr/>
        </p:nvSpPr>
        <p:spPr>
          <a:xfrm>
            <a:off x="10344968" y="5469204"/>
            <a:ext cx="15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 Signature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1CE43A7-1E6E-4153-B7D2-3FDACE896420}"/>
              </a:ext>
            </a:extLst>
          </p:cNvPr>
          <p:cNvSpPr/>
          <p:nvPr/>
        </p:nvSpPr>
        <p:spPr>
          <a:xfrm rot="10800000">
            <a:off x="9601200" y="4393940"/>
            <a:ext cx="84992" cy="443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038857-4C39-46E9-B133-1D4D2ADAE86E}"/>
              </a:ext>
            </a:extLst>
          </p:cNvPr>
          <p:cNvCxnSpPr>
            <a:cxnSpLocks/>
          </p:cNvCxnSpPr>
          <p:nvPr/>
        </p:nvCxnSpPr>
        <p:spPr>
          <a:xfrm>
            <a:off x="8315178" y="5653870"/>
            <a:ext cx="197651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189C6B-5674-4558-A676-9EF1819BC17E}"/>
              </a:ext>
            </a:extLst>
          </p:cNvPr>
          <p:cNvSpPr txBox="1"/>
          <p:nvPr/>
        </p:nvSpPr>
        <p:spPr>
          <a:xfrm>
            <a:off x="8544439" y="5206273"/>
            <a:ext cx="651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 1</a:t>
            </a:r>
          </a:p>
          <a:p>
            <a:endParaRPr lang="en-US" dirty="0"/>
          </a:p>
          <a:p>
            <a:r>
              <a:rPr lang="en-US" dirty="0"/>
              <a:t>Vol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847B2-BEA1-4D70-92E5-A810ABB3BFDC}"/>
              </a:ext>
            </a:extLst>
          </p:cNvPr>
          <p:cNvSpPr txBox="1"/>
          <p:nvPr/>
        </p:nvSpPr>
        <p:spPr>
          <a:xfrm>
            <a:off x="8120546" y="578421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C0E87-D06F-42A1-9968-B155B9B1FE42}"/>
              </a:ext>
            </a:extLst>
          </p:cNvPr>
          <p:cNvSpPr txBox="1"/>
          <p:nvPr/>
        </p:nvSpPr>
        <p:spPr>
          <a:xfrm>
            <a:off x="5470397" y="4876074"/>
            <a:ext cx="318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have to have a drive letter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F35AB4-8312-45B3-9238-185F6D42BBF9}"/>
              </a:ext>
            </a:extLst>
          </p:cNvPr>
          <p:cNvCxnSpPr/>
          <p:nvPr/>
        </p:nvCxnSpPr>
        <p:spPr>
          <a:xfrm>
            <a:off x="8447259" y="5099538"/>
            <a:ext cx="207408" cy="24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7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" y="823986"/>
            <a:ext cx="8458933" cy="561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9581" y="1314718"/>
            <a:ext cx="337360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Drive/Disk Signature </a:t>
            </a:r>
            <a:r>
              <a:rPr lang="en-US" sz="1600" dirty="0"/>
              <a:t>is a unique ID number that Windows writes to a specific location inside the Master Boot Record (MBR) on the first sector of every hard drive that it sees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can use Drive signature to group disk and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disk-&gt; multiple volumes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200" y="454654"/>
            <a:ext cx="33211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7030A0"/>
                </a:solidFill>
              </a:rPr>
              <a:t>MountedDevices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use plugin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7F051-2D9E-43BB-8EC8-603794F6E3B0}"/>
              </a:ext>
            </a:extLst>
          </p:cNvPr>
          <p:cNvSpPr/>
          <p:nvPr/>
        </p:nvSpPr>
        <p:spPr>
          <a:xfrm>
            <a:off x="1062200" y="2468880"/>
            <a:ext cx="4744240" cy="11734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4FFA1-64CF-4A27-B000-2F208BF2D981}"/>
              </a:ext>
            </a:extLst>
          </p:cNvPr>
          <p:cNvSpPr/>
          <p:nvPr/>
        </p:nvSpPr>
        <p:spPr>
          <a:xfrm>
            <a:off x="1115540" y="4039356"/>
            <a:ext cx="4534268" cy="8305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962D7-B1B5-48A7-B7AC-1EEF10123AC9}"/>
              </a:ext>
            </a:extLst>
          </p:cNvPr>
          <p:cNvSpPr txBox="1"/>
          <p:nvPr/>
        </p:nvSpPr>
        <p:spPr>
          <a:xfrm>
            <a:off x="3178549" y="1730216"/>
            <a:ext cx="24179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C</a:t>
            </a:r>
            <a:r>
              <a:rPr lang="en-US" sz="1600" dirty="0"/>
              <a:t>: is the main partition, Disk has two partitions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6469F-9F63-4CBB-AAB3-ED79F0F2484A}"/>
              </a:ext>
            </a:extLst>
          </p:cNvPr>
          <p:cNvCxnSpPr/>
          <p:nvPr/>
        </p:nvCxnSpPr>
        <p:spPr>
          <a:xfrm flipH="1">
            <a:off x="2476500" y="2068770"/>
            <a:ext cx="1318260" cy="55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CAABAF-A21B-4E52-96EB-2C74B78BDE21}"/>
              </a:ext>
            </a:extLst>
          </p:cNvPr>
          <p:cNvSpPr txBox="1"/>
          <p:nvPr/>
        </p:nvSpPr>
        <p:spPr>
          <a:xfrm>
            <a:off x="6849581" y="4285369"/>
            <a:ext cx="210487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GUID of a mount point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2A953A-F767-457F-99FC-3E4205924991}"/>
              </a:ext>
            </a:extLst>
          </p:cNvPr>
          <p:cNvCxnSpPr/>
          <p:nvPr/>
        </p:nvCxnSpPr>
        <p:spPr>
          <a:xfrm flipH="1" flipV="1">
            <a:off x="5486400" y="3055620"/>
            <a:ext cx="1363181" cy="139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C07F36-6148-4C1C-9009-BB2F0E412E0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486401" y="3387358"/>
            <a:ext cx="1363180" cy="106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0DFF9C-976A-44BB-8057-88B4B1F8FEB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41435" y="4454646"/>
            <a:ext cx="1308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EC05CD-8525-4D71-8159-8FF7EDF457C0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728086"/>
            <a:ext cx="1341279" cy="72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2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671361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Show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MountedDevices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using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hivexsh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7" y="1348028"/>
            <a:ext cx="5421162" cy="11248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38" y="3852475"/>
            <a:ext cx="5421162" cy="17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6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View more details of mounted devices via </a:t>
            </a:r>
            <a:r>
              <a:rPr lang="en-US" sz="36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hivexsh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4" y="2160589"/>
            <a:ext cx="39573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little endian: in bytes, Hex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Partition 1: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0x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10,00,00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Partition 2: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0x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06,50,00,00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 sectors, Dec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Partition 1: 2048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Partition 2: 206848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29" r="22290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22.7 </a:t>
            </a:r>
            <a:r>
              <a:rPr lang="en-US" dirty="0"/>
              <a:t>Device (setup) classes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Devices are grouped into a </a:t>
            </a:r>
            <a:r>
              <a:rPr lang="en-US"/>
              <a:t>device setup class</a:t>
            </a:r>
          </a:p>
          <a:p>
            <a:pPr lvl="1"/>
            <a:r>
              <a:rPr lang="en-US" dirty="0"/>
              <a:t>If devices have similar manner of </a:t>
            </a:r>
            <a:r>
              <a:rPr lang="en-US"/>
              <a:t>set up </a:t>
            </a:r>
            <a:r>
              <a:rPr lang="en-US" dirty="0"/>
              <a:t>and </a:t>
            </a:r>
            <a:r>
              <a:rPr lang="en-US"/>
              <a:t>configuration</a:t>
            </a:r>
          </a:p>
          <a:p>
            <a:pPr lvl="1"/>
            <a:r>
              <a:rPr lang="en-US" dirty="0"/>
              <a:t>SCSI media changer devices are grouped into the </a:t>
            </a:r>
            <a:r>
              <a:rPr lang="en-US" i="1" err="1"/>
              <a:t>MediumChanger</a:t>
            </a:r>
            <a:r>
              <a:rPr lang="en-US"/>
              <a:t> </a:t>
            </a:r>
            <a:r>
              <a:rPr lang="en-US" dirty="0"/>
              <a:t>device setup class. </a:t>
            </a:r>
          </a:p>
          <a:p>
            <a:r>
              <a:rPr lang="en-US" dirty="0"/>
              <a:t>Microsoft defines setup classes for most devices. </a:t>
            </a:r>
          </a:p>
          <a:p>
            <a:pPr lvl="1"/>
            <a:r>
              <a:rPr lang="en-US" dirty="0"/>
              <a:t>OEMs can define new device setup classes, but only if none of the existing classes apply. </a:t>
            </a:r>
          </a:p>
          <a:p>
            <a:pPr lvl="1"/>
            <a:r>
              <a:rPr lang="en-US" dirty="0"/>
              <a:t>For example, a camera vendor does not have to define a new setup class because cameras fall under the Image setup class. </a:t>
            </a:r>
          </a:p>
          <a:p>
            <a:r>
              <a:rPr lang="en-US" dirty="0"/>
              <a:t>The device setup class GUID defines the </a:t>
            </a:r>
            <a:r>
              <a:rPr lang="en-US" i="1"/>
              <a:t>..\</a:t>
            </a:r>
            <a:r>
              <a:rPr lang="en-US" i="1" err="1"/>
              <a:t>CurrentControlSet</a:t>
            </a:r>
            <a:r>
              <a:rPr lang="en-US" i="1"/>
              <a:t>\Control\</a:t>
            </a:r>
            <a:r>
              <a:rPr lang="en-US" i="1" err="1"/>
              <a:t>DeviceClass</a:t>
            </a:r>
            <a:r>
              <a:rPr lang="en-US" i="1"/>
              <a:t>\{</a:t>
            </a:r>
            <a:r>
              <a:rPr lang="en-US" i="1" err="1"/>
              <a:t>ClassGuid</a:t>
            </a:r>
            <a:r>
              <a:rPr lang="en-US" i="1"/>
              <a:t>} </a:t>
            </a:r>
            <a:r>
              <a:rPr lang="en-US" dirty="0"/>
              <a:t>registry key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831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2" y="1639888"/>
            <a:ext cx="9948528" cy="4664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892" y="1270556"/>
            <a:ext cx="644958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007DB5"/>
                </a:solidFill>
              </a:rPr>
              <a:t>device setup classes </a:t>
            </a:r>
            <a:r>
              <a:rPr lang="en-US" dirty="0"/>
              <a:t>and particular devices under the classes</a:t>
            </a:r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839" y="0"/>
            <a:ext cx="4482086" cy="127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2D1C6B-E689-4935-AA83-5FAC1F49096E}"/>
              </a:ext>
            </a:extLst>
          </p:cNvPr>
          <p:cNvCxnSpPr/>
          <p:nvPr/>
        </p:nvCxnSpPr>
        <p:spPr>
          <a:xfrm flipH="1">
            <a:off x="8907780" y="3040380"/>
            <a:ext cx="579120" cy="297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AF4850-67AD-4763-9EC3-A272DEF159A8}"/>
              </a:ext>
            </a:extLst>
          </p:cNvPr>
          <p:cNvCxnSpPr/>
          <p:nvPr/>
        </p:nvCxnSpPr>
        <p:spPr>
          <a:xfrm flipH="1">
            <a:off x="8907780" y="4951412"/>
            <a:ext cx="579120" cy="297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D0E219-03C3-8ED3-5A5A-A3396E692DB1}"/>
              </a:ext>
            </a:extLst>
          </p:cNvPr>
          <p:cNvSpPr txBox="1"/>
          <p:nvPr/>
        </p:nvSpPr>
        <p:spPr>
          <a:xfrm>
            <a:off x="3259394" y="3706537"/>
            <a:ext cx="298654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Connected Time After Reboot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B4ACA-5426-9550-1B1C-4F9E9764970E}"/>
              </a:ext>
            </a:extLst>
          </p:cNvPr>
          <p:cNvSpPr/>
          <p:nvPr/>
        </p:nvSpPr>
        <p:spPr>
          <a:xfrm>
            <a:off x="604892" y="3871452"/>
            <a:ext cx="2307914" cy="295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485AF-338A-E2C7-5BC8-B7B82E343DFF}"/>
              </a:ext>
            </a:extLst>
          </p:cNvPr>
          <p:cNvSpPr/>
          <p:nvPr/>
        </p:nvSpPr>
        <p:spPr>
          <a:xfrm>
            <a:off x="631934" y="4363065"/>
            <a:ext cx="2307914" cy="295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C7AB2-ECCC-AF46-F064-7CBFC048A461}"/>
              </a:ext>
            </a:extLst>
          </p:cNvPr>
          <p:cNvCxnSpPr>
            <a:cxnSpLocks/>
          </p:cNvCxnSpPr>
          <p:nvPr/>
        </p:nvCxnSpPr>
        <p:spPr>
          <a:xfrm flipH="1">
            <a:off x="2886997" y="3893576"/>
            <a:ext cx="398207" cy="12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6813A5-D6B1-F512-2DB0-3A11A112684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966890" y="3893576"/>
            <a:ext cx="292504" cy="61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4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/>
              <a:t>22.8 </a:t>
            </a:r>
            <a:r>
              <a:rPr lang="en-US" dirty="0"/>
              <a:t>Volume information Cache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/>
          </a:bodyPr>
          <a:lstStyle/>
          <a:p>
            <a:r>
              <a:rPr lang="en-US" i="1"/>
              <a:t>Windows Search </a:t>
            </a:r>
            <a:r>
              <a:rPr lang="en-US" dirty="0"/>
              <a:t>registry is to help search function</a:t>
            </a:r>
          </a:p>
          <a:p>
            <a:r>
              <a:rPr lang="en-US" i="1" err="1"/>
              <a:t>VolumeInfoCache</a:t>
            </a:r>
            <a:r>
              <a:rPr lang="en-US"/>
              <a:t> </a:t>
            </a:r>
            <a:r>
              <a:rPr lang="en-US" dirty="0"/>
              <a:t>is a sub-key of </a:t>
            </a:r>
            <a:r>
              <a:rPr lang="en-US" i="1"/>
              <a:t>Windows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889" y="4048918"/>
            <a:ext cx="5424112" cy="14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99" y="238069"/>
            <a:ext cx="5189670" cy="6195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092" y="492069"/>
            <a:ext cx="339580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Exam Volume Infor Cache from </a:t>
            </a:r>
            <a:r>
              <a:rPr lang="en-US" dirty="0">
                <a:solidFill>
                  <a:srgbClr val="007DB5"/>
                </a:solidFill>
              </a:rPr>
              <a:t>Windows Search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9DBFB-BF5D-42A8-0AA7-53A913A4B4A7}"/>
              </a:ext>
            </a:extLst>
          </p:cNvPr>
          <p:cNvSpPr/>
          <p:nvPr/>
        </p:nvSpPr>
        <p:spPr>
          <a:xfrm>
            <a:off x="4564626" y="2721077"/>
            <a:ext cx="4210664" cy="8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507CC-BF18-AE65-200E-8F342BFD0A3C}"/>
              </a:ext>
            </a:extLst>
          </p:cNvPr>
          <p:cNvSpPr txBox="1"/>
          <p:nvPr/>
        </p:nvSpPr>
        <p:spPr>
          <a:xfrm>
            <a:off x="2006757" y="3915386"/>
            <a:ext cx="17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USB?</a:t>
            </a:r>
          </a:p>
          <a:p>
            <a:r>
              <a:rPr lang="en-US" dirty="0"/>
              <a:t>check timestamp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279BB6-35A5-4FF2-7781-2FE2CBBF7215}"/>
              </a:ext>
            </a:extLst>
          </p:cNvPr>
          <p:cNvCxnSpPr>
            <a:cxnSpLocks/>
          </p:cNvCxnSpPr>
          <p:nvPr/>
        </p:nvCxnSpPr>
        <p:spPr>
          <a:xfrm flipV="1">
            <a:off x="3790336" y="3089787"/>
            <a:ext cx="4210664" cy="101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EDEC2A-3703-8FB3-15F0-EED53DB0D7B5}"/>
              </a:ext>
            </a:extLst>
          </p:cNvPr>
          <p:cNvSpPr txBox="1"/>
          <p:nvPr/>
        </p:nvSpPr>
        <p:spPr>
          <a:xfrm>
            <a:off x="1786493" y="2959161"/>
            <a:ext cx="27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to write to the registry</a:t>
            </a:r>
          </a:p>
        </p:txBody>
      </p:sp>
    </p:spTree>
    <p:extLst>
      <p:ext uri="{BB962C8B-B14F-4D97-AF65-F5344CB8AC3E}">
        <p14:creationId xmlns:p14="http://schemas.microsoft.com/office/powerpoint/2010/main" val="23179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21. </a:t>
            </a:r>
            <a:r>
              <a:rPr lang="en-US" dirty="0"/>
              <a:t>List all e-mails of the suspect. If possible, identify deleted e-mails.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40500-3279-EDA2-0EC0-413C19D2D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6105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923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1"/>
          <a:stretch/>
        </p:blipFill>
        <p:spPr>
          <a:xfrm>
            <a:off x="1703713" y="4817686"/>
            <a:ext cx="7315668" cy="99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13" y="1566652"/>
            <a:ext cx="7315668" cy="2648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13" y="4215427"/>
            <a:ext cx="7315668" cy="602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712" y="1197320"/>
            <a:ext cx="492568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Volume information Cache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66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79281"/>
              </p:ext>
            </p:extLst>
          </p:nvPr>
        </p:nvGraphicFramePr>
        <p:xfrm>
          <a:off x="649224" y="978407"/>
          <a:ext cx="10680191" cy="5166870"/>
        </p:xfrm>
        <a:graphic>
          <a:graphicData uri="http://schemas.openxmlformats.org/drawingml/2006/table">
            <a:tbl>
              <a:tblPr firstRow="1" firstCol="1" bandRow="1"/>
              <a:tblGrid>
                <a:gridCol w="181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09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Possible Answer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 Name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Serial No.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Connected Time (Local time)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Connected Time After Reboot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4C530012450531101593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2015-03-23  14:31:10  Mon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09:38:00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IAMAN $_@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4C530012550531106501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09:58:32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09:58:33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1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Considerations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‘First Connected Time’ can be identified from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SetupAPI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Log.  (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C:\Windows\inf\setupapi.dev.log)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MountedDevices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Enum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\USBSTOR\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###\Control\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DeviceClasses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\{a5dcbf10-6530-11d2-901f-00c04fb951ed}\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###\Control\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DeviceClasses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\{53f56307-b6bf-11d0-94f2-00a0c91efb8b}\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HKU\informant\Software\Microsoft\Windows\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CurrentVersion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\Explorer\MountPoints2\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HKLM\SOFTWARE\Microsoft\Windows Search\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VolumeInfoCache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\E: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timestamp: 2015-03-24 09:58:34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value: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VolumeLabel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data:  ‘IAMAN $_@’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\Windows\System32\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winevt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\Logs\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System.evtx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(Event ID: 20001, 20003…)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5DDD4A-6B99-FA91-4975-486A42F204A5}"/>
                  </a:ext>
                </a:extLst>
              </p14:cNvPr>
              <p14:cNvContentPartPr/>
              <p14:nvPr/>
            </p14:nvContentPartPr>
            <p14:xfrm>
              <a:off x="5471292" y="4770929"/>
              <a:ext cx="340920" cy="28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5DDD4A-6B99-FA91-4975-486A42F204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2292" y="4761929"/>
                <a:ext cx="35856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742AE0E-50B0-5BD9-5020-FB650263C2BF}"/>
              </a:ext>
            </a:extLst>
          </p:cNvPr>
          <p:cNvGrpSpPr/>
          <p:nvPr/>
        </p:nvGrpSpPr>
        <p:grpSpPr>
          <a:xfrm>
            <a:off x="5832372" y="1946369"/>
            <a:ext cx="4876560" cy="3497760"/>
            <a:chOff x="5832372" y="1946369"/>
            <a:chExt cx="4876560" cy="34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A43403-152D-D1F8-DC62-761E247C431E}"/>
                    </a:ext>
                  </a:extLst>
                </p14:cNvPr>
                <p14:cNvContentPartPr/>
                <p14:nvPr/>
              </p14:nvContentPartPr>
              <p14:xfrm>
                <a:off x="9421932" y="1946369"/>
                <a:ext cx="320760" cy="28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A43403-152D-D1F8-DC62-761E247C43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13292" y="1937729"/>
                  <a:ext cx="338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283DEF-DCE4-B4A1-4478-DBBA9643DA9E}"/>
                    </a:ext>
                  </a:extLst>
                </p14:cNvPr>
                <p14:cNvContentPartPr/>
                <p14:nvPr/>
              </p14:nvContentPartPr>
              <p14:xfrm>
                <a:off x="10360092" y="2211329"/>
                <a:ext cx="348840" cy="26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283DEF-DCE4-B4A1-4478-DBBA9643DA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51092" y="2202329"/>
                  <a:ext cx="366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801D11-B1EC-B87A-FDBF-33A271B7AB73}"/>
                    </a:ext>
                  </a:extLst>
                </p14:cNvPr>
                <p14:cNvContentPartPr/>
                <p14:nvPr/>
              </p14:nvContentPartPr>
              <p14:xfrm>
                <a:off x="5832372" y="4903409"/>
                <a:ext cx="3406680" cy="35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801D11-B1EC-B87A-FDBF-33A271B7AB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3732" y="4894769"/>
                  <a:ext cx="3424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5A297C-9E82-8F64-5C0B-8DA9A3889C8D}"/>
                    </a:ext>
                  </a:extLst>
                </p14:cNvPr>
                <p14:cNvContentPartPr/>
                <p14:nvPr/>
              </p14:nvContentPartPr>
              <p14:xfrm>
                <a:off x="9085332" y="2256329"/>
                <a:ext cx="567720" cy="279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5A297C-9E82-8F64-5C0B-8DA9A3889C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76692" y="2247689"/>
                  <a:ext cx="585360" cy="28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B1DFB3-6B36-C588-C394-5D2E8CB1F131}"/>
                    </a:ext>
                  </a:extLst>
                </p14:cNvPr>
                <p14:cNvContentPartPr/>
                <p14:nvPr/>
              </p14:nvContentPartPr>
              <p14:xfrm>
                <a:off x="9507612" y="2514089"/>
                <a:ext cx="1126080" cy="246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B1DFB3-6B36-C588-C394-5D2E8CB1F1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98612" y="2505449"/>
                  <a:ext cx="1143720" cy="24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017B04-8469-E88B-00B2-EA3FBD3C7578}"/>
                    </a:ext>
                  </a:extLst>
                </p14:cNvPr>
                <p14:cNvContentPartPr/>
                <p14:nvPr/>
              </p14:nvContentPartPr>
              <p14:xfrm>
                <a:off x="9253092" y="4955249"/>
                <a:ext cx="916560" cy="48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017B04-8469-E88B-00B2-EA3FBD3C75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44092" y="4946609"/>
                  <a:ext cx="9342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054327-FB1F-9D21-4893-D0FA991F6FFB}"/>
                    </a:ext>
                  </a:extLst>
                </p14:cNvPr>
                <p14:cNvContentPartPr/>
                <p14:nvPr/>
              </p14:nvContentPartPr>
              <p14:xfrm>
                <a:off x="9600852" y="5144609"/>
                <a:ext cx="95040" cy="8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054327-FB1F-9D21-4893-D0FA991F6F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92212" y="5135969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26A43A-9E62-85E9-F12F-F117AD3D15F9}"/>
                    </a:ext>
                  </a:extLst>
                </p14:cNvPr>
                <p14:cNvContentPartPr/>
                <p14:nvPr/>
              </p14:nvContentPartPr>
              <p14:xfrm>
                <a:off x="9689412" y="5300129"/>
                <a:ext cx="36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26A43A-9E62-85E9-F12F-F117AD3D1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80772" y="5291129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A16479C5-F4B3-0EA1-ECD3-12D74181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93" y="5393918"/>
            <a:ext cx="4734078" cy="3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6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libpff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solidFill>
                  <a:srgbClr val="007DB5"/>
                </a:solidFill>
              </a:rPr>
              <a:t>libpff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library to access the </a:t>
            </a:r>
            <a:r>
              <a:rPr lang="en-US" dirty="0">
                <a:solidFill>
                  <a:srgbClr val="007DB5"/>
                </a:solidFill>
              </a:rPr>
              <a:t>P</a:t>
            </a:r>
            <a:r>
              <a:rPr lang="en-US" dirty="0"/>
              <a:t>ersonal </a:t>
            </a:r>
            <a:r>
              <a:rPr lang="en-US" dirty="0">
                <a:solidFill>
                  <a:srgbClr val="007DB5"/>
                </a:solidFill>
              </a:rPr>
              <a:t>F</a:t>
            </a:r>
            <a:r>
              <a:rPr lang="en-US" dirty="0"/>
              <a:t>older </a:t>
            </a:r>
            <a:r>
              <a:rPr lang="en-US" dirty="0">
                <a:solidFill>
                  <a:srgbClr val="007DB5"/>
                </a:solidFill>
              </a:rPr>
              <a:t>F</a:t>
            </a:r>
            <a:r>
              <a:rPr lang="en-US" dirty="0"/>
              <a:t>ile (</a:t>
            </a:r>
            <a:r>
              <a:rPr lang="en-US" i="1" dirty="0">
                <a:solidFill>
                  <a:srgbClr val="007DB5"/>
                </a:solidFill>
              </a:rPr>
              <a:t>PFF</a:t>
            </a:r>
            <a:r>
              <a:rPr lang="en-US" dirty="0"/>
              <a:t>) and the Offline Folder File (OFF) format.</a:t>
            </a:r>
          </a:p>
          <a:p>
            <a:pPr lvl="1"/>
            <a:r>
              <a:rPr lang="en-US" dirty="0"/>
              <a:t>These format are used by Microsoft Outlook to store email, contacts and other data.</a:t>
            </a:r>
          </a:p>
          <a:p>
            <a:r>
              <a:rPr lang="en-US" dirty="0"/>
              <a:t>Support file types</a:t>
            </a:r>
          </a:p>
          <a:p>
            <a:pPr lvl="1"/>
            <a:r>
              <a:rPr lang="en-US" dirty="0"/>
              <a:t>PAB (Personal Address Book)</a:t>
            </a:r>
          </a:p>
          <a:p>
            <a:pPr lvl="1"/>
            <a:r>
              <a:rPr lang="en-US" dirty="0"/>
              <a:t>PST (Personal Storage Table)</a:t>
            </a:r>
          </a:p>
          <a:p>
            <a:pPr lvl="1"/>
            <a:r>
              <a:rPr lang="en-US" dirty="0"/>
              <a:t>OST (Offline Storage Table)</a:t>
            </a:r>
          </a:p>
          <a:p>
            <a:r>
              <a:rPr lang="en-US" i="1" dirty="0">
                <a:solidFill>
                  <a:srgbClr val="007DB5"/>
                </a:solidFill>
              </a:rPr>
              <a:t>https://github.com/libyal/libpff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706A0F-CE6A-4D47-DCD4-9010D1374ABD}"/>
                  </a:ext>
                </a:extLst>
              </p14:cNvPr>
              <p14:cNvContentPartPr/>
              <p14:nvPr/>
            </p14:nvContentPartPr>
            <p14:xfrm>
              <a:off x="1465572" y="4637369"/>
              <a:ext cx="3644640" cy="41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706A0F-CE6A-4D47-DCD4-9010D1374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572" y="4628729"/>
                <a:ext cx="3662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1E16AC-DE6C-20F3-8C17-2D6449B135C7}"/>
                  </a:ext>
                </a:extLst>
              </p14:cNvPr>
              <p14:cNvContentPartPr/>
              <p14:nvPr/>
            </p14:nvContentPartPr>
            <p14:xfrm>
              <a:off x="5217132" y="4652129"/>
              <a:ext cx="1021320" cy="15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1E16AC-DE6C-20F3-8C17-2D6449B135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8492" y="4643129"/>
                <a:ext cx="103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4D3634-57AA-663B-5FCE-16E890EDE10E}"/>
                  </a:ext>
                </a:extLst>
              </p14:cNvPr>
              <p14:cNvContentPartPr/>
              <p14:nvPr/>
            </p14:nvContentPartPr>
            <p14:xfrm>
              <a:off x="5178972" y="4616129"/>
              <a:ext cx="145440" cy="28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4D3634-57AA-663B-5FCE-16E890EDE1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0332" y="4607489"/>
                <a:ext cx="1630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EC8616-8037-5FA8-0831-7E3A9289FF9E}"/>
                  </a:ext>
                </a:extLst>
              </p14:cNvPr>
              <p14:cNvContentPartPr/>
              <p14:nvPr/>
            </p14:nvContentPartPr>
            <p14:xfrm>
              <a:off x="8531652" y="536816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EC8616-8037-5FA8-0831-7E3A9289FF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2652" y="53595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18AA32-A285-DF8B-B2CD-40FEAE1A87D9}"/>
                  </a:ext>
                </a:extLst>
              </p14:cNvPr>
              <p14:cNvContentPartPr/>
              <p14:nvPr/>
            </p14:nvContentPartPr>
            <p14:xfrm>
              <a:off x="8465412" y="545672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18AA32-A285-DF8B-B2CD-40FEAE1A87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6412" y="544808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541FFCA-0B53-BBE4-2D75-B9154A1C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00" y="4250172"/>
            <a:ext cx="24860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3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83" y="1667203"/>
            <a:ext cx="5547841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83" y="3589773"/>
            <a:ext cx="7895004" cy="222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C1DF4-4C83-45E3-8D18-24F35FDD1407}"/>
              </a:ext>
            </a:extLst>
          </p:cNvPr>
          <p:cNvSpPr txBox="1"/>
          <p:nvPr/>
        </p:nvSpPr>
        <p:spPr>
          <a:xfrm>
            <a:off x="1151458" y="1297871"/>
            <a:ext cx="28048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chemeClr val="accent5"/>
                </a:solidFill>
              </a:rPr>
              <a:t>pffexport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BFC88-7247-46E4-98DC-07037D34520C}"/>
              </a:ext>
            </a:extLst>
          </p:cNvPr>
          <p:cNvSpPr txBox="1"/>
          <p:nvPr/>
        </p:nvSpPr>
        <p:spPr>
          <a:xfrm>
            <a:off x="1182383" y="3220441"/>
            <a:ext cx="25728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</p:spTree>
    <p:extLst>
      <p:ext uri="{BB962C8B-B14F-4D97-AF65-F5344CB8AC3E}">
        <p14:creationId xmlns:p14="http://schemas.microsoft.com/office/powerpoint/2010/main" val="291504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3067"/>
            <a:ext cx="7834134" cy="2129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17549"/>
            <a:ext cx="7212342" cy="162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52A74-8C1C-438D-8436-71440BF54E7F}"/>
              </a:ext>
            </a:extLst>
          </p:cNvPr>
          <p:cNvSpPr txBox="1"/>
          <p:nvPr/>
        </p:nvSpPr>
        <p:spPr>
          <a:xfrm>
            <a:off x="838200" y="1803879"/>
            <a:ext cx="37193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libpff</a:t>
            </a:r>
            <a:r>
              <a:rPr lang="en-US" dirty="0"/>
              <a:t> via </a:t>
            </a:r>
            <a:r>
              <a:rPr lang="en-US" dirty="0" err="1"/>
              <a:t>wget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C1DF4-4C83-45E3-8D18-24F35FDD1407}"/>
              </a:ext>
            </a:extLst>
          </p:cNvPr>
          <p:cNvSpPr txBox="1"/>
          <p:nvPr/>
        </p:nvSpPr>
        <p:spPr>
          <a:xfrm>
            <a:off x="838200" y="4375223"/>
            <a:ext cx="28048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contents of tar.gz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Alternative Installation from source code</a:t>
            </a:r>
          </a:p>
        </p:txBody>
      </p:sp>
    </p:spTree>
    <p:extLst>
      <p:ext uri="{BB962C8B-B14F-4D97-AF65-F5344CB8AC3E}">
        <p14:creationId xmlns:p14="http://schemas.microsoft.com/office/powerpoint/2010/main" val="351068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4384"/>
            <a:ext cx="6120090" cy="1327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"/>
          <a:stretch/>
        </p:blipFill>
        <p:spPr>
          <a:xfrm>
            <a:off x="838200" y="3727677"/>
            <a:ext cx="5203205" cy="707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70677"/>
            <a:ext cx="6072124" cy="6942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Alternative Installation from source code</a:t>
            </a:r>
          </a:p>
        </p:txBody>
      </p:sp>
    </p:spTree>
    <p:extLst>
      <p:ext uri="{BB962C8B-B14F-4D97-AF65-F5344CB8AC3E}">
        <p14:creationId xmlns:p14="http://schemas.microsoft.com/office/powerpoint/2010/main" val="76483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448" b="15124"/>
          <a:stretch/>
        </p:blipFill>
        <p:spPr>
          <a:xfrm>
            <a:off x="1226303" y="1257409"/>
            <a:ext cx="8213119" cy="103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860" r="3957" b="14926"/>
          <a:stretch/>
        </p:blipFill>
        <p:spPr>
          <a:xfrm>
            <a:off x="1238592" y="3076176"/>
            <a:ext cx="5851526" cy="9331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21353" y="1703459"/>
            <a:ext cx="30712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-t</a:t>
            </a:r>
            <a:r>
              <a:rPr lang="en-US" sz="1600" dirty="0"/>
              <a:t>:     specify the </a:t>
            </a:r>
            <a:r>
              <a:rPr lang="en-US" sz="1600" dirty="0" err="1"/>
              <a:t>basename</a:t>
            </a:r>
            <a:r>
              <a:rPr lang="en-US" sz="1600" dirty="0"/>
              <a:t> of the target directory to export 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5856" b="17678"/>
          <a:stretch/>
        </p:blipFill>
        <p:spPr>
          <a:xfrm>
            <a:off x="1238592" y="4756864"/>
            <a:ext cx="5710848" cy="734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F3BB5B-7D36-478C-98B7-AB880380E42C}"/>
              </a:ext>
            </a:extLst>
          </p:cNvPr>
          <p:cNvSpPr txBox="1"/>
          <p:nvPr/>
        </p:nvSpPr>
        <p:spPr>
          <a:xfrm>
            <a:off x="1250879" y="4387532"/>
            <a:ext cx="3817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default output directory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8A7FC-44C0-41E2-B549-067085A8A347}"/>
              </a:ext>
            </a:extLst>
          </p:cNvPr>
          <p:cNvSpPr txBox="1"/>
          <p:nvPr/>
        </p:nvSpPr>
        <p:spPr>
          <a:xfrm>
            <a:off x="1226303" y="2697935"/>
            <a:ext cx="4102135" cy="3782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emails via </a:t>
            </a:r>
            <a:r>
              <a:rPr lang="en-US" i="1" dirty="0" err="1">
                <a:solidFill>
                  <a:srgbClr val="007DB5"/>
                </a:solidFill>
              </a:rPr>
              <a:t>pffexport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8A7FC-44C0-41E2-B549-067085A8A347}"/>
              </a:ext>
            </a:extLst>
          </p:cNvPr>
          <p:cNvSpPr txBox="1"/>
          <p:nvPr/>
        </p:nvSpPr>
        <p:spPr>
          <a:xfrm>
            <a:off x="1214012" y="888077"/>
            <a:ext cx="4102135" cy="3782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email to current directory</a:t>
            </a:r>
          </a:p>
        </p:txBody>
      </p:sp>
    </p:spTree>
    <p:extLst>
      <p:ext uri="{BB962C8B-B14F-4D97-AF65-F5344CB8AC3E}">
        <p14:creationId xmlns:p14="http://schemas.microsoft.com/office/powerpoint/2010/main" val="1631934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32705</TotalTime>
  <Words>2520</Words>
  <Application>Microsoft Office PowerPoint</Application>
  <PresentationFormat>Widescreen</PresentationFormat>
  <Paragraphs>350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Roboto</vt:lpstr>
      <vt:lpstr>Segoe UI</vt:lpstr>
      <vt:lpstr>Times New Roman</vt:lpstr>
      <vt:lpstr>Trebuchet MS</vt:lpstr>
      <vt:lpstr>Wingdings 3</vt:lpstr>
      <vt:lpstr>Facet</vt:lpstr>
      <vt:lpstr>Investigate Data Leakage Case </vt:lpstr>
      <vt:lpstr>18. What application was used for e-mail communication?</vt:lpstr>
      <vt:lpstr>19. Where is the e-mail file located?</vt:lpstr>
      <vt:lpstr>21. List all e-mails of the suspect. If possible, identify deleted e-mails.</vt:lpstr>
      <vt:lpstr>libpff</vt:lpstr>
      <vt:lpstr>PowerPoint Presentation</vt:lpstr>
      <vt:lpstr>(Optional) Alternative Installation from source code</vt:lpstr>
      <vt:lpstr>(Optional) Alternative Installation from source code</vt:lpstr>
      <vt:lpstr>PowerPoint Presentation</vt:lpstr>
      <vt:lpstr>PowerPoint Presentation</vt:lpstr>
      <vt:lpstr>PowerPoint Presentation</vt:lpstr>
      <vt:lpstr>PowerPoint Presentation</vt:lpstr>
      <vt:lpstr>22. List external storage devices attached to PC.</vt:lpstr>
      <vt:lpstr>How does PC recognize a device?</vt:lpstr>
      <vt:lpstr>22.0 Understand Plug and Play (PnP) Manager </vt:lpstr>
      <vt:lpstr>Disk, Partition, Volume, Mountpoint</vt:lpstr>
      <vt:lpstr>What information want to exam?</vt:lpstr>
      <vt:lpstr>Evidence Source Types</vt:lpstr>
      <vt:lpstr>Locations to exam</vt:lpstr>
      <vt:lpstr>Locations to exam</vt:lpstr>
      <vt:lpstr>22.1 SetupAPI</vt:lpstr>
      <vt:lpstr>22.1 SetupAPI Log</vt:lpstr>
      <vt:lpstr>PowerPoint Presentation</vt:lpstr>
      <vt:lpstr>PowerPoint Presentation</vt:lpstr>
      <vt:lpstr>PowerPoint Presentation</vt:lpstr>
      <vt:lpstr>22.2 Exam SanDisk Cruzer Fit USB registry</vt:lpstr>
      <vt:lpstr>22.3 Exam USBStor registry</vt:lpstr>
      <vt:lpstr>22.4 External Memory Device Management </vt:lpstr>
      <vt:lpstr>PowerPoint Presentation</vt:lpstr>
      <vt:lpstr>22.5 MountPoints2</vt:lpstr>
      <vt:lpstr>PowerPoint Presentation</vt:lpstr>
      <vt:lpstr>22.6 Mounted Devices</vt:lpstr>
      <vt:lpstr>PowerPoint Presentation</vt:lpstr>
      <vt:lpstr>PowerPoint Presentation</vt:lpstr>
      <vt:lpstr>PowerPoint Presentation</vt:lpstr>
      <vt:lpstr>22.7 Device (setup) classes</vt:lpstr>
      <vt:lpstr>PowerPoint Presentation</vt:lpstr>
      <vt:lpstr>22.8 Volume information Cache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2303</cp:revision>
  <dcterms:created xsi:type="dcterms:W3CDTF">2020-09-14T14:43:27Z</dcterms:created>
  <dcterms:modified xsi:type="dcterms:W3CDTF">2022-11-21T08:25:55Z</dcterms:modified>
</cp:coreProperties>
</file>