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328" r:id="rId3"/>
    <p:sldId id="332" r:id="rId4"/>
    <p:sldId id="289" r:id="rId5"/>
    <p:sldId id="311" r:id="rId6"/>
    <p:sldId id="314" r:id="rId7"/>
    <p:sldId id="315" r:id="rId8"/>
    <p:sldId id="329" r:id="rId9"/>
    <p:sldId id="330" r:id="rId10"/>
    <p:sldId id="316" r:id="rId11"/>
    <p:sldId id="312" r:id="rId12"/>
    <p:sldId id="317" r:id="rId13"/>
    <p:sldId id="313" r:id="rId14"/>
    <p:sldId id="307" r:id="rId15"/>
    <p:sldId id="308" r:id="rId16"/>
    <p:sldId id="331" r:id="rId17"/>
    <p:sldId id="309" r:id="rId18"/>
    <p:sldId id="310" r:id="rId19"/>
    <p:sldId id="318" r:id="rId20"/>
    <p:sldId id="319" r:id="rId21"/>
    <p:sldId id="320" r:id="rId22"/>
    <p:sldId id="321" r:id="rId23"/>
    <p:sldId id="322" r:id="rId24"/>
    <p:sldId id="325" r:id="rId25"/>
    <p:sldId id="324" r:id="rId26"/>
    <p:sldId id="323" r:id="rId27"/>
    <p:sldId id="326" r:id="rId28"/>
    <p:sldId id="327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D8FC"/>
    <a:srgbClr val="74CCF2"/>
    <a:srgbClr val="FFA572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46" autoAdjust="0"/>
    <p:restoredTop sz="83304" autoAdjust="0"/>
  </p:normalViewPr>
  <p:slideViewPr>
    <p:cSldViewPr snapToGrid="0">
      <p:cViewPr varScale="1">
        <p:scale>
          <a:sx n="53" d="100"/>
          <a:sy n="53" d="100"/>
        </p:scale>
        <p:origin x="508" y="3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feng Xu" userId="e7aed605-a3dd-4d5a-a692-a87037af107b" providerId="ADAL" clId="{F87E665D-DAE0-461C-A033-7B13C16C701E}"/>
    <pc:docChg chg="undo custSel addSld modSld">
      <pc:chgData name="Weifeng Xu" userId="e7aed605-a3dd-4d5a-a692-a87037af107b" providerId="ADAL" clId="{F87E665D-DAE0-461C-A033-7B13C16C701E}" dt="2022-04-18T18:48:33.384" v="81" actId="27636"/>
      <pc:docMkLst>
        <pc:docMk/>
      </pc:docMkLst>
      <pc:sldChg chg="modSp mod">
        <pc:chgData name="Weifeng Xu" userId="e7aed605-a3dd-4d5a-a692-a87037af107b" providerId="ADAL" clId="{F87E665D-DAE0-461C-A033-7B13C16C701E}" dt="2022-04-18T18:48:33.384" v="81" actId="27636"/>
        <pc:sldMkLst>
          <pc:docMk/>
          <pc:sldMk cId="162022530" sldId="256"/>
        </pc:sldMkLst>
        <pc:spChg chg="mod">
          <ac:chgData name="Weifeng Xu" userId="e7aed605-a3dd-4d5a-a692-a87037af107b" providerId="ADAL" clId="{F87E665D-DAE0-461C-A033-7B13C16C701E}" dt="2022-04-18T18:48:33.384" v="81" actId="27636"/>
          <ac:spMkLst>
            <pc:docMk/>
            <pc:sldMk cId="162022530" sldId="256"/>
            <ac:spMk id="3" creationId="{00000000-0000-0000-0000-000000000000}"/>
          </ac:spMkLst>
        </pc:spChg>
      </pc:sldChg>
      <pc:sldChg chg="modSp mod">
        <pc:chgData name="Weifeng Xu" userId="e7aed605-a3dd-4d5a-a692-a87037af107b" providerId="ADAL" clId="{F87E665D-DAE0-461C-A033-7B13C16C701E}" dt="2022-04-18T14:39:27.086" v="2"/>
        <pc:sldMkLst>
          <pc:docMk/>
          <pc:sldMk cId="2818774875" sldId="328"/>
        </pc:sldMkLst>
        <pc:spChg chg="mod">
          <ac:chgData name="Weifeng Xu" userId="e7aed605-a3dd-4d5a-a692-a87037af107b" providerId="ADAL" clId="{F87E665D-DAE0-461C-A033-7B13C16C701E}" dt="2022-04-18T14:39:27.086" v="2"/>
          <ac:spMkLst>
            <pc:docMk/>
            <pc:sldMk cId="2818774875" sldId="328"/>
            <ac:spMk id="5" creationId="{00000000-0000-0000-0000-000000000000}"/>
          </ac:spMkLst>
        </pc:spChg>
      </pc:sldChg>
      <pc:sldChg chg="addSp delSp modSp new mod modClrScheme chgLayout modNotesTx">
        <pc:chgData name="Weifeng Xu" userId="e7aed605-a3dd-4d5a-a692-a87037af107b" providerId="ADAL" clId="{F87E665D-DAE0-461C-A033-7B13C16C701E}" dt="2022-04-18T14:50:01.194" v="52" actId="20577"/>
        <pc:sldMkLst>
          <pc:docMk/>
          <pc:sldMk cId="1623851090" sldId="332"/>
        </pc:sldMkLst>
        <pc:spChg chg="del mod ord">
          <ac:chgData name="Weifeng Xu" userId="e7aed605-a3dd-4d5a-a692-a87037af107b" providerId="ADAL" clId="{F87E665D-DAE0-461C-A033-7B13C16C701E}" dt="2022-04-18T14:39:35.773" v="4" actId="700"/>
          <ac:spMkLst>
            <pc:docMk/>
            <pc:sldMk cId="1623851090" sldId="332"/>
            <ac:spMk id="2" creationId="{FFA3F0E2-FD7F-4E9B-9A08-A6687DF48143}"/>
          </ac:spMkLst>
        </pc:spChg>
        <pc:spChg chg="del">
          <ac:chgData name="Weifeng Xu" userId="e7aed605-a3dd-4d5a-a692-a87037af107b" providerId="ADAL" clId="{F87E665D-DAE0-461C-A033-7B13C16C701E}" dt="2022-04-18T14:39:35.773" v="4" actId="700"/>
          <ac:spMkLst>
            <pc:docMk/>
            <pc:sldMk cId="1623851090" sldId="332"/>
            <ac:spMk id="3" creationId="{D37C3E5D-5960-4786-AAD3-8D0F1286695E}"/>
          </ac:spMkLst>
        </pc:spChg>
        <pc:spChg chg="add mod ord">
          <ac:chgData name="Weifeng Xu" userId="e7aed605-a3dd-4d5a-a692-a87037af107b" providerId="ADAL" clId="{F87E665D-DAE0-461C-A033-7B13C16C701E}" dt="2022-04-18T14:50:01.194" v="52" actId="20577"/>
          <ac:spMkLst>
            <pc:docMk/>
            <pc:sldMk cId="1623851090" sldId="332"/>
            <ac:spMk id="4" creationId="{670CD58F-CDB0-4477-91CA-777EA2291CCB}"/>
          </ac:spMkLst>
        </pc:spChg>
        <pc:picChg chg="add mod">
          <ac:chgData name="Weifeng Xu" userId="e7aed605-a3dd-4d5a-a692-a87037af107b" providerId="ADAL" clId="{F87E665D-DAE0-461C-A033-7B13C16C701E}" dt="2022-04-18T14:49:49.382" v="27" actId="1076"/>
          <ac:picMkLst>
            <pc:docMk/>
            <pc:sldMk cId="1623851090" sldId="332"/>
            <ac:picMk id="6" creationId="{028FB0E4-A16F-450C-B405-EAEEBE38116E}"/>
          </ac:picMkLst>
        </pc:picChg>
      </pc:sldChg>
    </pc:docChg>
  </pc:docChgLst>
  <pc:docChgLst>
    <pc:chgData name="Weifeng Xu" userId="e7aed605-a3dd-4d5a-a692-a87037af107b" providerId="ADAL" clId="{1CFEA328-655B-443B-ACEF-D5C3C6EF8E5D}"/>
    <pc:docChg chg="custSel addSld modSld">
      <pc:chgData name="Weifeng Xu" userId="e7aed605-a3dd-4d5a-a692-a87037af107b" providerId="ADAL" clId="{1CFEA328-655B-443B-ACEF-D5C3C6EF8E5D}" dt="2021-02-19T15:26:28.349" v="30" actId="20577"/>
      <pc:docMkLst>
        <pc:docMk/>
      </pc:docMkLst>
      <pc:sldChg chg="addSp delSp modSp mod">
        <pc:chgData name="Weifeng Xu" userId="e7aed605-a3dd-4d5a-a692-a87037af107b" providerId="ADAL" clId="{1CFEA328-655B-443B-ACEF-D5C3C6EF8E5D}" dt="2021-02-18T15:20:55.372" v="2" actId="478"/>
        <pc:sldMkLst>
          <pc:docMk/>
          <pc:sldMk cId="1890865963" sldId="307"/>
        </pc:sldMkLst>
        <pc:spChg chg="add del mod">
          <ac:chgData name="Weifeng Xu" userId="e7aed605-a3dd-4d5a-a692-a87037af107b" providerId="ADAL" clId="{1CFEA328-655B-443B-ACEF-D5C3C6EF8E5D}" dt="2021-02-18T15:20:55.372" v="2" actId="478"/>
          <ac:spMkLst>
            <pc:docMk/>
            <pc:sldMk cId="1890865963" sldId="307"/>
            <ac:spMk id="8" creationId="{FECE5C4D-EF95-4163-96AF-70B9F8BF3F08}"/>
          </ac:spMkLst>
        </pc:spChg>
      </pc:sldChg>
      <pc:sldChg chg="modNotesTx">
        <pc:chgData name="Weifeng Xu" userId="e7aed605-a3dd-4d5a-a692-a87037af107b" providerId="ADAL" clId="{1CFEA328-655B-443B-ACEF-D5C3C6EF8E5D}" dt="2021-02-18T20:01:43.199" v="9"/>
        <pc:sldMkLst>
          <pc:docMk/>
          <pc:sldMk cId="1937689110" sldId="309"/>
        </pc:sldMkLst>
      </pc:sldChg>
      <pc:sldChg chg="modSp mod">
        <pc:chgData name="Weifeng Xu" userId="e7aed605-a3dd-4d5a-a692-a87037af107b" providerId="ADAL" clId="{1CFEA328-655B-443B-ACEF-D5C3C6EF8E5D}" dt="2021-02-19T15:26:28.349" v="30" actId="20577"/>
        <pc:sldMkLst>
          <pc:docMk/>
          <pc:sldMk cId="266128475" sldId="315"/>
        </pc:sldMkLst>
        <pc:spChg chg="mod">
          <ac:chgData name="Weifeng Xu" userId="e7aed605-a3dd-4d5a-a692-a87037af107b" providerId="ADAL" clId="{1CFEA328-655B-443B-ACEF-D5C3C6EF8E5D}" dt="2021-02-19T15:26:28.349" v="30" actId="20577"/>
          <ac:spMkLst>
            <pc:docMk/>
            <pc:sldMk cId="266128475" sldId="315"/>
            <ac:spMk id="2" creationId="{00000000-0000-0000-0000-000000000000}"/>
          </ac:spMkLst>
        </pc:spChg>
      </pc:sldChg>
      <pc:sldChg chg="addSp delSp modSp new mod setBg modClrScheme chgLayout modNotesTx">
        <pc:chgData name="Weifeng Xu" userId="e7aed605-a3dd-4d5a-a692-a87037af107b" providerId="ADAL" clId="{1CFEA328-655B-443B-ACEF-D5C3C6EF8E5D}" dt="2021-02-18T17:06:21.799" v="8"/>
        <pc:sldMkLst>
          <pc:docMk/>
          <pc:sldMk cId="1152870789" sldId="331"/>
        </pc:sldMkLst>
        <pc:spChg chg="del">
          <ac:chgData name="Weifeng Xu" userId="e7aed605-a3dd-4d5a-a692-a87037af107b" providerId="ADAL" clId="{1CFEA328-655B-443B-ACEF-D5C3C6EF8E5D}" dt="2021-02-18T17:05:55.226" v="4" actId="700"/>
          <ac:spMkLst>
            <pc:docMk/>
            <pc:sldMk cId="1152870789" sldId="331"/>
            <ac:spMk id="2" creationId="{CAD0F88C-C11E-4667-9B6D-B43AB20C3D13}"/>
          </ac:spMkLst>
        </pc:spChg>
        <pc:picChg chg="add mod">
          <ac:chgData name="Weifeng Xu" userId="e7aed605-a3dd-4d5a-a692-a87037af107b" providerId="ADAL" clId="{1CFEA328-655B-443B-ACEF-D5C3C6EF8E5D}" dt="2021-02-18T17:06:04.878" v="7" actId="27614"/>
          <ac:picMkLst>
            <pc:docMk/>
            <pc:sldMk cId="1152870789" sldId="331"/>
            <ac:picMk id="4" creationId="{0B2B9041-AAA5-42FD-887D-55743298244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https://www.youtube.com/watch?v=6G3qm60dfA8&amp;ab_channel=PrashantThombre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99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err="1"/>
              <a:t>wget</a:t>
            </a:r>
            <a:r>
              <a:rPr lang="fr-FR" sz="1200" dirty="0"/>
              <a:t> -q https://raw.githubusercontent.com/frankwxu/digital-forensics-lab/main/Illegal_Possession_Images/USB_image/DFRWS2005-RODEO.zip</a:t>
            </a:r>
            <a:endParaRPr lang="en-US" sz="1200" dirty="0"/>
          </a:p>
          <a:p>
            <a:r>
              <a:rPr lang="en-US" dirty="0" err="1"/>
              <a:t>unuzp</a:t>
            </a:r>
            <a:r>
              <a:rPr lang="en-US" dirty="0"/>
              <a:t> </a:t>
            </a:r>
            <a:r>
              <a:rPr lang="en-US" sz="1200" dirty="0"/>
              <a:t>DFRWS2005-RODEO.zip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79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https://asecuritysite.com/forensics/magic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63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1767	2004-04-26 22:22:16.116439	137.30.120.40	137.30.122.253	FTP	111	Response: 150 Opening BINARY mode data connection for rhino3.jpg.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73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5651	2004-04-26 22:26:46.699221	137.30.120.40	137.30.122.253	FTP	115	Response: 150 Opening BINARY mode data connection for contraband.zip.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69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https://www.mql5.com/en/articles/1971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2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https://github.com/brannondorsey/naive-hashcat/releases/download/data/rockyou.txt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14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28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42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5670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11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8854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99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33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8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2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48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771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11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8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58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82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CC59A775-1D0A-EDFE-4632-526D012CE650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209" y="6045787"/>
            <a:ext cx="739138" cy="73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06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DD6BC9EB-F181-48AB-BCA2-3D1DB20D2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6" y="999460"/>
            <a:ext cx="5698067" cy="4479852"/>
          </a:xfrm>
        </p:spPr>
        <p:txBody>
          <a:bodyPr anchor="ctr">
            <a:normAutofit/>
          </a:bodyPr>
          <a:lstStyle/>
          <a:p>
            <a:r>
              <a:rPr lang="en-US" dirty="0"/>
              <a:t>Rhino Hunting – Illegal Possession Investigation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71971" y="999460"/>
            <a:ext cx="3123620" cy="4479852"/>
          </a:xfrm>
        </p:spPr>
        <p:txBody>
          <a:bodyPr anchor="ctr">
            <a:normAutofit/>
          </a:bodyPr>
          <a:lstStyle/>
          <a:p>
            <a:pPr algn="l"/>
            <a:r>
              <a:rPr lang="en-US"/>
              <a:t>Traffic Log Analysis: FTP</a:t>
            </a:r>
          </a:p>
          <a:p>
            <a:pPr algn="l"/>
            <a:endParaRPr lang="en-US"/>
          </a:p>
          <a:p>
            <a:pPr algn="l"/>
            <a:endParaRPr lang="en-US"/>
          </a:p>
          <a:p>
            <a:pPr algn="l"/>
            <a:endParaRPr lang="en-US"/>
          </a:p>
          <a:p>
            <a:pPr algn="l"/>
            <a:r>
              <a:rPr lang="en-US"/>
              <a:t>Traffic files: https://github.com/frankwxu/digital-forensics-lab/tree/main/Illegal_Possession_Images/lab_files/traffic</a:t>
            </a:r>
          </a:p>
        </p:txBody>
      </p:sp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D33AAA80-39DC-4020-9BFF-0718F35C7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11">
            <a:extLst>
              <a:ext uri="{FF2B5EF4-FFF2-40B4-BE49-F238E27FC236}">
                <a16:creationId xmlns:a16="http://schemas.microsoft.com/office/drawing/2014/main" id="{C9C5D90B-7EE3-4D26-AB7D-A5A3A6E11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639186"/>
            <a:ext cx="0" cy="32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Isosceles Triangle 13">
            <a:extLst>
              <a:ext uri="{FF2B5EF4-FFF2-40B4-BE49-F238E27FC236}">
                <a16:creationId xmlns:a16="http://schemas.microsoft.com/office/drawing/2014/main" id="{1177F295-741F-4EFF-B0CA-BE69295AD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 flipV="1">
            <a:off x="11349404" y="1217756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2022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TextBox 2"/>
          <p:cNvSpPr txBox="1"/>
          <p:nvPr/>
        </p:nvSpPr>
        <p:spPr>
          <a:xfrm>
            <a:off x="985969" y="4553712"/>
            <a:ext cx="8288032" cy="10963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Follow the next packet (1550+1, server to suspect’s PC) to collect all packets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616" y="934222"/>
            <a:ext cx="6314736" cy="32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78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01" y="1618505"/>
            <a:ext cx="5677392" cy="37036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7404" y="1591833"/>
            <a:ext cx="5705184" cy="37303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7449" y="2302225"/>
            <a:ext cx="185339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magic number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3401" y="1222501"/>
            <a:ext cx="315156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Verify rhino1.jpg magic number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87404" y="1249173"/>
            <a:ext cx="507594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Other commonly file types and their magic numbers</a:t>
            </a:r>
          </a:p>
        </p:txBody>
      </p:sp>
    </p:spTree>
    <p:extLst>
      <p:ext uri="{BB962C8B-B14F-4D97-AF65-F5344CB8AC3E}">
        <p14:creationId xmlns:p14="http://schemas.microsoft.com/office/powerpoint/2010/main" val="3052053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76" y="1730050"/>
            <a:ext cx="5532724" cy="36198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911" y="1730050"/>
            <a:ext cx="5631668" cy="36198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176" y="1360718"/>
            <a:ext cx="453771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Verify the end of the rhino1.jpg magic number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61911" y="1360718"/>
            <a:ext cx="316259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Save the Raw data to rhino1.jpg</a:t>
            </a:r>
          </a:p>
        </p:txBody>
      </p:sp>
    </p:spTree>
    <p:extLst>
      <p:ext uri="{BB962C8B-B14F-4D97-AF65-F5344CB8AC3E}">
        <p14:creationId xmlns:p14="http://schemas.microsoft.com/office/powerpoint/2010/main" val="4175151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826" y="458180"/>
            <a:ext cx="7720517" cy="58040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9515" y="1185556"/>
            <a:ext cx="314631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Verify rhino1.jpg magic number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9514" y="3723906"/>
            <a:ext cx="314631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Verify rhino1.jpg trailer </a:t>
            </a:r>
          </a:p>
        </p:txBody>
      </p:sp>
    </p:spTree>
    <p:extLst>
      <p:ext uri="{BB962C8B-B14F-4D97-AF65-F5344CB8AC3E}">
        <p14:creationId xmlns:p14="http://schemas.microsoft.com/office/powerpoint/2010/main" val="4262867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194" y="1229686"/>
            <a:ext cx="5277260" cy="42785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9194" y="860354"/>
            <a:ext cx="437023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Show rhino1.jpg. You can close it after see it.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710" y="1689607"/>
            <a:ext cx="567689" cy="5676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59429" y="2222678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" name="Rectangle 5"/>
          <p:cNvSpPr/>
          <p:nvPr/>
        </p:nvSpPr>
        <p:spPr>
          <a:xfrm>
            <a:off x="3530070" y="4954395"/>
            <a:ext cx="387798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d5a83cde0131c3a034e5a0d3bd94b3c9</a:t>
            </a:r>
          </a:p>
        </p:txBody>
      </p:sp>
    </p:spTree>
    <p:extLst>
      <p:ext uri="{BB962C8B-B14F-4D97-AF65-F5344CB8AC3E}">
        <p14:creationId xmlns:p14="http://schemas.microsoft.com/office/powerpoint/2010/main" val="1890865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457" y="2321057"/>
            <a:ext cx="3833192" cy="15546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8602" y="2321057"/>
            <a:ext cx="4288861" cy="3737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Investigate the second FTP session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094457" y="1951725"/>
            <a:ext cx="3088987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Choose the second FTP session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5398602" y="1951725"/>
            <a:ext cx="403713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Repeat previous steps to find rhino3.jpg</a:t>
            </a:r>
          </a:p>
        </p:txBody>
      </p:sp>
      <p:sp>
        <p:nvSpPr>
          <p:cNvPr id="5" name="Rectangle 4"/>
          <p:cNvSpPr/>
          <p:nvPr/>
        </p:nvSpPr>
        <p:spPr>
          <a:xfrm>
            <a:off x="5601859" y="5547918"/>
            <a:ext cx="388234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b058218ea0060092d4e01ef3d7a3b815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515" y="2667581"/>
            <a:ext cx="567689" cy="5676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97234" y="3200652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92065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xt, table&#10;&#10;Description automatically generated with medium confidence">
            <a:extLst>
              <a:ext uri="{FF2B5EF4-FFF2-40B4-BE49-F238E27FC236}">
                <a16:creationId xmlns:a16="http://schemas.microsoft.com/office/drawing/2014/main" id="{0B2B9041-AAA5-42FD-887D-557432982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309" y="1612908"/>
            <a:ext cx="9941259" cy="362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70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80" y="2156873"/>
            <a:ext cx="3657917" cy="15317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1763" y="2156873"/>
            <a:ext cx="7275727" cy="42254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3180" y="1787541"/>
            <a:ext cx="287296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Choose the third FTP session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4491763" y="1787541"/>
            <a:ext cx="4229428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Repeat previous steps to follow TCP stream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Investigate the third FTP session</a:t>
            </a:r>
          </a:p>
        </p:txBody>
      </p:sp>
    </p:spTree>
    <p:extLst>
      <p:ext uri="{BB962C8B-B14F-4D97-AF65-F5344CB8AC3E}">
        <p14:creationId xmlns:p14="http://schemas.microsoft.com/office/powerpoint/2010/main" val="1937689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986" y="897956"/>
            <a:ext cx="6775097" cy="49517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34020" y="2205565"/>
            <a:ext cx="2872966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Suspect wants to upload  contraband.zip file to a server</a:t>
            </a:r>
          </a:p>
        </p:txBody>
      </p:sp>
      <p:sp>
        <p:nvSpPr>
          <p:cNvPr id="4" name="Rectangle 3"/>
          <p:cNvSpPr/>
          <p:nvPr/>
        </p:nvSpPr>
        <p:spPr>
          <a:xfrm>
            <a:off x="1034020" y="3263018"/>
            <a:ext cx="2872966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The server is ready to accept data</a:t>
            </a:r>
          </a:p>
        </p:txBody>
      </p:sp>
    </p:spTree>
    <p:extLst>
      <p:ext uri="{BB962C8B-B14F-4D97-AF65-F5344CB8AC3E}">
        <p14:creationId xmlns:p14="http://schemas.microsoft.com/office/powerpoint/2010/main" val="4026382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Rectangle 2"/>
          <p:cNvSpPr/>
          <p:nvPr/>
        </p:nvSpPr>
        <p:spPr>
          <a:xfrm>
            <a:off x="985969" y="4553712"/>
            <a:ext cx="8288032" cy="10963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The packet number 5651 shows that the server is ready to upload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968" y="2658946"/>
            <a:ext cx="8288033" cy="157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25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3" name="Straight Connector 10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507067" y="4050833"/>
            <a:ext cx="7766936" cy="10968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1800"/>
              <a:t>FTP traffic forensics</a:t>
            </a:r>
          </a:p>
          <a:p>
            <a:pPr algn="r"/>
            <a:endParaRPr lang="en-US" sz="18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07067" y="1397000"/>
            <a:ext cx="7766936" cy="26538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/>
              <a:t>Investigate rhino.log</a:t>
            </a:r>
          </a:p>
        </p:txBody>
      </p:sp>
    </p:spTree>
    <p:extLst>
      <p:ext uri="{BB962C8B-B14F-4D97-AF65-F5344CB8AC3E}">
        <p14:creationId xmlns:p14="http://schemas.microsoft.com/office/powerpoint/2010/main" val="2818774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915" y="1133266"/>
            <a:ext cx="8000503" cy="51012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06915" y="486935"/>
            <a:ext cx="8000503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Next packet number (5651+1)  indicates that the suspect starts to upload, and we need to follow the TCP stream</a:t>
            </a:r>
          </a:p>
        </p:txBody>
      </p:sp>
    </p:spTree>
    <p:extLst>
      <p:ext uri="{BB962C8B-B14F-4D97-AF65-F5344CB8AC3E}">
        <p14:creationId xmlns:p14="http://schemas.microsoft.com/office/powerpoint/2010/main" val="104729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84F175-9D23-496E-80AC-F3D2FD541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2D4B7B8-5AFE-4B32-A805-72EC571E6F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57D13B2-7A74-4788-8689-5EDB2DA86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66964837-B2CC-483D-BEDA-4BB1901BC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77D4E216-8B6C-4A3B-AF75-3016320F6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DD4EA12-82D2-47D7-8742-8F4746AA6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115B7F7E-4C23-429B-A947-A5B436DB2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A6B03A29-0A21-40D4-87E4-3C41D6F54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6C871F60-4E5A-449A-B6D8-1F58C12EE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182795B-2BFA-4D7B-BE85-701A73E253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10B9E5C-2AE2-4B4E-916F-F954F2AA8A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Rectangle 3"/>
          <p:cNvSpPr/>
          <p:nvPr/>
        </p:nvSpPr>
        <p:spPr>
          <a:xfrm>
            <a:off x="671361" y="2160589"/>
            <a:ext cx="2930517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Verify the .zip magic number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203" y="609600"/>
            <a:ext cx="4447429" cy="26017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382" y="3439020"/>
            <a:ext cx="3493074" cy="260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303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736" y="2644536"/>
            <a:ext cx="4677498" cy="2688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042" y="1545709"/>
            <a:ext cx="5159187" cy="37874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24727" y="3879817"/>
            <a:ext cx="2022764" cy="6155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</a:rPr>
              <a:t>signature of end of central directory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 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84042" y="899378"/>
            <a:ext cx="5159187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Verify the trailer of the .zip file and Save as Raw format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94736" y="2275204"/>
            <a:ext cx="330776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The structure of central directory</a:t>
            </a:r>
          </a:p>
        </p:txBody>
      </p:sp>
    </p:spTree>
    <p:extLst>
      <p:ext uri="{BB962C8B-B14F-4D97-AF65-F5344CB8AC3E}">
        <p14:creationId xmlns:p14="http://schemas.microsoft.com/office/powerpoint/2010/main" val="4163454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717" y="628150"/>
            <a:ext cx="6916607" cy="4451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718" y="5292644"/>
            <a:ext cx="6904199" cy="6925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72354" y="628150"/>
            <a:ext cx="2347364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Save as contraband.zip</a:t>
            </a:r>
          </a:p>
        </p:txBody>
      </p:sp>
      <p:sp>
        <p:nvSpPr>
          <p:cNvPr id="5" name="Rectangle 4"/>
          <p:cNvSpPr/>
          <p:nvPr/>
        </p:nvSpPr>
        <p:spPr>
          <a:xfrm>
            <a:off x="672353" y="5269571"/>
            <a:ext cx="2347364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Verify the file </a:t>
            </a:r>
          </a:p>
        </p:txBody>
      </p:sp>
    </p:spTree>
    <p:extLst>
      <p:ext uri="{BB962C8B-B14F-4D97-AF65-F5344CB8AC3E}">
        <p14:creationId xmlns:p14="http://schemas.microsoft.com/office/powerpoint/2010/main" val="3616435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077" y="910509"/>
            <a:ext cx="7373389" cy="55991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91077" y="563021"/>
            <a:ext cx="5551652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Verify the magic number of the zip file</a:t>
            </a:r>
          </a:p>
        </p:txBody>
      </p:sp>
    </p:spTree>
    <p:extLst>
      <p:ext uri="{BB962C8B-B14F-4D97-AF65-F5344CB8AC3E}">
        <p14:creationId xmlns:p14="http://schemas.microsoft.com/office/powerpoint/2010/main" val="3379659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66022"/>
            <a:ext cx="6115137" cy="9903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973911"/>
            <a:ext cx="6115137" cy="105838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password of the zip file?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1690688"/>
            <a:ext cx="5912224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Unzip the file and found the contraband zip file is encrypted 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199" y="3604579"/>
            <a:ext cx="6115138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Install a zip-crack software, named </a:t>
            </a:r>
            <a:r>
              <a:rPr lang="en-US" dirty="0" err="1"/>
              <a:t>fcrackzip</a:t>
            </a:r>
            <a:r>
              <a:rPr lang="en-US" dirty="0"/>
              <a:t> (fast zip cracker)</a:t>
            </a:r>
          </a:p>
        </p:txBody>
      </p:sp>
    </p:spTree>
    <p:extLst>
      <p:ext uri="{BB962C8B-B14F-4D97-AF65-F5344CB8AC3E}">
        <p14:creationId xmlns:p14="http://schemas.microsoft.com/office/powerpoint/2010/main" val="31884671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275" y="898870"/>
            <a:ext cx="8104178" cy="54302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39274" y="529539"/>
            <a:ext cx="4125031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Show all functions of crack software</a:t>
            </a:r>
          </a:p>
        </p:txBody>
      </p:sp>
    </p:spTree>
    <p:extLst>
      <p:ext uri="{BB962C8B-B14F-4D97-AF65-F5344CB8AC3E}">
        <p14:creationId xmlns:p14="http://schemas.microsoft.com/office/powerpoint/2010/main" val="6439754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164" y="1938777"/>
            <a:ext cx="8915794" cy="24219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75164" y="1569445"/>
            <a:ext cx="3190648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Crack the encrypted zip file</a:t>
            </a:r>
          </a:p>
        </p:txBody>
      </p:sp>
    </p:spTree>
    <p:extLst>
      <p:ext uri="{BB962C8B-B14F-4D97-AF65-F5344CB8AC3E}">
        <p14:creationId xmlns:p14="http://schemas.microsoft.com/office/powerpoint/2010/main" val="27641008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989" y="768445"/>
            <a:ext cx="6036703" cy="10975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8989" y="2770740"/>
            <a:ext cx="4737982" cy="35511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25118" y="768445"/>
            <a:ext cx="2133871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Unzip the file with password</a:t>
            </a:r>
          </a:p>
        </p:txBody>
      </p:sp>
      <p:sp>
        <p:nvSpPr>
          <p:cNvPr id="5" name="Rectangle 4"/>
          <p:cNvSpPr/>
          <p:nvPr/>
        </p:nvSpPr>
        <p:spPr>
          <a:xfrm>
            <a:off x="1325117" y="2770740"/>
            <a:ext cx="2133871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Show rhino2.jpg</a:t>
            </a:r>
          </a:p>
        </p:txBody>
      </p:sp>
      <p:sp>
        <p:nvSpPr>
          <p:cNvPr id="6" name="Rectangle 5"/>
          <p:cNvSpPr/>
          <p:nvPr/>
        </p:nvSpPr>
        <p:spPr>
          <a:xfrm>
            <a:off x="4226566" y="6014150"/>
            <a:ext cx="3026982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400" dirty="0"/>
              <a:t>ed870202082ea4fd8f5488533a561b35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32" y="3274549"/>
            <a:ext cx="567689" cy="5676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61170" y="3786658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51443" y="3558393"/>
            <a:ext cx="200210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Same the photo 2 by comparing md5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t="1451" r="2355"/>
          <a:stretch/>
        </p:blipFill>
        <p:spPr>
          <a:xfrm>
            <a:off x="3458988" y="1828266"/>
            <a:ext cx="6036704" cy="45962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25116" y="1922787"/>
            <a:ext cx="2133871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Show timestamp</a:t>
            </a:r>
          </a:p>
        </p:txBody>
      </p:sp>
    </p:spTree>
    <p:extLst>
      <p:ext uri="{BB962C8B-B14F-4D97-AF65-F5344CB8AC3E}">
        <p14:creationId xmlns:p14="http://schemas.microsoft.com/office/powerpoint/2010/main" val="1467624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670CD58F-CDB0-4477-91CA-777EA2291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Prepare lab files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8FB0E4-A16F-450C-B405-EAEEBE381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943" y="934222"/>
            <a:ext cx="5640083" cy="32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851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291" y="718815"/>
            <a:ext cx="4681266" cy="3434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291" y="1578392"/>
            <a:ext cx="7285351" cy="25376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4291" y="4509024"/>
            <a:ext cx="4793395" cy="13869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5630" y="692972"/>
            <a:ext cx="306866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Open rhino.log with Wireshark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5630" y="1587812"/>
            <a:ext cx="3068662" cy="95218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Check credentials (in case users using FTP, which is not encrypted)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629" y="4509024"/>
            <a:ext cx="3068662" cy="36777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Check the first credentials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04146" y="4632160"/>
            <a:ext cx="1627946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Click the first one</a:t>
            </a:r>
          </a:p>
        </p:txBody>
      </p:sp>
    </p:spTree>
    <p:extLst>
      <p:ext uri="{BB962C8B-B14F-4D97-AF65-F5344CB8AC3E}">
        <p14:creationId xmlns:p14="http://schemas.microsoft.com/office/powerpoint/2010/main" val="1808660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0111320" cy="4655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7287494" y="4368800"/>
            <a:ext cx="3103416" cy="11695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See a protocol in the way that the application layer sees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Applies a display filter which selects all the packets in the current stream.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4474" y="2444543"/>
            <a:ext cx="1041156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Right Click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Investigate the first FTP session</a:t>
            </a:r>
          </a:p>
        </p:txBody>
      </p:sp>
    </p:spTree>
    <p:extLst>
      <p:ext uri="{BB962C8B-B14F-4D97-AF65-F5344CB8AC3E}">
        <p14:creationId xmlns:p14="http://schemas.microsoft.com/office/powerpoint/2010/main" val="2510059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91" y="1649455"/>
            <a:ext cx="8157400" cy="42729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55443" y="2456873"/>
            <a:ext cx="218989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User name: </a:t>
            </a:r>
            <a:r>
              <a:rPr lang="en-US" dirty="0">
                <a:solidFill>
                  <a:srgbClr val="FF0000"/>
                </a:solidFill>
              </a:rPr>
              <a:t>gnome</a:t>
            </a:r>
          </a:p>
          <a:p>
            <a:r>
              <a:rPr lang="en-US" dirty="0"/>
              <a:t>Password: </a:t>
            </a:r>
            <a:r>
              <a:rPr lang="en-US" dirty="0">
                <a:solidFill>
                  <a:srgbClr val="FF0000"/>
                </a:solidFill>
              </a:rPr>
              <a:t>gnome123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71691" y="1280123"/>
            <a:ext cx="570944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Check the first FTP connection and find traffic of rhino1.jpg</a:t>
            </a:r>
          </a:p>
        </p:txBody>
      </p:sp>
    </p:spTree>
    <p:extLst>
      <p:ext uri="{BB962C8B-B14F-4D97-AF65-F5344CB8AC3E}">
        <p14:creationId xmlns:p14="http://schemas.microsoft.com/office/powerpoint/2010/main" val="2065510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09" y="2275747"/>
            <a:ext cx="10718176" cy="23609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6709" y="1906415"/>
            <a:ext cx="306866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Open rhino.log with Wireshark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19660" y="4821320"/>
            <a:ext cx="615149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server tells the Suspect’s PC that it is ready </a:t>
            </a:r>
            <a:r>
              <a:rPr lang="en-US"/>
              <a:t>to receive </a:t>
            </a:r>
            <a:r>
              <a:rPr lang="en-US" dirty="0"/>
              <a:t>the photo</a:t>
            </a:r>
          </a:p>
        </p:txBody>
      </p:sp>
    </p:spTree>
    <p:extLst>
      <p:ext uri="{BB962C8B-B14F-4D97-AF65-F5344CB8AC3E}">
        <p14:creationId xmlns:p14="http://schemas.microsoft.com/office/powerpoint/2010/main" val="266128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Rectangle 2"/>
          <p:cNvSpPr/>
          <p:nvPr/>
        </p:nvSpPr>
        <p:spPr>
          <a:xfrm>
            <a:off x="985969" y="4553712"/>
            <a:ext cx="8288032" cy="10963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8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Change time display format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731" y="934222"/>
            <a:ext cx="5788507" cy="32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343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Rectangle 2"/>
          <p:cNvSpPr/>
          <p:nvPr/>
        </p:nvSpPr>
        <p:spPr>
          <a:xfrm>
            <a:off x="685167" y="2160589"/>
            <a:ext cx="3720916" cy="3560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Show the UTC time (2004-04-20 22:21) that suspect starts to transfer photo (at the packet 1550+1)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35" y="2624405"/>
            <a:ext cx="4602747" cy="110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6092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20516</TotalTime>
  <Words>599</Words>
  <Application>Microsoft Office PowerPoint</Application>
  <PresentationFormat>Widescreen</PresentationFormat>
  <Paragraphs>80</Paragraphs>
  <Slides>28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Georgia</vt:lpstr>
      <vt:lpstr>Trebuchet MS</vt:lpstr>
      <vt:lpstr>Verdana</vt:lpstr>
      <vt:lpstr>Wingdings 3</vt:lpstr>
      <vt:lpstr>Facet</vt:lpstr>
      <vt:lpstr>Rhino Hunting – Illegal Possession Investigation</vt:lpstr>
      <vt:lpstr>Investigate rhino.log</vt:lpstr>
      <vt:lpstr>Prepare lab files</vt:lpstr>
      <vt:lpstr>PowerPoint Presentation</vt:lpstr>
      <vt:lpstr>Investigate the first FTP session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Investigate the second FTP session</vt:lpstr>
      <vt:lpstr>PowerPoint Presentation</vt:lpstr>
      <vt:lpstr>Investigate the third FTP session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find password of the zip file?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Sajin.Shivdas@fdf.gov.ae</dc:creator>
  <cp:lastModifiedBy>Sajin Shivdas Sivadasan Shridharan</cp:lastModifiedBy>
  <cp:revision>1671</cp:revision>
  <dcterms:created xsi:type="dcterms:W3CDTF">2020-09-14T14:43:27Z</dcterms:created>
  <dcterms:modified xsi:type="dcterms:W3CDTF">2022-11-21T10:22:38Z</dcterms:modified>
</cp:coreProperties>
</file>