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392" r:id="rId3"/>
    <p:sldId id="415" r:id="rId4"/>
    <p:sldId id="409" r:id="rId5"/>
    <p:sldId id="412" r:id="rId6"/>
    <p:sldId id="413" r:id="rId7"/>
    <p:sldId id="414" r:id="rId8"/>
    <p:sldId id="410" r:id="rId9"/>
    <p:sldId id="267" r:id="rId10"/>
    <p:sldId id="268" r:id="rId11"/>
    <p:sldId id="269" r:id="rId12"/>
    <p:sldId id="401" r:id="rId13"/>
    <p:sldId id="394" r:id="rId14"/>
    <p:sldId id="402" r:id="rId15"/>
    <p:sldId id="403" r:id="rId16"/>
    <p:sldId id="368" r:id="rId17"/>
    <p:sldId id="391" r:id="rId18"/>
    <p:sldId id="393" r:id="rId19"/>
    <p:sldId id="270" r:id="rId20"/>
    <p:sldId id="370" r:id="rId21"/>
    <p:sldId id="395" r:id="rId22"/>
    <p:sldId id="385" r:id="rId23"/>
    <p:sldId id="369" r:id="rId24"/>
    <p:sldId id="404" r:id="rId25"/>
    <p:sldId id="411" r:id="rId26"/>
    <p:sldId id="405" r:id="rId27"/>
    <p:sldId id="387" r:id="rId28"/>
    <p:sldId id="386" r:id="rId29"/>
    <p:sldId id="388" r:id="rId30"/>
    <p:sldId id="397" r:id="rId31"/>
    <p:sldId id="389" r:id="rId32"/>
    <p:sldId id="396" r:id="rId33"/>
    <p:sldId id="398" r:id="rId34"/>
    <p:sldId id="390" r:id="rId35"/>
    <p:sldId id="258" r:id="rId36"/>
    <p:sldId id="257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399" r:id="rId46"/>
    <p:sldId id="400" r:id="rId47"/>
    <p:sldId id="407" r:id="rId48"/>
    <p:sldId id="408" r:id="rId49"/>
    <p:sldId id="406" r:id="rId50"/>
    <p:sldId id="371" r:id="rId51"/>
    <p:sldId id="372" r:id="rId52"/>
    <p:sldId id="375" r:id="rId53"/>
    <p:sldId id="374" r:id="rId54"/>
    <p:sldId id="376" r:id="rId55"/>
    <p:sldId id="381" r:id="rId56"/>
    <p:sldId id="382" r:id="rId57"/>
    <p:sldId id="377" r:id="rId58"/>
    <p:sldId id="378" r:id="rId59"/>
    <p:sldId id="380" r:id="rId60"/>
    <p:sldId id="379" r:id="rId61"/>
    <p:sldId id="384" r:id="rId62"/>
    <p:sldId id="383" r:id="rId63"/>
    <p:sldId id="373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8FC"/>
    <a:srgbClr val="74CCF2"/>
    <a:srgbClr val="FFA572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2F85B-61A7-4435-82BB-E36ABE9B7C47}" v="180" dt="2022-04-11T21:54:19.0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83304" autoAdjust="0"/>
  </p:normalViewPr>
  <p:slideViewPr>
    <p:cSldViewPr snapToGrid="0">
      <p:cViewPr varScale="1">
        <p:scale>
          <a:sx n="53" d="100"/>
          <a:sy n="53" d="100"/>
        </p:scale>
        <p:origin x="424" y="3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7247261D-A2FF-471A-80A9-BB4A487C8F58}"/>
    <pc:docChg chg="undo custSel addSld delSld modSld sldOrd">
      <pc:chgData name="Weifeng Xu" userId="e7aed605-a3dd-4d5a-a692-a87037af107b" providerId="ADAL" clId="{7247261D-A2FF-471A-80A9-BB4A487C8F58}" dt="2021-09-19T03:23:45.343" v="4570" actId="1076"/>
      <pc:docMkLst>
        <pc:docMk/>
      </pc:docMkLst>
      <pc:sldChg chg="modSp mod">
        <pc:chgData name="Weifeng Xu" userId="e7aed605-a3dd-4d5a-a692-a87037af107b" providerId="ADAL" clId="{7247261D-A2FF-471A-80A9-BB4A487C8F58}" dt="2021-09-17T15:50:15.850" v="39" actId="20577"/>
        <pc:sldMkLst>
          <pc:docMk/>
          <pc:sldMk cId="162022530" sldId="256"/>
        </pc:sldMkLst>
        <pc:spChg chg="mod">
          <ac:chgData name="Weifeng Xu" userId="e7aed605-a3dd-4d5a-a692-a87037af107b" providerId="ADAL" clId="{7247261D-A2FF-471A-80A9-BB4A487C8F58}" dt="2021-09-17T15:50:10.306" v="27" actId="20577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7247261D-A2FF-471A-80A9-BB4A487C8F58}" dt="2021-09-17T15:50:15.850" v="39" actId="20577"/>
          <ac:spMkLst>
            <pc:docMk/>
            <pc:sldMk cId="162022530" sldId="256"/>
            <ac:spMk id="3" creationId="{00000000-0000-0000-0000-000000000000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19T03:23:45.343" v="4570" actId="1076"/>
        <pc:sldMkLst>
          <pc:docMk/>
          <pc:sldMk cId="556419341" sldId="257"/>
        </pc:sldMkLst>
        <pc:spChg chg="del mod ord">
          <ac:chgData name="Weifeng Xu" userId="e7aed605-a3dd-4d5a-a692-a87037af107b" providerId="ADAL" clId="{7247261D-A2FF-471A-80A9-BB4A487C8F58}" dt="2021-09-17T18:15:26.351" v="77" actId="700"/>
          <ac:spMkLst>
            <pc:docMk/>
            <pc:sldMk cId="556419341" sldId="257"/>
            <ac:spMk id="2" creationId="{767CEE1D-6D6B-4A48-96FF-F73A0D7774F7}"/>
          </ac:spMkLst>
        </pc:spChg>
        <pc:spChg chg="del">
          <ac:chgData name="Weifeng Xu" userId="e7aed605-a3dd-4d5a-a692-a87037af107b" providerId="ADAL" clId="{7247261D-A2FF-471A-80A9-BB4A487C8F58}" dt="2021-09-17T18:15:26.351" v="77" actId="700"/>
          <ac:spMkLst>
            <pc:docMk/>
            <pc:sldMk cId="556419341" sldId="257"/>
            <ac:spMk id="3" creationId="{36E7CBD9-91F3-4A95-B4D4-2FF9F73BE6D1}"/>
          </ac:spMkLst>
        </pc:spChg>
        <pc:spChg chg="add mod ord">
          <ac:chgData name="Weifeng Xu" userId="e7aed605-a3dd-4d5a-a692-a87037af107b" providerId="ADAL" clId="{7247261D-A2FF-471A-80A9-BB4A487C8F58}" dt="2021-09-18T14:25:23.242" v="2589" actId="6549"/>
          <ac:spMkLst>
            <pc:docMk/>
            <pc:sldMk cId="556419341" sldId="257"/>
            <ac:spMk id="4" creationId="{FEDFF94D-4189-4537-9D4F-B3701C3A04B1}"/>
          </ac:spMkLst>
        </pc:spChg>
        <pc:spChg chg="add mod">
          <ac:chgData name="Weifeng Xu" userId="e7aed605-a3dd-4d5a-a692-a87037af107b" providerId="ADAL" clId="{7247261D-A2FF-471A-80A9-BB4A487C8F58}" dt="2021-09-18T14:25:57.536" v="2625" actId="20577"/>
          <ac:spMkLst>
            <pc:docMk/>
            <pc:sldMk cId="556419341" sldId="257"/>
            <ac:spMk id="7" creationId="{7A0A25C0-6495-40A9-A328-C09642257C8E}"/>
          </ac:spMkLst>
        </pc:spChg>
        <pc:spChg chg="add mod">
          <ac:chgData name="Weifeng Xu" userId="e7aed605-a3dd-4d5a-a692-a87037af107b" providerId="ADAL" clId="{7247261D-A2FF-471A-80A9-BB4A487C8F58}" dt="2021-09-18T14:43:50.371" v="2647" actId="20577"/>
          <ac:spMkLst>
            <pc:docMk/>
            <pc:sldMk cId="556419341" sldId="257"/>
            <ac:spMk id="9" creationId="{532180DC-90D7-416F-8E71-B9B9B3F8EC20}"/>
          </ac:spMkLst>
        </pc:spChg>
        <pc:spChg chg="add mod">
          <ac:chgData name="Weifeng Xu" userId="e7aed605-a3dd-4d5a-a692-a87037af107b" providerId="ADAL" clId="{7247261D-A2FF-471A-80A9-BB4A487C8F58}" dt="2021-09-19T03:23:45.343" v="4570" actId="1076"/>
          <ac:spMkLst>
            <pc:docMk/>
            <pc:sldMk cId="556419341" sldId="257"/>
            <ac:spMk id="10" creationId="{AB26ED60-076D-4115-84A6-17C31AABBF85}"/>
          </ac:spMkLst>
        </pc:spChg>
        <pc:picChg chg="add mod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6" creationId="{67DE8633-9E0C-4408-AD9A-BDD61B9B4E3C}"/>
          </ac:picMkLst>
        </pc:picChg>
        <pc:picChg chg="add mod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8" creationId="{2F82F857-1892-4D7F-AE89-72ACEC4A15FF}"/>
          </ac:picMkLst>
        </pc:picChg>
        <pc:picChg chg="add del mod">
          <ac:chgData name="Weifeng Xu" userId="e7aed605-a3dd-4d5a-a692-a87037af107b" providerId="ADAL" clId="{7247261D-A2FF-471A-80A9-BB4A487C8F58}" dt="2021-09-17T18:33:04.169" v="95" actId="478"/>
          <ac:picMkLst>
            <pc:docMk/>
            <pc:sldMk cId="556419341" sldId="257"/>
            <ac:picMk id="10" creationId="{102FEF3F-AED7-45D9-83CB-5D152D322267}"/>
          </ac:picMkLst>
        </pc:picChg>
        <pc:picChg chg="add mod modCrop">
          <ac:chgData name="Weifeng Xu" userId="e7aed605-a3dd-4d5a-a692-a87037af107b" providerId="ADAL" clId="{7247261D-A2FF-471A-80A9-BB4A487C8F58}" dt="2021-09-18T14:25:37.452" v="2590" actId="1076"/>
          <ac:picMkLst>
            <pc:docMk/>
            <pc:sldMk cId="556419341" sldId="257"/>
            <ac:picMk id="12" creationId="{FB43ABBF-3DC3-4B09-BDD4-A83C7DF3FA3D}"/>
          </ac:picMkLst>
        </pc:picChg>
      </pc:sldChg>
      <pc:sldChg chg="del">
        <pc:chgData name="Weifeng Xu" userId="e7aed605-a3dd-4d5a-a692-a87037af107b" providerId="ADAL" clId="{7247261D-A2FF-471A-80A9-BB4A487C8F58}" dt="2021-09-17T15:50:28.603" v="51" actId="47"/>
        <pc:sldMkLst>
          <pc:docMk/>
          <pc:sldMk cId="2283653831" sldId="257"/>
        </pc:sldMkLst>
      </pc:sldChg>
      <pc:sldChg chg="del">
        <pc:chgData name="Weifeng Xu" userId="e7aed605-a3dd-4d5a-a692-a87037af107b" providerId="ADAL" clId="{7247261D-A2FF-471A-80A9-BB4A487C8F58}" dt="2021-09-17T15:50:28.533" v="49" actId="47"/>
        <pc:sldMkLst>
          <pc:docMk/>
          <pc:sldMk cId="542080552" sldId="258"/>
        </pc:sldMkLst>
      </pc:sldChg>
      <pc:sldChg chg="addSp modSp new mod modNotesTx">
        <pc:chgData name="Weifeng Xu" userId="e7aed605-a3dd-4d5a-a692-a87037af107b" providerId="ADAL" clId="{7247261D-A2FF-471A-80A9-BB4A487C8F58}" dt="2021-09-18T14:48:19.798" v="2699" actId="20577"/>
        <pc:sldMkLst>
          <pc:docMk/>
          <pc:sldMk cId="2044228250" sldId="258"/>
        </pc:sldMkLst>
        <pc:spChg chg="mod">
          <ac:chgData name="Weifeng Xu" userId="e7aed605-a3dd-4d5a-a692-a87037af107b" providerId="ADAL" clId="{7247261D-A2FF-471A-80A9-BB4A487C8F58}" dt="2021-09-18T14:48:19.798" v="2699" actId="20577"/>
          <ac:spMkLst>
            <pc:docMk/>
            <pc:sldMk cId="2044228250" sldId="258"/>
            <ac:spMk id="2" creationId="{62D575EB-CF2E-452E-AD2C-3EDBD5FA7260}"/>
          </ac:spMkLst>
        </pc:spChg>
        <pc:picChg chg="add mod">
          <ac:chgData name="Weifeng Xu" userId="e7aed605-a3dd-4d5a-a692-a87037af107b" providerId="ADAL" clId="{7247261D-A2FF-471A-80A9-BB4A487C8F58}" dt="2021-09-18T14:47:33.751" v="2648" actId="1076"/>
          <ac:picMkLst>
            <pc:docMk/>
            <pc:sldMk cId="2044228250" sldId="258"/>
            <ac:picMk id="4" creationId="{48098F16-0E41-458D-BBF0-5892B738FD27}"/>
          </ac:picMkLst>
        </pc:picChg>
      </pc:sldChg>
      <pc:sldChg chg="del">
        <pc:chgData name="Weifeng Xu" userId="e7aed605-a3dd-4d5a-a692-a87037af107b" providerId="ADAL" clId="{7247261D-A2FF-471A-80A9-BB4A487C8F58}" dt="2021-09-17T15:50:28.564" v="50" actId="47"/>
        <pc:sldMkLst>
          <pc:docMk/>
          <pc:sldMk cId="125485446" sldId="259"/>
        </pc:sldMkLst>
      </pc:sldChg>
      <pc:sldChg chg="addSp delSp modSp new mod">
        <pc:chgData name="Weifeng Xu" userId="e7aed605-a3dd-4d5a-a692-a87037af107b" providerId="ADAL" clId="{7247261D-A2FF-471A-80A9-BB4A487C8F58}" dt="2021-09-18T14:48:32.446" v="2718" actId="20577"/>
        <pc:sldMkLst>
          <pc:docMk/>
          <pc:sldMk cId="2805550077" sldId="259"/>
        </pc:sldMkLst>
        <pc:spChg chg="mod">
          <ac:chgData name="Weifeng Xu" userId="e7aed605-a3dd-4d5a-a692-a87037af107b" providerId="ADAL" clId="{7247261D-A2FF-471A-80A9-BB4A487C8F58}" dt="2021-09-18T14:48:32.446" v="2718" actId="20577"/>
          <ac:spMkLst>
            <pc:docMk/>
            <pc:sldMk cId="2805550077" sldId="259"/>
            <ac:spMk id="2" creationId="{7E53A501-D4A5-4134-9679-DED396235F48}"/>
          </ac:spMkLst>
        </pc:spChg>
        <pc:picChg chg="add del mod">
          <ac:chgData name="Weifeng Xu" userId="e7aed605-a3dd-4d5a-a692-a87037af107b" providerId="ADAL" clId="{7247261D-A2FF-471A-80A9-BB4A487C8F58}" dt="2021-09-17T18:37:15.877" v="102" actId="478"/>
          <ac:picMkLst>
            <pc:docMk/>
            <pc:sldMk cId="2805550077" sldId="259"/>
            <ac:picMk id="4" creationId="{1E176A97-3D40-46DA-9658-449B80346CF8}"/>
          </ac:picMkLst>
        </pc:picChg>
        <pc:picChg chg="add mod">
          <ac:chgData name="Weifeng Xu" userId="e7aed605-a3dd-4d5a-a692-a87037af107b" providerId="ADAL" clId="{7247261D-A2FF-471A-80A9-BB4A487C8F58}" dt="2021-09-17T18:37:35.745" v="104" actId="1076"/>
          <ac:picMkLst>
            <pc:docMk/>
            <pc:sldMk cId="2805550077" sldId="259"/>
            <ac:picMk id="6" creationId="{6ECBACE1-D1E0-48E7-A193-A005D6D199E1}"/>
          </ac:picMkLst>
        </pc:picChg>
      </pc:sldChg>
      <pc:sldChg chg="del">
        <pc:chgData name="Weifeng Xu" userId="e7aed605-a3dd-4d5a-a692-a87037af107b" providerId="ADAL" clId="{7247261D-A2FF-471A-80A9-BB4A487C8F58}" dt="2021-09-17T15:50:28.628" v="52" actId="47"/>
        <pc:sldMkLst>
          <pc:docMk/>
          <pc:sldMk cId="2795880567" sldId="260"/>
        </pc:sldMkLst>
      </pc:sldChg>
      <pc:sldChg chg="addSp modSp new mod">
        <pc:chgData name="Weifeng Xu" userId="e7aed605-a3dd-4d5a-a692-a87037af107b" providerId="ADAL" clId="{7247261D-A2FF-471A-80A9-BB4A487C8F58}" dt="2021-09-18T14:53:43.875" v="2723" actId="14100"/>
        <pc:sldMkLst>
          <pc:docMk/>
          <pc:sldMk cId="4160185529" sldId="260"/>
        </pc:sldMkLst>
        <pc:spChg chg="mod">
          <ac:chgData name="Weifeng Xu" userId="e7aed605-a3dd-4d5a-a692-a87037af107b" providerId="ADAL" clId="{7247261D-A2FF-471A-80A9-BB4A487C8F58}" dt="2021-09-17T22:35:55.982" v="273"/>
          <ac:spMkLst>
            <pc:docMk/>
            <pc:sldMk cId="4160185529" sldId="260"/>
            <ac:spMk id="2" creationId="{04840B7F-0772-489B-8C2C-1A715FC8949E}"/>
          </ac:spMkLst>
        </pc:spChg>
        <pc:spChg chg="add mod">
          <ac:chgData name="Weifeng Xu" userId="e7aed605-a3dd-4d5a-a692-a87037af107b" providerId="ADAL" clId="{7247261D-A2FF-471A-80A9-BB4A487C8F58}" dt="2021-09-18T14:53:43.875" v="2723" actId="14100"/>
          <ac:spMkLst>
            <pc:docMk/>
            <pc:sldMk cId="4160185529" sldId="260"/>
            <ac:spMk id="4" creationId="{6E8E8645-8F4E-4C75-BA8B-B7944FE788EC}"/>
          </ac:spMkLst>
        </pc:spChg>
        <pc:picChg chg="add mod">
          <ac:chgData name="Weifeng Xu" userId="e7aed605-a3dd-4d5a-a692-a87037af107b" providerId="ADAL" clId="{7247261D-A2FF-471A-80A9-BB4A487C8F58}" dt="2021-09-17T22:44:26.923" v="282" actId="1076"/>
          <ac:picMkLst>
            <pc:docMk/>
            <pc:sldMk cId="4160185529" sldId="260"/>
            <ac:picMk id="6" creationId="{C0C5A546-BD27-4812-B38B-230EF6B3CBEB}"/>
          </ac:picMkLst>
        </pc:picChg>
      </pc:sldChg>
      <pc:sldChg chg="modSp new mod">
        <pc:chgData name="Weifeng Xu" userId="e7aed605-a3dd-4d5a-a692-a87037af107b" providerId="ADAL" clId="{7247261D-A2FF-471A-80A9-BB4A487C8F58}" dt="2021-09-19T01:03:17.863" v="4176" actId="20577"/>
        <pc:sldMkLst>
          <pc:docMk/>
          <pc:sldMk cId="1399843119" sldId="261"/>
        </pc:sldMkLst>
        <pc:spChg chg="mod">
          <ac:chgData name="Weifeng Xu" userId="e7aed605-a3dd-4d5a-a692-a87037af107b" providerId="ADAL" clId="{7247261D-A2FF-471A-80A9-BB4A487C8F58}" dt="2021-09-18T14:10:17.864" v="2165"/>
          <ac:spMkLst>
            <pc:docMk/>
            <pc:sldMk cId="1399843119" sldId="261"/>
            <ac:spMk id="2" creationId="{B4AA4958-15AA-4E8C-A015-9B6682DFC83F}"/>
          </ac:spMkLst>
        </pc:spChg>
        <pc:spChg chg="mod">
          <ac:chgData name="Weifeng Xu" userId="e7aed605-a3dd-4d5a-a692-a87037af107b" providerId="ADAL" clId="{7247261D-A2FF-471A-80A9-BB4A487C8F58}" dt="2021-09-19T01:03:17.863" v="4176" actId="20577"/>
          <ac:spMkLst>
            <pc:docMk/>
            <pc:sldMk cId="1399843119" sldId="261"/>
            <ac:spMk id="3" creationId="{F822CA57-BB85-44AA-BD43-E4E8D7099BA2}"/>
          </ac:spMkLst>
        </pc:spChg>
      </pc:sldChg>
      <pc:sldChg chg="addSp delSp modSp new mod">
        <pc:chgData name="Weifeng Xu" userId="e7aed605-a3dd-4d5a-a692-a87037af107b" providerId="ADAL" clId="{7247261D-A2FF-471A-80A9-BB4A487C8F58}" dt="2021-09-18T20:29:59.179" v="3533" actId="1076"/>
        <pc:sldMkLst>
          <pc:docMk/>
          <pc:sldMk cId="1208008940" sldId="262"/>
        </pc:sldMkLst>
        <pc:spChg chg="mod">
          <ac:chgData name="Weifeng Xu" userId="e7aed605-a3dd-4d5a-a692-a87037af107b" providerId="ADAL" clId="{7247261D-A2FF-471A-80A9-BB4A487C8F58}" dt="2021-09-17T22:58:02.373" v="403"/>
          <ac:spMkLst>
            <pc:docMk/>
            <pc:sldMk cId="1208008940" sldId="262"/>
            <ac:spMk id="2" creationId="{1B05546C-AFD8-42F0-92F0-E465A7FC5A03}"/>
          </ac:spMkLst>
        </pc:spChg>
        <pc:spChg chg="add del mod">
          <ac:chgData name="Weifeng Xu" userId="e7aed605-a3dd-4d5a-a692-a87037af107b" providerId="ADAL" clId="{7247261D-A2FF-471A-80A9-BB4A487C8F58}" dt="2021-09-18T20:29:07.606" v="3493" actId="767"/>
          <ac:spMkLst>
            <pc:docMk/>
            <pc:sldMk cId="1208008940" sldId="262"/>
            <ac:spMk id="5" creationId="{89E9B794-8A0E-4E3D-B96F-2A97E68911A2}"/>
          </ac:spMkLst>
        </pc:spChg>
        <pc:spChg chg="add del mod">
          <ac:chgData name="Weifeng Xu" userId="e7aed605-a3dd-4d5a-a692-a87037af107b" providerId="ADAL" clId="{7247261D-A2FF-471A-80A9-BB4A487C8F58}" dt="2021-09-17T22:55:20.853" v="332"/>
          <ac:spMkLst>
            <pc:docMk/>
            <pc:sldMk cId="1208008940" sldId="262"/>
            <ac:spMk id="7" creationId="{618CE25A-18CB-4E55-AC3A-14E4CD3DEEA2}"/>
          </ac:spMkLst>
        </pc:spChg>
        <pc:spChg chg="add mod">
          <ac:chgData name="Weifeng Xu" userId="e7aed605-a3dd-4d5a-a692-a87037af107b" providerId="ADAL" clId="{7247261D-A2FF-471A-80A9-BB4A487C8F58}" dt="2021-09-18T20:29:56.521" v="3532" actId="207"/>
          <ac:spMkLst>
            <pc:docMk/>
            <pc:sldMk cId="1208008940" sldId="262"/>
            <ac:spMk id="8" creationId="{4201757A-6848-4CAC-9200-2CF95C905526}"/>
          </ac:spMkLst>
        </pc:spChg>
        <pc:spChg chg="add mod">
          <ac:chgData name="Weifeng Xu" userId="e7aed605-a3dd-4d5a-a692-a87037af107b" providerId="ADAL" clId="{7247261D-A2FF-471A-80A9-BB4A487C8F58}" dt="2021-09-17T22:57:54.691" v="399" actId="1076"/>
          <ac:spMkLst>
            <pc:docMk/>
            <pc:sldMk cId="1208008940" sldId="262"/>
            <ac:spMk id="9" creationId="{AD36AF35-846F-450D-9E3E-F35CA3B862DE}"/>
          </ac:spMkLst>
        </pc:spChg>
        <pc:picChg chg="add del mod">
          <ac:chgData name="Weifeng Xu" userId="e7aed605-a3dd-4d5a-a692-a87037af107b" providerId="ADAL" clId="{7247261D-A2FF-471A-80A9-BB4A487C8F58}" dt="2021-09-18T20:29:59.179" v="3533" actId="1076"/>
          <ac:picMkLst>
            <pc:docMk/>
            <pc:sldMk cId="1208008940" sldId="262"/>
            <ac:picMk id="4" creationId="{81142E6B-0229-44DF-A8C3-BE4D8304039C}"/>
          </ac:picMkLst>
        </pc:picChg>
        <pc:picChg chg="add del mod">
          <ac:chgData name="Weifeng Xu" userId="e7aed605-a3dd-4d5a-a692-a87037af107b" providerId="ADAL" clId="{7247261D-A2FF-471A-80A9-BB4A487C8F58}" dt="2021-09-17T22:50:12.125" v="286" actId="478"/>
          <ac:picMkLst>
            <pc:docMk/>
            <pc:sldMk cId="1208008940" sldId="262"/>
            <ac:picMk id="4" creationId="{CC3830A4-7DF3-403A-B46B-8DF0C6919C85}"/>
          </ac:picMkLst>
        </pc:picChg>
        <pc:picChg chg="add mod">
          <ac:chgData name="Weifeng Xu" userId="e7aed605-a3dd-4d5a-a692-a87037af107b" providerId="ADAL" clId="{7247261D-A2FF-471A-80A9-BB4A487C8F58}" dt="2021-09-17T22:51:09.594" v="311" actId="1076"/>
          <ac:picMkLst>
            <pc:docMk/>
            <pc:sldMk cId="1208008940" sldId="262"/>
            <ac:picMk id="6" creationId="{6C4C6674-710F-4461-8668-FD12EAECBABF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9T00:39:49.979" v="3993" actId="6549"/>
        <pc:sldMkLst>
          <pc:docMk/>
          <pc:sldMk cId="2786049674" sldId="263"/>
        </pc:sldMkLst>
        <pc:spChg chg="mod">
          <ac:chgData name="Weifeng Xu" userId="e7aed605-a3dd-4d5a-a692-a87037af107b" providerId="ADAL" clId="{7247261D-A2FF-471A-80A9-BB4A487C8F58}" dt="2021-09-17T23:11:12.095" v="494" actId="313"/>
          <ac:spMkLst>
            <pc:docMk/>
            <pc:sldMk cId="2786049674" sldId="263"/>
            <ac:spMk id="2" creationId="{E7595845-3DC8-4EA4-A7E6-CB70B26FE886}"/>
          </ac:spMkLst>
        </pc:spChg>
        <pc:spChg chg="add mod">
          <ac:chgData name="Weifeng Xu" userId="e7aed605-a3dd-4d5a-a692-a87037af107b" providerId="ADAL" clId="{7247261D-A2FF-471A-80A9-BB4A487C8F58}" dt="2021-09-19T00:39:49.979" v="3993" actId="6549"/>
          <ac:spMkLst>
            <pc:docMk/>
            <pc:sldMk cId="2786049674" sldId="263"/>
            <ac:spMk id="3" creationId="{74BD3442-CB10-4E1D-BC91-BA33674F22BF}"/>
          </ac:spMkLst>
        </pc:spChg>
        <pc:spChg chg="add mod">
          <ac:chgData name="Weifeng Xu" userId="e7aed605-a3dd-4d5a-a692-a87037af107b" providerId="ADAL" clId="{7247261D-A2FF-471A-80A9-BB4A487C8F58}" dt="2021-09-17T23:13:26.122" v="510" actId="14100"/>
          <ac:spMkLst>
            <pc:docMk/>
            <pc:sldMk cId="2786049674" sldId="263"/>
            <ac:spMk id="7" creationId="{DA950167-C9D8-4A47-AD0C-560031031F54}"/>
          </ac:spMkLst>
        </pc:spChg>
        <pc:spChg chg="add mod">
          <ac:chgData name="Weifeng Xu" userId="e7aed605-a3dd-4d5a-a692-a87037af107b" providerId="ADAL" clId="{7247261D-A2FF-471A-80A9-BB4A487C8F58}" dt="2021-09-17T23:13:35.166" v="513" actId="14100"/>
          <ac:spMkLst>
            <pc:docMk/>
            <pc:sldMk cId="2786049674" sldId="263"/>
            <ac:spMk id="10" creationId="{D8DFBF5A-5B7C-4763-AD6A-49824332CB14}"/>
          </ac:spMkLst>
        </pc:spChg>
        <pc:spChg chg="add mod">
          <ac:chgData name="Weifeng Xu" userId="e7aed605-a3dd-4d5a-a692-a87037af107b" providerId="ADAL" clId="{7247261D-A2FF-471A-80A9-BB4A487C8F58}" dt="2021-09-17T23:17:47.390" v="573" actId="20577"/>
          <ac:spMkLst>
            <pc:docMk/>
            <pc:sldMk cId="2786049674" sldId="263"/>
            <ac:spMk id="11" creationId="{850A39E4-F1DC-4CFA-AC1D-11C7FDAD2826}"/>
          </ac:spMkLst>
        </pc:spChg>
        <pc:spChg chg="add del mod">
          <ac:chgData name="Weifeng Xu" userId="e7aed605-a3dd-4d5a-a692-a87037af107b" providerId="ADAL" clId="{7247261D-A2FF-471A-80A9-BB4A487C8F58}" dt="2021-09-17T23:25:25.293" v="712" actId="478"/>
          <ac:spMkLst>
            <pc:docMk/>
            <pc:sldMk cId="2786049674" sldId="263"/>
            <ac:spMk id="12" creationId="{4EB02D69-F976-4DFD-A3BF-416B503A0CD6}"/>
          </ac:spMkLst>
        </pc:spChg>
        <pc:picChg chg="add mod">
          <ac:chgData name="Weifeng Xu" userId="e7aed605-a3dd-4d5a-a692-a87037af107b" providerId="ADAL" clId="{7247261D-A2FF-471A-80A9-BB4A487C8F58}" dt="2021-09-17T23:13:38.503" v="514" actId="1076"/>
          <ac:picMkLst>
            <pc:docMk/>
            <pc:sldMk cId="2786049674" sldId="263"/>
            <ac:picMk id="4" creationId="{34B43849-3AC0-486D-B512-4D90D882B603}"/>
          </ac:picMkLst>
        </pc:picChg>
        <pc:picChg chg="add mod">
          <ac:chgData name="Weifeng Xu" userId="e7aed605-a3dd-4d5a-a692-a87037af107b" providerId="ADAL" clId="{7247261D-A2FF-471A-80A9-BB4A487C8F58}" dt="2021-09-17T23:13:28.926" v="511" actId="1076"/>
          <ac:picMkLst>
            <pc:docMk/>
            <pc:sldMk cId="2786049674" sldId="263"/>
            <ac:picMk id="6" creationId="{7AA97542-20B6-401A-9927-B7F3CE8FA459}"/>
          </ac:picMkLst>
        </pc:picChg>
        <pc:picChg chg="add mod">
          <ac:chgData name="Weifeng Xu" userId="e7aed605-a3dd-4d5a-a692-a87037af107b" providerId="ADAL" clId="{7247261D-A2FF-471A-80A9-BB4A487C8F58}" dt="2021-09-17T23:13:41.465" v="515" actId="1076"/>
          <ac:picMkLst>
            <pc:docMk/>
            <pc:sldMk cId="2786049674" sldId="263"/>
            <ac:picMk id="9" creationId="{46B8DE34-8DF2-42B5-92ED-C633E7F17B16}"/>
          </ac:picMkLst>
        </pc:picChg>
      </pc:sldChg>
      <pc:sldChg chg="addSp modSp new mod">
        <pc:chgData name="Weifeng Xu" userId="e7aed605-a3dd-4d5a-a692-a87037af107b" providerId="ADAL" clId="{7247261D-A2FF-471A-80A9-BB4A487C8F58}" dt="2021-09-18T00:36:13.742" v="795" actId="20577"/>
        <pc:sldMkLst>
          <pc:docMk/>
          <pc:sldMk cId="2103918486" sldId="264"/>
        </pc:sldMkLst>
        <pc:spChg chg="mod">
          <ac:chgData name="Weifeng Xu" userId="e7aed605-a3dd-4d5a-a692-a87037af107b" providerId="ADAL" clId="{7247261D-A2FF-471A-80A9-BB4A487C8F58}" dt="2021-09-17T23:18:29.414" v="608" actId="20577"/>
          <ac:spMkLst>
            <pc:docMk/>
            <pc:sldMk cId="2103918486" sldId="264"/>
            <ac:spMk id="2" creationId="{BCCB8C3B-1E3A-43EB-8A0C-BF76B64C0295}"/>
          </ac:spMkLst>
        </pc:spChg>
        <pc:spChg chg="add mod">
          <ac:chgData name="Weifeng Xu" userId="e7aed605-a3dd-4d5a-a692-a87037af107b" providerId="ADAL" clId="{7247261D-A2FF-471A-80A9-BB4A487C8F58}" dt="2021-09-17T23:24:24.568" v="708" actId="6549"/>
          <ac:spMkLst>
            <pc:docMk/>
            <pc:sldMk cId="2103918486" sldId="264"/>
            <ac:spMk id="7" creationId="{1635F381-592C-4447-8EF4-CC33214F8980}"/>
          </ac:spMkLst>
        </pc:spChg>
        <pc:spChg chg="add mod">
          <ac:chgData name="Weifeng Xu" userId="e7aed605-a3dd-4d5a-a692-a87037af107b" providerId="ADAL" clId="{7247261D-A2FF-471A-80A9-BB4A487C8F58}" dt="2021-09-17T23:26:42.768" v="717" actId="1076"/>
          <ac:spMkLst>
            <pc:docMk/>
            <pc:sldMk cId="2103918486" sldId="264"/>
            <ac:spMk id="8" creationId="{115DC333-D188-436D-A2D4-26CD746AEFE7}"/>
          </ac:spMkLst>
        </pc:spChg>
        <pc:spChg chg="add mod">
          <ac:chgData name="Weifeng Xu" userId="e7aed605-a3dd-4d5a-a692-a87037af107b" providerId="ADAL" clId="{7247261D-A2FF-471A-80A9-BB4A487C8F58}" dt="2021-09-18T00:36:13.742" v="795" actId="20577"/>
          <ac:spMkLst>
            <pc:docMk/>
            <pc:sldMk cId="2103918486" sldId="264"/>
            <ac:spMk id="11" creationId="{A1A5B43A-2DD6-4990-AC6C-2C869291E0D3}"/>
          </ac:spMkLst>
        </pc:spChg>
        <pc:picChg chg="add mod modCrop">
          <ac:chgData name="Weifeng Xu" userId="e7aed605-a3dd-4d5a-a692-a87037af107b" providerId="ADAL" clId="{7247261D-A2FF-471A-80A9-BB4A487C8F58}" dt="2021-09-17T23:23:29.516" v="664" actId="1076"/>
          <ac:picMkLst>
            <pc:docMk/>
            <pc:sldMk cId="2103918486" sldId="264"/>
            <ac:picMk id="4" creationId="{00902606-B1BA-4827-81C3-0236B5FC3151}"/>
          </ac:picMkLst>
        </pc:picChg>
        <pc:picChg chg="add mod">
          <ac:chgData name="Weifeng Xu" userId="e7aed605-a3dd-4d5a-a692-a87037af107b" providerId="ADAL" clId="{7247261D-A2FF-471A-80A9-BB4A487C8F58}" dt="2021-09-17T23:23:31.256" v="665" actId="1076"/>
          <ac:picMkLst>
            <pc:docMk/>
            <pc:sldMk cId="2103918486" sldId="264"/>
            <ac:picMk id="6" creationId="{19BB6695-2FDB-4386-A319-D9DA914E4F00}"/>
          </ac:picMkLst>
        </pc:picChg>
        <pc:picChg chg="add mod modCrop">
          <ac:chgData name="Weifeng Xu" userId="e7aed605-a3dd-4d5a-a692-a87037af107b" providerId="ADAL" clId="{7247261D-A2FF-471A-80A9-BB4A487C8F58}" dt="2021-09-17T23:27:28.944" v="791" actId="732"/>
          <ac:picMkLst>
            <pc:docMk/>
            <pc:sldMk cId="2103918486" sldId="264"/>
            <ac:picMk id="10" creationId="{DCBF4881-E2B6-49C8-8DAC-D549B3EAE9AB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00:43:56.372" v="805" actId="1076"/>
        <pc:sldMkLst>
          <pc:docMk/>
          <pc:sldMk cId="3445579305" sldId="265"/>
        </pc:sldMkLst>
        <pc:spChg chg="del">
          <ac:chgData name="Weifeng Xu" userId="e7aed605-a3dd-4d5a-a692-a87037af107b" providerId="ADAL" clId="{7247261D-A2FF-471A-80A9-BB4A487C8F58}" dt="2021-09-18T00:43:23.877" v="799" actId="700"/>
          <ac:spMkLst>
            <pc:docMk/>
            <pc:sldMk cId="3445579305" sldId="265"/>
            <ac:spMk id="2" creationId="{3FEA21B2-9DA1-45D9-9603-75386E4F2EE6}"/>
          </ac:spMkLst>
        </pc:spChg>
        <pc:spChg chg="add del">
          <ac:chgData name="Weifeng Xu" userId="e7aed605-a3dd-4d5a-a692-a87037af107b" providerId="ADAL" clId="{7247261D-A2FF-471A-80A9-BB4A487C8F58}" dt="2021-09-18T00:43:44.987" v="802" actId="22"/>
          <ac:spMkLst>
            <pc:docMk/>
            <pc:sldMk cId="3445579305" sldId="265"/>
            <ac:spMk id="6" creationId="{289D86AF-BD16-4BF1-A4F9-D19B6666FE57}"/>
          </ac:spMkLst>
        </pc:spChg>
        <pc:spChg chg="add mod ord">
          <ac:chgData name="Weifeng Xu" userId="e7aed605-a3dd-4d5a-a692-a87037af107b" providerId="ADAL" clId="{7247261D-A2FF-471A-80A9-BB4A487C8F58}" dt="2021-09-18T00:43:50.355" v="804"/>
          <ac:spMkLst>
            <pc:docMk/>
            <pc:sldMk cId="3445579305" sldId="265"/>
            <ac:spMk id="7" creationId="{33C046B8-CAAA-4664-8DD1-B9CBD3BF422F}"/>
          </ac:spMkLst>
        </pc:spChg>
        <pc:picChg chg="add mod">
          <ac:chgData name="Weifeng Xu" userId="e7aed605-a3dd-4d5a-a692-a87037af107b" providerId="ADAL" clId="{7247261D-A2FF-471A-80A9-BB4A487C8F58}" dt="2021-09-18T00:43:56.372" v="805" actId="1076"/>
          <ac:picMkLst>
            <pc:docMk/>
            <pc:sldMk cId="3445579305" sldId="265"/>
            <ac:picMk id="4" creationId="{B66E3611-D2EE-46F5-9B48-CEF5609B261E}"/>
          </ac:picMkLst>
        </pc:picChg>
      </pc:sldChg>
      <pc:sldChg chg="addSp modSp new mod">
        <pc:chgData name="Weifeng Xu" userId="e7aed605-a3dd-4d5a-a692-a87037af107b" providerId="ADAL" clId="{7247261D-A2FF-471A-80A9-BB4A487C8F58}" dt="2021-09-18T01:01:24.905" v="914" actId="20577"/>
        <pc:sldMkLst>
          <pc:docMk/>
          <pc:sldMk cId="3385985023" sldId="266"/>
        </pc:sldMkLst>
        <pc:spChg chg="mod">
          <ac:chgData name="Weifeng Xu" userId="e7aed605-a3dd-4d5a-a692-a87037af107b" providerId="ADAL" clId="{7247261D-A2FF-471A-80A9-BB4A487C8F58}" dt="2021-09-18T00:48:41.394" v="807"/>
          <ac:spMkLst>
            <pc:docMk/>
            <pc:sldMk cId="3385985023" sldId="266"/>
            <ac:spMk id="2" creationId="{732B926A-48FF-4A7A-9DF6-EE9BAC5ED13C}"/>
          </ac:spMkLst>
        </pc:spChg>
        <pc:spChg chg="add mod">
          <ac:chgData name="Weifeng Xu" userId="e7aed605-a3dd-4d5a-a692-a87037af107b" providerId="ADAL" clId="{7247261D-A2FF-471A-80A9-BB4A487C8F58}" dt="2021-09-18T01:01:24.905" v="914" actId="20577"/>
          <ac:spMkLst>
            <pc:docMk/>
            <pc:sldMk cId="3385985023" sldId="266"/>
            <ac:spMk id="5" creationId="{09DF3B68-9D88-45FE-AEC1-B70C924D3863}"/>
          </ac:spMkLst>
        </pc:spChg>
        <pc:picChg chg="add mod">
          <ac:chgData name="Weifeng Xu" userId="e7aed605-a3dd-4d5a-a692-a87037af107b" providerId="ADAL" clId="{7247261D-A2FF-471A-80A9-BB4A487C8F58}" dt="2021-09-18T00:59:39.175" v="809" actId="1076"/>
          <ac:picMkLst>
            <pc:docMk/>
            <pc:sldMk cId="3385985023" sldId="266"/>
            <ac:picMk id="4" creationId="{D8C4EFCD-50A8-4879-BF91-81E6FE197D9D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18:47:11.577" v="2935" actId="313"/>
        <pc:sldMkLst>
          <pc:docMk/>
          <pc:sldMk cId="3541695161" sldId="267"/>
        </pc:sldMkLst>
        <pc:spChg chg="mod">
          <ac:chgData name="Weifeng Xu" userId="e7aed605-a3dd-4d5a-a692-a87037af107b" providerId="ADAL" clId="{7247261D-A2FF-471A-80A9-BB4A487C8F58}" dt="2021-09-18T18:47:11.577" v="2935" actId="313"/>
          <ac:spMkLst>
            <pc:docMk/>
            <pc:sldMk cId="3541695161" sldId="267"/>
            <ac:spMk id="2" creationId="{59D9D1CF-8407-452F-A1A8-4B07355D1FA0}"/>
          </ac:spMkLst>
        </pc:spChg>
        <pc:spChg chg="add mod">
          <ac:chgData name="Weifeng Xu" userId="e7aed605-a3dd-4d5a-a692-a87037af107b" providerId="ADAL" clId="{7247261D-A2FF-471A-80A9-BB4A487C8F58}" dt="2021-09-18T18:39:50.008" v="2809" actId="20577"/>
          <ac:spMkLst>
            <pc:docMk/>
            <pc:sldMk cId="3541695161" sldId="267"/>
            <ac:spMk id="5" creationId="{5FB44283-C500-4A3F-ABDA-A6DB5D0453F2}"/>
          </ac:spMkLst>
        </pc:spChg>
        <pc:spChg chg="add mod">
          <ac:chgData name="Weifeng Xu" userId="e7aed605-a3dd-4d5a-a692-a87037af107b" providerId="ADAL" clId="{7247261D-A2FF-471A-80A9-BB4A487C8F58}" dt="2021-09-18T02:09:03.732" v="1322" actId="207"/>
          <ac:spMkLst>
            <pc:docMk/>
            <pc:sldMk cId="3541695161" sldId="267"/>
            <ac:spMk id="6" creationId="{543E99D8-99A5-4416-9D12-60103BB58E12}"/>
          </ac:spMkLst>
        </pc:spChg>
        <pc:spChg chg="add mod">
          <ac:chgData name="Weifeng Xu" userId="e7aed605-a3dd-4d5a-a692-a87037af107b" providerId="ADAL" clId="{7247261D-A2FF-471A-80A9-BB4A487C8F58}" dt="2021-09-18T01:24:37.840" v="1080" actId="20577"/>
          <ac:spMkLst>
            <pc:docMk/>
            <pc:sldMk cId="3541695161" sldId="267"/>
            <ac:spMk id="7" creationId="{DD827C71-4D80-424A-BC90-64390B1D4174}"/>
          </ac:spMkLst>
        </pc:spChg>
        <pc:spChg chg="add mod">
          <ac:chgData name="Weifeng Xu" userId="e7aed605-a3dd-4d5a-a692-a87037af107b" providerId="ADAL" clId="{7247261D-A2FF-471A-80A9-BB4A487C8F58}" dt="2021-09-18T18:39:54.961" v="2811" actId="20577"/>
          <ac:spMkLst>
            <pc:docMk/>
            <pc:sldMk cId="3541695161" sldId="267"/>
            <ac:spMk id="8" creationId="{93CA426E-B15E-451F-88BA-BDE36A6A8FA5}"/>
          </ac:spMkLst>
        </pc:spChg>
        <pc:spChg chg="add del mod">
          <ac:chgData name="Weifeng Xu" userId="e7aed605-a3dd-4d5a-a692-a87037af107b" providerId="ADAL" clId="{7247261D-A2FF-471A-80A9-BB4A487C8F58}" dt="2021-09-18T01:25:04.411" v="1103"/>
          <ac:spMkLst>
            <pc:docMk/>
            <pc:sldMk cId="3541695161" sldId="267"/>
            <ac:spMk id="9" creationId="{24DD395C-F6A5-4F76-AB4D-1985452B032A}"/>
          </ac:spMkLst>
        </pc:spChg>
        <pc:spChg chg="add mod">
          <ac:chgData name="Weifeng Xu" userId="e7aed605-a3dd-4d5a-a692-a87037af107b" providerId="ADAL" clId="{7247261D-A2FF-471A-80A9-BB4A487C8F58}" dt="2021-09-18T01:25:10.844" v="1105" actId="1076"/>
          <ac:spMkLst>
            <pc:docMk/>
            <pc:sldMk cId="3541695161" sldId="267"/>
            <ac:spMk id="10" creationId="{E01E03CE-2947-4B19-99D8-068AF3FFAAD8}"/>
          </ac:spMkLst>
        </pc:spChg>
        <pc:spChg chg="add mod">
          <ac:chgData name="Weifeng Xu" userId="e7aed605-a3dd-4d5a-a692-a87037af107b" providerId="ADAL" clId="{7247261D-A2FF-471A-80A9-BB4A487C8F58}" dt="2021-09-18T18:41:24.389" v="2829" actId="20577"/>
          <ac:spMkLst>
            <pc:docMk/>
            <pc:sldMk cId="3541695161" sldId="267"/>
            <ac:spMk id="11" creationId="{20D1443B-5EF2-4C03-A4F2-29C01F74C02F}"/>
          </ac:spMkLst>
        </pc:spChg>
        <pc:picChg chg="add mod">
          <ac:chgData name="Weifeng Xu" userId="e7aed605-a3dd-4d5a-a692-a87037af107b" providerId="ADAL" clId="{7247261D-A2FF-471A-80A9-BB4A487C8F58}" dt="2021-09-18T01:23:33.364" v="1012" actId="1076"/>
          <ac:picMkLst>
            <pc:docMk/>
            <pc:sldMk cId="3541695161" sldId="267"/>
            <ac:picMk id="4" creationId="{9BAD67D6-758C-400F-A6C1-B4EF27010E18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8:45:36.617" v="2924" actId="20577"/>
        <pc:sldMkLst>
          <pc:docMk/>
          <pc:sldMk cId="3751870085" sldId="268"/>
        </pc:sldMkLst>
        <pc:spChg chg="del">
          <ac:chgData name="Weifeng Xu" userId="e7aed605-a3dd-4d5a-a692-a87037af107b" providerId="ADAL" clId="{7247261D-A2FF-471A-80A9-BB4A487C8F58}" dt="2021-09-18T01:37:39.669" v="1144" actId="700"/>
          <ac:spMkLst>
            <pc:docMk/>
            <pc:sldMk cId="3751870085" sldId="268"/>
            <ac:spMk id="2" creationId="{0B7F2BA9-5C1F-4C00-A019-08B29A35E3C1}"/>
          </ac:spMkLst>
        </pc:spChg>
        <pc:spChg chg="add mod ord">
          <ac:chgData name="Weifeng Xu" userId="e7aed605-a3dd-4d5a-a692-a87037af107b" providerId="ADAL" clId="{7247261D-A2FF-471A-80A9-BB4A487C8F58}" dt="2021-09-18T18:45:36.617" v="2924" actId="20577"/>
          <ac:spMkLst>
            <pc:docMk/>
            <pc:sldMk cId="3751870085" sldId="268"/>
            <ac:spMk id="2" creationId="{67F88200-6412-4BBA-80C9-011842493A1E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6" creationId="{1887B944-CD3A-431A-B3F5-728465A8F422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7" creationId="{6911A609-95C3-41C5-B96E-C0BE1A9E48A0}"/>
          </ac:spMkLst>
        </pc:spChg>
        <pc:spChg chg="add mod">
          <ac:chgData name="Weifeng Xu" userId="e7aed605-a3dd-4d5a-a692-a87037af107b" providerId="ADAL" clId="{7247261D-A2FF-471A-80A9-BB4A487C8F58}" dt="2021-09-18T18:45:05.568" v="2863" actId="1076"/>
          <ac:spMkLst>
            <pc:docMk/>
            <pc:sldMk cId="3751870085" sldId="268"/>
            <ac:spMk id="8" creationId="{B990185E-7FC4-4DEF-B3DA-A6901380D4D1}"/>
          </ac:spMkLst>
        </pc:spChg>
        <pc:picChg chg="add del mod">
          <ac:chgData name="Weifeng Xu" userId="e7aed605-a3dd-4d5a-a692-a87037af107b" providerId="ADAL" clId="{7247261D-A2FF-471A-80A9-BB4A487C8F58}" dt="2021-09-18T02:55:43.160" v="1518" actId="478"/>
          <ac:picMkLst>
            <pc:docMk/>
            <pc:sldMk cId="3751870085" sldId="268"/>
            <ac:picMk id="4" creationId="{1C49E6AB-42AF-4395-BBE9-F8AFEDC45A7E}"/>
          </ac:picMkLst>
        </pc:picChg>
        <pc:picChg chg="add del mod">
          <ac:chgData name="Weifeng Xu" userId="e7aed605-a3dd-4d5a-a692-a87037af107b" providerId="ADAL" clId="{7247261D-A2FF-471A-80A9-BB4A487C8F58}" dt="2021-09-18T02:55:42.376" v="1517" actId="478"/>
          <ac:picMkLst>
            <pc:docMk/>
            <pc:sldMk cId="3751870085" sldId="268"/>
            <ac:picMk id="5" creationId="{E0409D09-EC34-406B-AE79-2AA10B40368A}"/>
          </ac:picMkLst>
        </pc:picChg>
        <pc:picChg chg="add mod">
          <ac:chgData name="Weifeng Xu" userId="e7aed605-a3dd-4d5a-a692-a87037af107b" providerId="ADAL" clId="{7247261D-A2FF-471A-80A9-BB4A487C8F58}" dt="2021-09-18T18:45:05.568" v="2863" actId="1076"/>
          <ac:picMkLst>
            <pc:docMk/>
            <pc:sldMk cId="3751870085" sldId="268"/>
            <ac:picMk id="10" creationId="{64B43C4A-D962-47A2-94FA-84B62A0A1A87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18:49:13.926" v="2948" actId="20577"/>
        <pc:sldMkLst>
          <pc:docMk/>
          <pc:sldMk cId="3218174854" sldId="269"/>
        </pc:sldMkLst>
        <pc:spChg chg="add mod">
          <ac:chgData name="Weifeng Xu" userId="e7aed605-a3dd-4d5a-a692-a87037af107b" providerId="ADAL" clId="{7247261D-A2FF-471A-80A9-BB4A487C8F58}" dt="2021-09-18T18:49:13.926" v="2948" actId="20577"/>
          <ac:spMkLst>
            <pc:docMk/>
            <pc:sldMk cId="3218174854" sldId="269"/>
            <ac:spMk id="8" creationId="{92010671-8B26-47E5-9582-70671F87D620}"/>
          </ac:spMkLst>
        </pc:spChg>
        <pc:spChg chg="add mod">
          <ac:chgData name="Weifeng Xu" userId="e7aed605-a3dd-4d5a-a692-a87037af107b" providerId="ADAL" clId="{7247261D-A2FF-471A-80A9-BB4A487C8F58}" dt="2021-09-18T03:00:17.001" v="1552" actId="20577"/>
          <ac:spMkLst>
            <pc:docMk/>
            <pc:sldMk cId="3218174854" sldId="269"/>
            <ac:spMk id="9" creationId="{BC852948-1E29-4391-8EB1-DB2264D15574}"/>
          </ac:spMkLst>
        </pc:spChg>
        <pc:spChg chg="add del mod">
          <ac:chgData name="Weifeng Xu" userId="e7aed605-a3dd-4d5a-a692-a87037af107b" providerId="ADAL" clId="{7247261D-A2FF-471A-80A9-BB4A487C8F58}" dt="2021-09-18T02:58:08.434" v="1530" actId="21"/>
          <ac:spMkLst>
            <pc:docMk/>
            <pc:sldMk cId="3218174854" sldId="269"/>
            <ac:spMk id="10" creationId="{CF10B138-EE8A-48FD-B848-FD9534A42AB1}"/>
          </ac:spMkLst>
        </pc:spChg>
        <pc:spChg chg="add mod">
          <ac:chgData name="Weifeng Xu" userId="e7aed605-a3dd-4d5a-a692-a87037af107b" providerId="ADAL" clId="{7247261D-A2FF-471A-80A9-BB4A487C8F58}" dt="2021-09-18T04:21:02.611" v="1742" actId="1076"/>
          <ac:spMkLst>
            <pc:docMk/>
            <pc:sldMk cId="3218174854" sldId="269"/>
            <ac:spMk id="13" creationId="{C47F79F0-9994-4F1B-88FA-5AE2BCF0F678}"/>
          </ac:spMkLst>
        </pc:spChg>
        <pc:spChg chg="add mod">
          <ac:chgData name="Weifeng Xu" userId="e7aed605-a3dd-4d5a-a692-a87037af107b" providerId="ADAL" clId="{7247261D-A2FF-471A-80A9-BB4A487C8F58}" dt="2021-09-18T03:01:16.530" v="1662" actId="20577"/>
          <ac:spMkLst>
            <pc:docMk/>
            <pc:sldMk cId="3218174854" sldId="269"/>
            <ac:spMk id="14" creationId="{BE1F501A-8613-452E-AC82-12F5B89D016C}"/>
          </ac:spMkLst>
        </pc:spChg>
        <pc:picChg chg="add del mod">
          <ac:chgData name="Weifeng Xu" userId="e7aed605-a3dd-4d5a-a692-a87037af107b" providerId="ADAL" clId="{7247261D-A2FF-471A-80A9-BB4A487C8F58}" dt="2021-09-18T02:23:31.019" v="1328" actId="478"/>
          <ac:picMkLst>
            <pc:docMk/>
            <pc:sldMk cId="3218174854" sldId="269"/>
            <ac:picMk id="3" creationId="{5E691A4E-C4C1-4560-8B61-6E329C2D997B}"/>
          </ac:picMkLst>
        </pc:picChg>
        <pc:picChg chg="add del mod">
          <ac:chgData name="Weifeng Xu" userId="e7aed605-a3dd-4d5a-a692-a87037af107b" providerId="ADAL" clId="{7247261D-A2FF-471A-80A9-BB4A487C8F58}" dt="2021-09-18T02:57:56.149" v="1529" actId="478"/>
          <ac:picMkLst>
            <pc:docMk/>
            <pc:sldMk cId="3218174854" sldId="269"/>
            <ac:picMk id="5" creationId="{F8EE103D-E57F-42B0-B5CA-3FB597C316D3}"/>
          </ac:picMkLst>
        </pc:picChg>
        <pc:picChg chg="add del mod">
          <ac:chgData name="Weifeng Xu" userId="e7aed605-a3dd-4d5a-a692-a87037af107b" providerId="ADAL" clId="{7247261D-A2FF-471A-80A9-BB4A487C8F58}" dt="2021-09-18T04:20:57.074" v="1738" actId="478"/>
          <ac:picMkLst>
            <pc:docMk/>
            <pc:sldMk cId="3218174854" sldId="269"/>
            <ac:picMk id="7" creationId="{04EC0088-995B-4DCC-B64A-AEF3779B44AA}"/>
          </ac:picMkLst>
        </pc:picChg>
        <pc:picChg chg="add mod">
          <ac:chgData name="Weifeng Xu" userId="e7aed605-a3dd-4d5a-a692-a87037af107b" providerId="ADAL" clId="{7247261D-A2FF-471A-80A9-BB4A487C8F58}" dt="2021-09-18T02:59:57.714" v="1534" actId="1076"/>
          <ac:picMkLst>
            <pc:docMk/>
            <pc:sldMk cId="3218174854" sldId="269"/>
            <ac:picMk id="12" creationId="{93543EE8-A078-4FC3-ADC5-DBE81A4E038C}"/>
          </ac:picMkLst>
        </pc:picChg>
        <pc:picChg chg="add mod">
          <ac:chgData name="Weifeng Xu" userId="e7aed605-a3dd-4d5a-a692-a87037af107b" providerId="ADAL" clId="{7247261D-A2FF-471A-80A9-BB4A487C8F58}" dt="2021-09-18T04:21:00.205" v="1740" actId="1076"/>
          <ac:picMkLst>
            <pc:docMk/>
            <pc:sldMk cId="3218174854" sldId="269"/>
            <ac:picMk id="16" creationId="{0231302E-D591-478B-A470-014A921604EB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18:35:52.715" v="2807" actId="207"/>
        <pc:sldMkLst>
          <pc:docMk/>
          <pc:sldMk cId="2934401551" sldId="270"/>
        </pc:sldMkLst>
        <pc:spChg chg="mod">
          <ac:chgData name="Weifeng Xu" userId="e7aed605-a3dd-4d5a-a692-a87037af107b" providerId="ADAL" clId="{7247261D-A2FF-471A-80A9-BB4A487C8F58}" dt="2021-09-18T02:04:32.865" v="1298"/>
          <ac:spMkLst>
            <pc:docMk/>
            <pc:sldMk cId="2934401551" sldId="270"/>
            <ac:spMk id="2" creationId="{7B6D262E-D3CE-41FB-A95E-D05E94926F08}"/>
          </ac:spMkLst>
        </pc:spChg>
        <pc:graphicFrameChg chg="add mod modGraphic">
          <ac:chgData name="Weifeng Xu" userId="e7aed605-a3dd-4d5a-a692-a87037af107b" providerId="ADAL" clId="{7247261D-A2FF-471A-80A9-BB4A487C8F58}" dt="2021-09-18T18:35:52.715" v="2807" actId="207"/>
          <ac:graphicFrameMkLst>
            <pc:docMk/>
            <pc:sldMk cId="2934401551" sldId="270"/>
            <ac:graphicFrameMk id="7" creationId="{7C585923-7771-4A0C-A288-2BB31EE61270}"/>
          </ac:graphicFrameMkLst>
        </pc:graphicFrameChg>
        <pc:picChg chg="add del">
          <ac:chgData name="Weifeng Xu" userId="e7aed605-a3dd-4d5a-a692-a87037af107b" providerId="ADAL" clId="{7247261D-A2FF-471A-80A9-BB4A487C8F58}" dt="2021-09-18T01:59:00.204" v="1277" actId="22"/>
          <ac:picMkLst>
            <pc:docMk/>
            <pc:sldMk cId="2934401551" sldId="270"/>
            <ac:picMk id="4" creationId="{1EFBB16E-BBEA-4407-89D5-B055815F0BD3}"/>
          </ac:picMkLst>
        </pc:picChg>
        <pc:picChg chg="add mod">
          <ac:chgData name="Weifeng Xu" userId="e7aed605-a3dd-4d5a-a692-a87037af107b" providerId="ADAL" clId="{7247261D-A2FF-471A-80A9-BB4A487C8F58}" dt="2021-09-18T02:04:40.193" v="1299" actId="1076"/>
          <ac:picMkLst>
            <pc:docMk/>
            <pc:sldMk cId="2934401551" sldId="270"/>
            <ac:picMk id="6" creationId="{FE6F9D61-D1F3-4E12-A9FA-EB94A8C4A006}"/>
          </ac:picMkLst>
        </pc:picChg>
      </pc:sldChg>
      <pc:sldChg chg="addSp modSp new mod">
        <pc:chgData name="Weifeng Xu" userId="e7aed605-a3dd-4d5a-a692-a87037af107b" providerId="ADAL" clId="{7247261D-A2FF-471A-80A9-BB4A487C8F58}" dt="2021-09-18T02:58:13.137" v="1532" actId="1076"/>
        <pc:sldMkLst>
          <pc:docMk/>
          <pc:sldMk cId="3273481276" sldId="271"/>
        </pc:sldMkLst>
        <pc:spChg chg="add mod">
          <ac:chgData name="Weifeng Xu" userId="e7aed605-a3dd-4d5a-a692-a87037af107b" providerId="ADAL" clId="{7247261D-A2FF-471A-80A9-BB4A487C8F58}" dt="2021-09-18T02:58:13.137" v="1532" actId="1076"/>
          <ac:spMkLst>
            <pc:docMk/>
            <pc:sldMk cId="3273481276" sldId="271"/>
            <ac:spMk id="4" creationId="{0011FF5E-F471-4610-8B47-B4E263835EF0}"/>
          </ac:spMkLst>
        </pc:spChg>
        <pc:picChg chg="add mod">
          <ac:chgData name="Weifeng Xu" userId="e7aed605-a3dd-4d5a-a692-a87037af107b" providerId="ADAL" clId="{7247261D-A2FF-471A-80A9-BB4A487C8F58}" dt="2021-09-18T02:57:47.123" v="1528" actId="14100"/>
          <ac:picMkLst>
            <pc:docMk/>
            <pc:sldMk cId="3273481276" sldId="271"/>
            <ac:picMk id="3" creationId="{D7675EBA-3967-45BF-999D-2210A689650B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1-09-18T14:00:33.271" v="2127" actId="108"/>
        <pc:sldMkLst>
          <pc:docMk/>
          <pc:sldMk cId="3525629476" sldId="272"/>
        </pc:sldMkLst>
        <pc:spChg chg="add mod ord">
          <ac:chgData name="Weifeng Xu" userId="e7aed605-a3dd-4d5a-a692-a87037af107b" providerId="ADAL" clId="{7247261D-A2FF-471A-80A9-BB4A487C8F58}" dt="2021-09-18T14:00:33.271" v="2127" actId="108"/>
          <ac:spMkLst>
            <pc:docMk/>
            <pc:sldMk cId="3525629476" sldId="272"/>
            <ac:spMk id="6" creationId="{684804B5-6F2A-4AAB-AE00-1DE55D62CB1C}"/>
          </ac:spMkLst>
        </pc:spChg>
        <pc:picChg chg="add mod">
          <ac:chgData name="Weifeng Xu" userId="e7aed605-a3dd-4d5a-a692-a87037af107b" providerId="ADAL" clId="{7247261D-A2FF-471A-80A9-BB4A487C8F58}" dt="2021-09-18T03:12:28.143" v="1674" actId="1076"/>
          <ac:picMkLst>
            <pc:docMk/>
            <pc:sldMk cId="3525629476" sldId="272"/>
            <ac:picMk id="3" creationId="{00B8415B-EFE3-471B-BDC1-4C82ABEC148C}"/>
          </ac:picMkLst>
        </pc:picChg>
        <pc:picChg chg="add mod">
          <ac:chgData name="Weifeng Xu" userId="e7aed605-a3dd-4d5a-a692-a87037af107b" providerId="ADAL" clId="{7247261D-A2FF-471A-80A9-BB4A487C8F58}" dt="2021-09-18T03:12:28.143" v="1674" actId="1076"/>
          <ac:picMkLst>
            <pc:docMk/>
            <pc:sldMk cId="3525629476" sldId="272"/>
            <ac:picMk id="5" creationId="{C51DFF33-7382-42C7-A106-B889CA981AB2}"/>
          </ac:picMkLst>
        </pc:picChg>
      </pc:sldChg>
      <pc:sldChg chg="addSp delSp modSp new mod">
        <pc:chgData name="Weifeng Xu" userId="e7aed605-a3dd-4d5a-a692-a87037af107b" providerId="ADAL" clId="{7247261D-A2FF-471A-80A9-BB4A487C8F58}" dt="2021-09-18T04:11:12.308" v="1715" actId="1076"/>
        <pc:sldMkLst>
          <pc:docMk/>
          <pc:sldMk cId="2480505061" sldId="273"/>
        </pc:sldMkLst>
        <pc:spChg chg="mod">
          <ac:chgData name="Weifeng Xu" userId="e7aed605-a3dd-4d5a-a692-a87037af107b" providerId="ADAL" clId="{7247261D-A2FF-471A-80A9-BB4A487C8F58}" dt="2021-09-18T03:33:28.829" v="1685"/>
          <ac:spMkLst>
            <pc:docMk/>
            <pc:sldMk cId="2480505061" sldId="273"/>
            <ac:spMk id="2" creationId="{D53AD073-E2D9-47F3-8C19-662777BA8938}"/>
          </ac:spMkLst>
        </pc:spChg>
        <pc:picChg chg="add del mod">
          <ac:chgData name="Weifeng Xu" userId="e7aed605-a3dd-4d5a-a692-a87037af107b" providerId="ADAL" clId="{7247261D-A2FF-471A-80A9-BB4A487C8F58}" dt="2021-09-18T03:31:20.762" v="1682" actId="478"/>
          <ac:picMkLst>
            <pc:docMk/>
            <pc:sldMk cId="2480505061" sldId="273"/>
            <ac:picMk id="4" creationId="{1347D2E1-2E61-4F90-BEE2-AA1299C8F82A}"/>
          </ac:picMkLst>
        </pc:picChg>
        <pc:picChg chg="add mod">
          <ac:chgData name="Weifeng Xu" userId="e7aed605-a3dd-4d5a-a692-a87037af107b" providerId="ADAL" clId="{7247261D-A2FF-471A-80A9-BB4A487C8F58}" dt="2021-09-18T03:33:19.368" v="1684" actId="1076"/>
          <ac:picMkLst>
            <pc:docMk/>
            <pc:sldMk cId="2480505061" sldId="273"/>
            <ac:picMk id="6" creationId="{419F00DA-AD78-4114-B0D2-BE9596AF9131}"/>
          </ac:picMkLst>
        </pc:picChg>
        <pc:picChg chg="add mod">
          <ac:chgData name="Weifeng Xu" userId="e7aed605-a3dd-4d5a-a692-a87037af107b" providerId="ADAL" clId="{7247261D-A2FF-471A-80A9-BB4A487C8F58}" dt="2021-09-18T04:11:12.308" v="1715" actId="1076"/>
          <ac:picMkLst>
            <pc:docMk/>
            <pc:sldMk cId="2480505061" sldId="273"/>
            <ac:picMk id="8" creationId="{D5B9CE57-AE82-4AF8-82FE-4D3232EDEB04}"/>
          </ac:picMkLst>
        </pc:picChg>
      </pc:sldChg>
      <pc:sldChg chg="addSp modSp new mod">
        <pc:chgData name="Weifeng Xu" userId="e7aed605-a3dd-4d5a-a692-a87037af107b" providerId="ADAL" clId="{7247261D-A2FF-471A-80A9-BB4A487C8F58}" dt="2021-09-18T03:36:49.316" v="1701" actId="20577"/>
        <pc:sldMkLst>
          <pc:docMk/>
          <pc:sldMk cId="154861010" sldId="274"/>
        </pc:sldMkLst>
        <pc:spChg chg="mod">
          <ac:chgData name="Weifeng Xu" userId="e7aed605-a3dd-4d5a-a692-a87037af107b" providerId="ADAL" clId="{7247261D-A2FF-471A-80A9-BB4A487C8F58}" dt="2021-09-18T03:36:49.316" v="1701" actId="20577"/>
          <ac:spMkLst>
            <pc:docMk/>
            <pc:sldMk cId="154861010" sldId="274"/>
            <ac:spMk id="2" creationId="{B49F6CAE-E015-44B0-9665-E4BCD4AB3FC8}"/>
          </ac:spMkLst>
        </pc:spChg>
        <pc:picChg chg="add mod">
          <ac:chgData name="Weifeng Xu" userId="e7aed605-a3dd-4d5a-a692-a87037af107b" providerId="ADAL" clId="{7247261D-A2FF-471A-80A9-BB4A487C8F58}" dt="2021-09-18T03:36:38.823" v="1688" actId="1076"/>
          <ac:picMkLst>
            <pc:docMk/>
            <pc:sldMk cId="154861010" sldId="274"/>
            <ac:picMk id="4" creationId="{01A05444-11AA-42A7-953B-583E730132DC}"/>
          </ac:picMkLst>
        </pc:picChg>
      </pc:sldChg>
      <pc:sldChg chg="addSp modSp new mod">
        <pc:chgData name="Weifeng Xu" userId="e7aed605-a3dd-4d5a-a692-a87037af107b" providerId="ADAL" clId="{7247261D-A2FF-471A-80A9-BB4A487C8F58}" dt="2021-09-18T03:40:09.336" v="1713" actId="20577"/>
        <pc:sldMkLst>
          <pc:docMk/>
          <pc:sldMk cId="942621133" sldId="275"/>
        </pc:sldMkLst>
        <pc:spChg chg="mod">
          <ac:chgData name="Weifeng Xu" userId="e7aed605-a3dd-4d5a-a692-a87037af107b" providerId="ADAL" clId="{7247261D-A2FF-471A-80A9-BB4A487C8F58}" dt="2021-09-18T03:40:09.336" v="1713" actId="20577"/>
          <ac:spMkLst>
            <pc:docMk/>
            <pc:sldMk cId="942621133" sldId="275"/>
            <ac:spMk id="2" creationId="{AE4C43A2-09BF-4FBA-9DA2-F9BCD90B7A18}"/>
          </ac:spMkLst>
        </pc:spChg>
        <pc:picChg chg="add mod">
          <ac:chgData name="Weifeng Xu" userId="e7aed605-a3dd-4d5a-a692-a87037af107b" providerId="ADAL" clId="{7247261D-A2FF-471A-80A9-BB4A487C8F58}" dt="2021-09-18T03:39:56.199" v="1704" actId="1076"/>
          <ac:picMkLst>
            <pc:docMk/>
            <pc:sldMk cId="942621133" sldId="275"/>
            <ac:picMk id="4" creationId="{5587226C-D6B0-4C83-BA36-157260D0FB61}"/>
          </ac:picMkLst>
        </pc:picChg>
      </pc:sldChg>
      <pc:sldChg chg="addSp modSp new mod">
        <pc:chgData name="Weifeng Xu" userId="e7aed605-a3dd-4d5a-a692-a87037af107b" providerId="ADAL" clId="{7247261D-A2FF-471A-80A9-BB4A487C8F58}" dt="2021-09-18T13:07:27.010" v="1790" actId="6549"/>
        <pc:sldMkLst>
          <pc:docMk/>
          <pc:sldMk cId="4219057759" sldId="276"/>
        </pc:sldMkLst>
        <pc:spChg chg="mod">
          <ac:chgData name="Weifeng Xu" userId="e7aed605-a3dd-4d5a-a692-a87037af107b" providerId="ADAL" clId="{7247261D-A2FF-471A-80A9-BB4A487C8F58}" dt="2021-09-18T13:07:27.010" v="1790" actId="6549"/>
          <ac:spMkLst>
            <pc:docMk/>
            <pc:sldMk cId="4219057759" sldId="276"/>
            <ac:spMk id="2" creationId="{B229A2B7-F188-4346-9A82-E52CA65B1356}"/>
          </ac:spMkLst>
        </pc:spChg>
        <pc:picChg chg="add mod">
          <ac:chgData name="Weifeng Xu" userId="e7aed605-a3dd-4d5a-a692-a87037af107b" providerId="ADAL" clId="{7247261D-A2FF-471A-80A9-BB4A487C8F58}" dt="2021-09-18T04:24:48.222" v="1748" actId="1076"/>
          <ac:picMkLst>
            <pc:docMk/>
            <pc:sldMk cId="4219057759" sldId="276"/>
            <ac:picMk id="4" creationId="{DDE23CC5-6420-4B36-B4BF-488071957314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3:06:50.466" v="1777" actId="1076"/>
        <pc:sldMkLst>
          <pc:docMk/>
          <pc:sldMk cId="2596814656" sldId="277"/>
        </pc:sldMkLst>
        <pc:spChg chg="del">
          <ac:chgData name="Weifeng Xu" userId="e7aed605-a3dd-4d5a-a692-a87037af107b" providerId="ADAL" clId="{7247261D-A2FF-471A-80A9-BB4A487C8F58}" dt="2021-09-18T13:00:45.340" v="1749" actId="700"/>
          <ac:spMkLst>
            <pc:docMk/>
            <pc:sldMk cId="2596814656" sldId="277"/>
            <ac:spMk id="2" creationId="{96F869E3-9278-4C6B-9B7F-4FF50AD3559E}"/>
          </ac:spMkLst>
        </pc:spChg>
        <pc:spChg chg="add mod">
          <ac:chgData name="Weifeng Xu" userId="e7aed605-a3dd-4d5a-a692-a87037af107b" providerId="ADAL" clId="{7247261D-A2FF-471A-80A9-BB4A487C8F58}" dt="2021-09-18T13:06:50.466" v="1777" actId="1076"/>
          <ac:spMkLst>
            <pc:docMk/>
            <pc:sldMk cId="2596814656" sldId="277"/>
            <ac:spMk id="5" creationId="{B8305DA0-C683-48B3-AE05-6B0C4C66179F}"/>
          </ac:spMkLst>
        </pc:spChg>
        <pc:picChg chg="add mod">
          <ac:chgData name="Weifeng Xu" userId="e7aed605-a3dd-4d5a-a692-a87037af107b" providerId="ADAL" clId="{7247261D-A2FF-471A-80A9-BB4A487C8F58}" dt="2021-09-18T13:06:50.466" v="1777" actId="1076"/>
          <ac:picMkLst>
            <pc:docMk/>
            <pc:sldMk cId="2596814656" sldId="277"/>
            <ac:picMk id="4" creationId="{3722C361-DDA8-4A97-8E57-136F80E7A1A9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3:30:40.151" v="2004" actId="6549"/>
        <pc:sldMkLst>
          <pc:docMk/>
          <pc:sldMk cId="2845471971" sldId="278"/>
        </pc:sldMkLst>
        <pc:spChg chg="add mod">
          <ac:chgData name="Weifeng Xu" userId="e7aed605-a3dd-4d5a-a692-a87037af107b" providerId="ADAL" clId="{7247261D-A2FF-471A-80A9-BB4A487C8F58}" dt="2021-09-18T13:30:40.151" v="2004" actId="6549"/>
          <ac:spMkLst>
            <pc:docMk/>
            <pc:sldMk cId="2845471971" sldId="278"/>
            <ac:spMk id="2" creationId="{16D9C977-E304-4CD8-B9AF-358E9787FB78}"/>
          </ac:spMkLst>
        </pc:spChg>
        <pc:picChg chg="add del mod">
          <ac:chgData name="Weifeng Xu" userId="e7aed605-a3dd-4d5a-a692-a87037af107b" providerId="ADAL" clId="{7247261D-A2FF-471A-80A9-BB4A487C8F58}" dt="2021-09-18T13:29:54.945" v="1998" actId="478"/>
          <ac:picMkLst>
            <pc:docMk/>
            <pc:sldMk cId="2845471971" sldId="278"/>
            <ac:picMk id="4" creationId="{20E93A3C-66D8-4600-B9A9-614EF64ACF4D}"/>
          </ac:picMkLst>
        </pc:picChg>
        <pc:picChg chg="add mod">
          <ac:chgData name="Weifeng Xu" userId="e7aed605-a3dd-4d5a-a692-a87037af107b" providerId="ADAL" clId="{7247261D-A2FF-471A-80A9-BB4A487C8F58}" dt="2021-09-18T13:27:49.761" v="1993" actId="1076"/>
          <ac:picMkLst>
            <pc:docMk/>
            <pc:sldMk cId="2845471971" sldId="278"/>
            <ac:picMk id="5" creationId="{007D78A8-8DAF-4860-BFFA-10793F3E9701}"/>
          </ac:picMkLst>
        </pc:picChg>
        <pc:picChg chg="add mod">
          <ac:chgData name="Weifeng Xu" userId="e7aed605-a3dd-4d5a-a692-a87037af107b" providerId="ADAL" clId="{7247261D-A2FF-471A-80A9-BB4A487C8F58}" dt="2021-09-18T13:29:59.399" v="2002" actId="1076"/>
          <ac:picMkLst>
            <pc:docMk/>
            <pc:sldMk cId="2845471971" sldId="278"/>
            <ac:picMk id="7" creationId="{0A7DFFD9-65CD-40AB-8823-ACC36E10A06B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3:11:25.031" v="1860" actId="20577"/>
        <pc:sldMkLst>
          <pc:docMk/>
          <pc:sldMk cId="1348067381" sldId="279"/>
        </pc:sldMkLst>
        <pc:spChg chg="add mod ord">
          <ac:chgData name="Weifeng Xu" userId="e7aed605-a3dd-4d5a-a692-a87037af107b" providerId="ADAL" clId="{7247261D-A2FF-471A-80A9-BB4A487C8F58}" dt="2021-09-18T13:08:24.518" v="1808" actId="700"/>
          <ac:spMkLst>
            <pc:docMk/>
            <pc:sldMk cId="1348067381" sldId="279"/>
            <ac:spMk id="2" creationId="{320BEE83-314D-497F-8833-28ED0BF41F9A}"/>
          </ac:spMkLst>
        </pc:spChg>
        <pc:spChg chg="add del mod ord">
          <ac:chgData name="Weifeng Xu" userId="e7aed605-a3dd-4d5a-a692-a87037af107b" providerId="ADAL" clId="{7247261D-A2FF-471A-80A9-BB4A487C8F58}" dt="2021-09-18T13:08:24.518" v="1808" actId="700"/>
          <ac:spMkLst>
            <pc:docMk/>
            <pc:sldMk cId="1348067381" sldId="279"/>
            <ac:spMk id="3" creationId="{C460F00D-003D-467C-9C08-348E8F547D8F}"/>
          </ac:spMkLst>
        </pc:spChg>
        <pc:spChg chg="add mod">
          <ac:chgData name="Weifeng Xu" userId="e7aed605-a3dd-4d5a-a692-a87037af107b" providerId="ADAL" clId="{7247261D-A2FF-471A-80A9-BB4A487C8F58}" dt="2021-09-18T13:11:25.031" v="1860" actId="20577"/>
          <ac:spMkLst>
            <pc:docMk/>
            <pc:sldMk cId="1348067381" sldId="279"/>
            <ac:spMk id="8" creationId="{2EA1F40A-2B83-4A95-A60C-8D0F62A73C35}"/>
          </ac:spMkLst>
        </pc:spChg>
        <pc:picChg chg="add mod">
          <ac:chgData name="Weifeng Xu" userId="e7aed605-a3dd-4d5a-a692-a87037af107b" providerId="ADAL" clId="{7247261D-A2FF-471A-80A9-BB4A487C8F58}" dt="2021-09-18T13:08:31.319" v="1811" actId="14100"/>
          <ac:picMkLst>
            <pc:docMk/>
            <pc:sldMk cId="1348067381" sldId="279"/>
            <ac:picMk id="5" creationId="{DD7B8981-D950-40F8-A42D-FBD162F74D7C}"/>
          </ac:picMkLst>
        </pc:picChg>
        <pc:picChg chg="add mod">
          <ac:chgData name="Weifeng Xu" userId="e7aed605-a3dd-4d5a-a692-a87037af107b" providerId="ADAL" clId="{7247261D-A2FF-471A-80A9-BB4A487C8F58}" dt="2021-09-18T13:10:21.598" v="1814" actId="14100"/>
          <ac:picMkLst>
            <pc:docMk/>
            <pc:sldMk cId="1348067381" sldId="279"/>
            <ac:picMk id="7" creationId="{A935264A-8134-4F5A-B359-3D2FCA56154A}"/>
          </ac:picMkLst>
        </pc:picChg>
      </pc:sldChg>
      <pc:sldChg chg="modSp new mod">
        <pc:chgData name="Weifeng Xu" userId="e7aed605-a3dd-4d5a-a692-a87037af107b" providerId="ADAL" clId="{7247261D-A2FF-471A-80A9-BB4A487C8F58}" dt="2021-09-18T22:39:40.195" v="3828" actId="20577"/>
        <pc:sldMkLst>
          <pc:docMk/>
          <pc:sldMk cId="3551981258" sldId="280"/>
        </pc:sldMkLst>
        <pc:spChg chg="mod">
          <ac:chgData name="Weifeng Xu" userId="e7aed605-a3dd-4d5a-a692-a87037af107b" providerId="ADAL" clId="{7247261D-A2FF-471A-80A9-BB4A487C8F58}" dt="2021-09-18T13:18:31.199" v="1871" actId="20577"/>
          <ac:spMkLst>
            <pc:docMk/>
            <pc:sldMk cId="3551981258" sldId="280"/>
            <ac:spMk id="2" creationId="{2E589AAB-965F-49AA-82BD-1C1C6C8455A6}"/>
          </ac:spMkLst>
        </pc:spChg>
        <pc:spChg chg="mod">
          <ac:chgData name="Weifeng Xu" userId="e7aed605-a3dd-4d5a-a692-a87037af107b" providerId="ADAL" clId="{7247261D-A2FF-471A-80A9-BB4A487C8F58}" dt="2021-09-18T22:39:40.195" v="3828" actId="20577"/>
          <ac:spMkLst>
            <pc:docMk/>
            <pc:sldMk cId="3551981258" sldId="280"/>
            <ac:spMk id="3" creationId="{A3BD65FA-DBDD-46F9-B999-FD87266AA9EF}"/>
          </ac:spMkLst>
        </pc:spChg>
      </pc:sldChg>
      <pc:sldChg chg="addSp modSp new mod">
        <pc:chgData name="Weifeng Xu" userId="e7aed605-a3dd-4d5a-a692-a87037af107b" providerId="ADAL" clId="{7247261D-A2FF-471A-80A9-BB4A487C8F58}" dt="2021-09-18T13:32:09.119" v="2017" actId="1076"/>
        <pc:sldMkLst>
          <pc:docMk/>
          <pc:sldMk cId="684365809" sldId="281"/>
        </pc:sldMkLst>
        <pc:spChg chg="mod">
          <ac:chgData name="Weifeng Xu" userId="e7aed605-a3dd-4d5a-a692-a87037af107b" providerId="ADAL" clId="{7247261D-A2FF-471A-80A9-BB4A487C8F58}" dt="2021-09-18T13:30:56.258" v="2015" actId="20577"/>
          <ac:spMkLst>
            <pc:docMk/>
            <pc:sldMk cId="684365809" sldId="281"/>
            <ac:spMk id="2" creationId="{1711F097-6A34-4166-80D7-ADCEDA96FB88}"/>
          </ac:spMkLst>
        </pc:spChg>
        <pc:picChg chg="add mod">
          <ac:chgData name="Weifeng Xu" userId="e7aed605-a3dd-4d5a-a692-a87037af107b" providerId="ADAL" clId="{7247261D-A2FF-471A-80A9-BB4A487C8F58}" dt="2021-09-18T13:32:09.119" v="2017" actId="1076"/>
          <ac:picMkLst>
            <pc:docMk/>
            <pc:sldMk cId="684365809" sldId="281"/>
            <ac:picMk id="4" creationId="{6F1C0023-127C-46F6-9AEC-1403DCE864F0}"/>
          </ac:picMkLst>
        </pc:picChg>
      </pc:sldChg>
      <pc:sldChg chg="addSp delSp new mod modClrScheme chgLayout">
        <pc:chgData name="Weifeng Xu" userId="e7aed605-a3dd-4d5a-a692-a87037af107b" providerId="ADAL" clId="{7247261D-A2FF-471A-80A9-BB4A487C8F58}" dt="2021-09-18T13:38:03.094" v="2020" actId="22"/>
        <pc:sldMkLst>
          <pc:docMk/>
          <pc:sldMk cId="1302151968" sldId="282"/>
        </pc:sldMkLst>
        <pc:spChg chg="del">
          <ac:chgData name="Weifeng Xu" userId="e7aed605-a3dd-4d5a-a692-a87037af107b" providerId="ADAL" clId="{7247261D-A2FF-471A-80A9-BB4A487C8F58}" dt="2021-09-18T13:38:01.950" v="2019" actId="700"/>
          <ac:spMkLst>
            <pc:docMk/>
            <pc:sldMk cId="1302151968" sldId="282"/>
            <ac:spMk id="2" creationId="{8E258E14-A60A-4CB7-AC8C-D9852673298F}"/>
          </ac:spMkLst>
        </pc:spChg>
        <pc:picChg chg="add">
          <ac:chgData name="Weifeng Xu" userId="e7aed605-a3dd-4d5a-a692-a87037af107b" providerId="ADAL" clId="{7247261D-A2FF-471A-80A9-BB4A487C8F58}" dt="2021-09-18T13:38:03.094" v="2020" actId="22"/>
          <ac:picMkLst>
            <pc:docMk/>
            <pc:sldMk cId="1302151968" sldId="282"/>
            <ac:picMk id="4" creationId="{72F7AB5A-172A-479B-A285-2110BA8610DD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1-09-18T13:41:27.413" v="2080" actId="6549"/>
        <pc:sldMkLst>
          <pc:docMk/>
          <pc:sldMk cId="770561629" sldId="283"/>
        </pc:sldMkLst>
        <pc:spChg chg="add mod ord">
          <ac:chgData name="Weifeng Xu" userId="e7aed605-a3dd-4d5a-a692-a87037af107b" providerId="ADAL" clId="{7247261D-A2FF-471A-80A9-BB4A487C8F58}" dt="2021-09-18T13:41:27.413" v="2080" actId="6549"/>
          <ac:spMkLst>
            <pc:docMk/>
            <pc:sldMk cId="770561629" sldId="283"/>
            <ac:spMk id="4" creationId="{9C1B24A1-90D8-48D0-A2F6-5FF200F22687}"/>
          </ac:spMkLst>
        </pc:spChg>
        <pc:picChg chg="add mod">
          <ac:chgData name="Weifeng Xu" userId="e7aed605-a3dd-4d5a-a692-a87037af107b" providerId="ADAL" clId="{7247261D-A2FF-471A-80A9-BB4A487C8F58}" dt="2021-09-18T13:40:56.499" v="2061" actId="1076"/>
          <ac:picMkLst>
            <pc:docMk/>
            <pc:sldMk cId="770561629" sldId="283"/>
            <ac:picMk id="3" creationId="{CF073FE7-81F2-4274-8423-2ED3BA301EBA}"/>
          </ac:picMkLst>
        </pc:picChg>
      </pc:sldChg>
      <pc:sldChg chg="new del">
        <pc:chgData name="Weifeng Xu" userId="e7aed605-a3dd-4d5a-a692-a87037af107b" providerId="ADAL" clId="{7247261D-A2FF-471A-80A9-BB4A487C8F58}" dt="2021-09-18T13:57:53.841" v="2082" actId="47"/>
        <pc:sldMkLst>
          <pc:docMk/>
          <pc:sldMk cId="174515871" sldId="284"/>
        </pc:sldMkLst>
      </pc:sldChg>
      <pc:sldChg chg="addSp modSp new mod">
        <pc:chgData name="Weifeng Xu" userId="e7aed605-a3dd-4d5a-a692-a87037af107b" providerId="ADAL" clId="{7247261D-A2FF-471A-80A9-BB4A487C8F58}" dt="2021-09-18T13:59:59.163" v="2107" actId="404"/>
        <pc:sldMkLst>
          <pc:docMk/>
          <pc:sldMk cId="3675236377" sldId="284"/>
        </pc:sldMkLst>
        <pc:spChg chg="mod">
          <ac:chgData name="Weifeng Xu" userId="e7aed605-a3dd-4d5a-a692-a87037af107b" providerId="ADAL" clId="{7247261D-A2FF-471A-80A9-BB4A487C8F58}" dt="2021-09-18T13:59:59.163" v="2107" actId="404"/>
          <ac:spMkLst>
            <pc:docMk/>
            <pc:sldMk cId="3675236377" sldId="284"/>
            <ac:spMk id="2" creationId="{744FA421-56F2-40DC-8398-FA97F8581C97}"/>
          </ac:spMkLst>
        </pc:spChg>
        <pc:picChg chg="add mod">
          <ac:chgData name="Weifeng Xu" userId="e7aed605-a3dd-4d5a-a692-a87037af107b" providerId="ADAL" clId="{7247261D-A2FF-471A-80A9-BB4A487C8F58}" dt="2021-09-18T13:59:19.037" v="2087" actId="1076"/>
          <ac:picMkLst>
            <pc:docMk/>
            <pc:sldMk cId="3675236377" sldId="284"/>
            <ac:picMk id="4" creationId="{EA54BF69-AC45-45D8-B3BC-485572EC58AC}"/>
          </ac:picMkLst>
        </pc:picChg>
      </pc:sldChg>
      <pc:sldChg chg="addSp modSp new mod">
        <pc:chgData name="Weifeng Xu" userId="e7aed605-a3dd-4d5a-a692-a87037af107b" providerId="ADAL" clId="{7247261D-A2FF-471A-80A9-BB4A487C8F58}" dt="2021-09-18T14:08:26.910" v="2146" actId="114"/>
        <pc:sldMkLst>
          <pc:docMk/>
          <pc:sldMk cId="1592064050" sldId="285"/>
        </pc:sldMkLst>
        <pc:spChg chg="mod">
          <ac:chgData name="Weifeng Xu" userId="e7aed605-a3dd-4d5a-a692-a87037af107b" providerId="ADAL" clId="{7247261D-A2FF-471A-80A9-BB4A487C8F58}" dt="2021-09-18T14:06:25.501" v="2129"/>
          <ac:spMkLst>
            <pc:docMk/>
            <pc:sldMk cId="1592064050" sldId="285"/>
            <ac:spMk id="2" creationId="{9AC743C2-280B-4C92-8506-86088F4ED754}"/>
          </ac:spMkLst>
        </pc:spChg>
        <pc:spChg chg="add mod">
          <ac:chgData name="Weifeng Xu" userId="e7aed605-a3dd-4d5a-a692-a87037af107b" providerId="ADAL" clId="{7247261D-A2FF-471A-80A9-BB4A487C8F58}" dt="2021-09-18T14:08:26.910" v="2146" actId="114"/>
          <ac:spMkLst>
            <pc:docMk/>
            <pc:sldMk cId="1592064050" sldId="285"/>
            <ac:spMk id="6" creationId="{ECDEC5A6-B063-45D9-98D5-88343498C07E}"/>
          </ac:spMkLst>
        </pc:spChg>
        <pc:picChg chg="add mod">
          <ac:chgData name="Weifeng Xu" userId="e7aed605-a3dd-4d5a-a692-a87037af107b" providerId="ADAL" clId="{7247261D-A2FF-471A-80A9-BB4A487C8F58}" dt="2021-09-18T14:07:44.857" v="2132" actId="1076"/>
          <ac:picMkLst>
            <pc:docMk/>
            <pc:sldMk cId="1592064050" sldId="285"/>
            <ac:picMk id="4" creationId="{75152A4C-EB43-4136-900D-D9D28A762C64}"/>
          </ac:picMkLst>
        </pc:picChg>
      </pc:sldChg>
      <pc:sldChg chg="modSp new mod ord">
        <pc:chgData name="Weifeng Xu" userId="e7aed605-a3dd-4d5a-a692-a87037af107b" providerId="ADAL" clId="{7247261D-A2FF-471A-80A9-BB4A487C8F58}" dt="2021-09-19T01:02:22.786" v="4160" actId="114"/>
        <pc:sldMkLst>
          <pc:docMk/>
          <pc:sldMk cId="1490544817" sldId="286"/>
        </pc:sldMkLst>
        <pc:spChg chg="mod">
          <ac:chgData name="Weifeng Xu" userId="e7aed605-a3dd-4d5a-a692-a87037af107b" providerId="ADAL" clId="{7247261D-A2FF-471A-80A9-BB4A487C8F58}" dt="2021-09-18T14:10:22.915" v="2168" actId="20577"/>
          <ac:spMkLst>
            <pc:docMk/>
            <pc:sldMk cId="1490544817" sldId="286"/>
            <ac:spMk id="2" creationId="{4F2F805C-A978-4B13-94CB-B2502348E9ED}"/>
          </ac:spMkLst>
        </pc:spChg>
        <pc:spChg chg="mod">
          <ac:chgData name="Weifeng Xu" userId="e7aed605-a3dd-4d5a-a692-a87037af107b" providerId="ADAL" clId="{7247261D-A2FF-471A-80A9-BB4A487C8F58}" dt="2021-09-19T01:02:22.786" v="4160" actId="114"/>
          <ac:spMkLst>
            <pc:docMk/>
            <pc:sldMk cId="1490544817" sldId="286"/>
            <ac:spMk id="3" creationId="{D2612425-FBD3-4A29-86B8-EAA7A9226AC5}"/>
          </ac:spMkLst>
        </pc:spChg>
      </pc:sldChg>
      <pc:sldChg chg="addSp delSp modSp new mod modClrScheme chgLayout">
        <pc:chgData name="Weifeng Xu" userId="e7aed605-a3dd-4d5a-a692-a87037af107b" providerId="ADAL" clId="{7247261D-A2FF-471A-80A9-BB4A487C8F58}" dt="2021-09-18T18:31:39.962" v="2772" actId="20577"/>
        <pc:sldMkLst>
          <pc:docMk/>
          <pc:sldMk cId="3066874900" sldId="287"/>
        </pc:sldMkLst>
        <pc:spChg chg="del">
          <ac:chgData name="Weifeng Xu" userId="e7aed605-a3dd-4d5a-a692-a87037af107b" providerId="ADAL" clId="{7247261D-A2FF-471A-80A9-BB4A487C8F58}" dt="2021-09-18T18:31:08.070" v="2745" actId="700"/>
          <ac:spMkLst>
            <pc:docMk/>
            <pc:sldMk cId="3066874900" sldId="287"/>
            <ac:spMk id="2" creationId="{A2113491-83B6-4172-AD24-EA173C339715}"/>
          </ac:spMkLst>
        </pc:spChg>
        <pc:spChg chg="add mod">
          <ac:chgData name="Weifeng Xu" userId="e7aed605-a3dd-4d5a-a692-a87037af107b" providerId="ADAL" clId="{7247261D-A2FF-471A-80A9-BB4A487C8F58}" dt="2021-09-18T18:31:39.962" v="2772" actId="20577"/>
          <ac:spMkLst>
            <pc:docMk/>
            <pc:sldMk cId="3066874900" sldId="287"/>
            <ac:spMk id="5" creationId="{FE28A4FF-A12D-48DE-8BBE-6B89A55802D9}"/>
          </ac:spMkLst>
        </pc:spChg>
        <pc:picChg chg="add mod">
          <ac:chgData name="Weifeng Xu" userId="e7aed605-a3dd-4d5a-a692-a87037af107b" providerId="ADAL" clId="{7247261D-A2FF-471A-80A9-BB4A487C8F58}" dt="2021-09-18T18:30:48.647" v="2744" actId="1076"/>
          <ac:picMkLst>
            <pc:docMk/>
            <pc:sldMk cId="3066874900" sldId="287"/>
            <ac:picMk id="4" creationId="{A1B483BD-C9D7-4E93-A7A8-F38361FE042D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18:58:38.429" v="3124" actId="207"/>
        <pc:sldMkLst>
          <pc:docMk/>
          <pc:sldMk cId="724052522" sldId="288"/>
        </pc:sldMkLst>
        <pc:spChg chg="del mod ord">
          <ac:chgData name="Weifeng Xu" userId="e7aed605-a3dd-4d5a-a692-a87037af107b" providerId="ADAL" clId="{7247261D-A2FF-471A-80A9-BB4A487C8F58}" dt="2021-09-18T18:53:52.408" v="3003" actId="700"/>
          <ac:spMkLst>
            <pc:docMk/>
            <pc:sldMk cId="724052522" sldId="288"/>
            <ac:spMk id="2" creationId="{E7D94186-2A0B-42C2-9B3E-AF3A243D117E}"/>
          </ac:spMkLst>
        </pc:spChg>
        <pc:spChg chg="del mod ord">
          <ac:chgData name="Weifeng Xu" userId="e7aed605-a3dd-4d5a-a692-a87037af107b" providerId="ADAL" clId="{7247261D-A2FF-471A-80A9-BB4A487C8F58}" dt="2021-09-18T18:53:52.408" v="3003" actId="700"/>
          <ac:spMkLst>
            <pc:docMk/>
            <pc:sldMk cId="724052522" sldId="288"/>
            <ac:spMk id="3" creationId="{14472A7F-7396-497B-82D7-0D1FA5472606}"/>
          </ac:spMkLst>
        </pc:spChg>
        <pc:spChg chg="add del mod ord">
          <ac:chgData name="Weifeng Xu" userId="e7aed605-a3dd-4d5a-a692-a87037af107b" providerId="ADAL" clId="{7247261D-A2FF-471A-80A9-BB4A487C8F58}" dt="2021-09-18T18:53:55.348" v="3004" actId="700"/>
          <ac:spMkLst>
            <pc:docMk/>
            <pc:sldMk cId="724052522" sldId="288"/>
            <ac:spMk id="4" creationId="{6939E2F9-51BD-43D3-8C8E-4C2CBEE7053E}"/>
          </ac:spMkLst>
        </pc:spChg>
        <pc:spChg chg="add del mod ord">
          <ac:chgData name="Weifeng Xu" userId="e7aed605-a3dd-4d5a-a692-a87037af107b" providerId="ADAL" clId="{7247261D-A2FF-471A-80A9-BB4A487C8F58}" dt="2021-09-18T18:53:55.348" v="3004" actId="700"/>
          <ac:spMkLst>
            <pc:docMk/>
            <pc:sldMk cId="724052522" sldId="288"/>
            <ac:spMk id="5" creationId="{58B4AED4-70F6-4983-BB1F-F294D21D378C}"/>
          </ac:spMkLst>
        </pc:spChg>
        <pc:spChg chg="add mod ord">
          <ac:chgData name="Weifeng Xu" userId="e7aed605-a3dd-4d5a-a692-a87037af107b" providerId="ADAL" clId="{7247261D-A2FF-471A-80A9-BB4A487C8F58}" dt="2021-09-18T18:58:38.429" v="3124" actId="207"/>
          <ac:spMkLst>
            <pc:docMk/>
            <pc:sldMk cId="724052522" sldId="288"/>
            <ac:spMk id="6" creationId="{97B032DE-3372-45AC-B1ED-D6684854DE35}"/>
          </ac:spMkLst>
        </pc:spChg>
        <pc:spChg chg="add mod ord">
          <ac:chgData name="Weifeng Xu" userId="e7aed605-a3dd-4d5a-a692-a87037af107b" providerId="ADAL" clId="{7247261D-A2FF-471A-80A9-BB4A487C8F58}" dt="2021-09-18T18:58:19.186" v="3109" actId="20577"/>
          <ac:spMkLst>
            <pc:docMk/>
            <pc:sldMk cId="724052522" sldId="288"/>
            <ac:spMk id="7" creationId="{0E93F359-00A4-4754-81CD-ED3C7E12093D}"/>
          </ac:spMkLst>
        </pc:spChg>
      </pc:sldChg>
      <pc:sldChg chg="addSp delSp modSp new mod ord modClrScheme chgLayout">
        <pc:chgData name="Weifeng Xu" userId="e7aed605-a3dd-4d5a-a692-a87037af107b" providerId="ADAL" clId="{7247261D-A2FF-471A-80A9-BB4A487C8F58}" dt="2021-09-18T18:58:09.731" v="3105" actId="20577"/>
        <pc:sldMkLst>
          <pc:docMk/>
          <pc:sldMk cId="2410503509" sldId="289"/>
        </pc:sldMkLst>
        <pc:spChg chg="del mod ord">
          <ac:chgData name="Weifeng Xu" userId="e7aed605-a3dd-4d5a-a692-a87037af107b" providerId="ADAL" clId="{7247261D-A2FF-471A-80A9-BB4A487C8F58}" dt="2021-09-18T18:54:23.110" v="3024" actId="700"/>
          <ac:spMkLst>
            <pc:docMk/>
            <pc:sldMk cId="2410503509" sldId="289"/>
            <ac:spMk id="2" creationId="{F669B271-3E5E-483F-82CF-DB45E7633F60}"/>
          </ac:spMkLst>
        </pc:spChg>
        <pc:spChg chg="add mod ord">
          <ac:chgData name="Weifeng Xu" userId="e7aed605-a3dd-4d5a-a692-a87037af107b" providerId="ADAL" clId="{7247261D-A2FF-471A-80A9-BB4A487C8F58}" dt="2021-09-18T18:57:47.266" v="3073" actId="20577"/>
          <ac:spMkLst>
            <pc:docMk/>
            <pc:sldMk cId="2410503509" sldId="289"/>
            <ac:spMk id="3" creationId="{350480EA-4C29-4635-9DFD-E04A41C85D82}"/>
          </ac:spMkLst>
        </pc:spChg>
        <pc:spChg chg="add mod ord">
          <ac:chgData name="Weifeng Xu" userId="e7aed605-a3dd-4d5a-a692-a87037af107b" providerId="ADAL" clId="{7247261D-A2FF-471A-80A9-BB4A487C8F58}" dt="2021-09-18T18:58:09.731" v="3105" actId="20577"/>
          <ac:spMkLst>
            <pc:docMk/>
            <pc:sldMk cId="2410503509" sldId="289"/>
            <ac:spMk id="4" creationId="{66561D9A-0CBB-48E3-91C1-FA892F030825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18T22:40:00.523" v="3844" actId="20577"/>
        <pc:sldMkLst>
          <pc:docMk/>
          <pc:sldMk cId="4251639506" sldId="290"/>
        </pc:sldMkLst>
        <pc:spChg chg="del mod ord">
          <ac:chgData name="Weifeng Xu" userId="e7aed605-a3dd-4d5a-a692-a87037af107b" providerId="ADAL" clId="{7247261D-A2FF-471A-80A9-BB4A487C8F58}" dt="2021-09-18T19:00:30.232" v="3134" actId="700"/>
          <ac:spMkLst>
            <pc:docMk/>
            <pc:sldMk cId="4251639506" sldId="290"/>
            <ac:spMk id="2" creationId="{57C34D46-2EBB-478E-B1FB-DED0FC2B6D39}"/>
          </ac:spMkLst>
        </pc:spChg>
        <pc:spChg chg="add mod ord">
          <ac:chgData name="Weifeng Xu" userId="e7aed605-a3dd-4d5a-a692-a87037af107b" providerId="ADAL" clId="{7247261D-A2FF-471A-80A9-BB4A487C8F58}" dt="2021-09-18T22:40:00.523" v="3844" actId="20577"/>
          <ac:spMkLst>
            <pc:docMk/>
            <pc:sldMk cId="4251639506" sldId="290"/>
            <ac:spMk id="3" creationId="{D34E68AB-18FC-49CD-B6D5-73DB55F9D15B}"/>
          </ac:spMkLst>
        </pc:spChg>
        <pc:spChg chg="add mod ord">
          <ac:chgData name="Weifeng Xu" userId="e7aed605-a3dd-4d5a-a692-a87037af107b" providerId="ADAL" clId="{7247261D-A2FF-471A-80A9-BB4A487C8F58}" dt="2021-09-18T19:00:54" v="3151" actId="20577"/>
          <ac:spMkLst>
            <pc:docMk/>
            <pc:sldMk cId="4251639506" sldId="290"/>
            <ac:spMk id="4" creationId="{5FD2D7B9-8F88-4D64-A352-6D7DF49D780D}"/>
          </ac:spMkLst>
        </pc:spChg>
      </pc:sldChg>
      <pc:sldChg chg="addSp delSp modSp new mod modClrScheme chgLayout modNotesTx">
        <pc:chgData name="Weifeng Xu" userId="e7aed605-a3dd-4d5a-a692-a87037af107b" providerId="ADAL" clId="{7247261D-A2FF-471A-80A9-BB4A487C8F58}" dt="2021-09-18T19:59:37.009" v="3311" actId="404"/>
        <pc:sldMkLst>
          <pc:docMk/>
          <pc:sldMk cId="1061489720" sldId="291"/>
        </pc:sldMkLst>
        <pc:spChg chg="del mod ord">
          <ac:chgData name="Weifeng Xu" userId="e7aed605-a3dd-4d5a-a692-a87037af107b" providerId="ADAL" clId="{7247261D-A2FF-471A-80A9-BB4A487C8F58}" dt="2021-09-18T19:29:16.241" v="3154" actId="700"/>
          <ac:spMkLst>
            <pc:docMk/>
            <pc:sldMk cId="1061489720" sldId="291"/>
            <ac:spMk id="2" creationId="{71E3E208-6476-4780-809F-151686755169}"/>
          </ac:spMkLst>
        </pc:spChg>
        <pc:spChg chg="del">
          <ac:chgData name="Weifeng Xu" userId="e7aed605-a3dd-4d5a-a692-a87037af107b" providerId="ADAL" clId="{7247261D-A2FF-471A-80A9-BB4A487C8F58}" dt="2021-09-18T19:29:16.241" v="3154" actId="700"/>
          <ac:spMkLst>
            <pc:docMk/>
            <pc:sldMk cId="1061489720" sldId="291"/>
            <ac:spMk id="3" creationId="{46B95868-311E-4233-A469-44595FAB1272}"/>
          </ac:spMkLst>
        </pc:spChg>
        <pc:spChg chg="add mod ord">
          <ac:chgData name="Weifeng Xu" userId="e7aed605-a3dd-4d5a-a692-a87037af107b" providerId="ADAL" clId="{7247261D-A2FF-471A-80A9-BB4A487C8F58}" dt="2021-09-18T19:59:37.009" v="3311" actId="404"/>
          <ac:spMkLst>
            <pc:docMk/>
            <pc:sldMk cId="1061489720" sldId="291"/>
            <ac:spMk id="4" creationId="{6A3408BB-7DC4-4EEB-B7AF-114FD0F28215}"/>
          </ac:spMkLst>
        </pc:spChg>
        <pc:picChg chg="add mod">
          <ac:chgData name="Weifeng Xu" userId="e7aed605-a3dd-4d5a-a692-a87037af107b" providerId="ADAL" clId="{7247261D-A2FF-471A-80A9-BB4A487C8F58}" dt="2021-09-18T19:30:59.775" v="3184" actId="1076"/>
          <ac:picMkLst>
            <pc:docMk/>
            <pc:sldMk cId="1061489720" sldId="291"/>
            <ac:picMk id="6" creationId="{894820B1-0B6D-41BA-A09A-94D507D06174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1-09-18T22:25:00.472" v="3757" actId="14100"/>
        <pc:sldMkLst>
          <pc:docMk/>
          <pc:sldMk cId="3361499796" sldId="292"/>
        </pc:sldMkLst>
        <pc:spChg chg="del mod">
          <ac:chgData name="Weifeng Xu" userId="e7aed605-a3dd-4d5a-a692-a87037af107b" providerId="ADAL" clId="{7247261D-A2FF-471A-80A9-BB4A487C8F58}" dt="2021-09-18T22:24:48.342" v="3752" actId="700"/>
          <ac:spMkLst>
            <pc:docMk/>
            <pc:sldMk cId="3361499796" sldId="292"/>
            <ac:spMk id="2" creationId="{29B5E6B3-64AE-4594-A1D3-9A078ABD61DB}"/>
          </ac:spMkLst>
        </pc:spChg>
        <pc:spChg chg="add del">
          <ac:chgData name="Weifeng Xu" userId="e7aed605-a3dd-4d5a-a692-a87037af107b" providerId="ADAL" clId="{7247261D-A2FF-471A-80A9-BB4A487C8F58}" dt="2021-09-18T19:32:40.901" v="3229"/>
          <ac:spMkLst>
            <pc:docMk/>
            <pc:sldMk cId="3361499796" sldId="292"/>
            <ac:spMk id="5" creationId="{13DD7CC2-3A82-4054-9423-5D95225731E5}"/>
          </ac:spMkLst>
        </pc:spChg>
        <pc:spChg chg="add mod">
          <ac:chgData name="Weifeng Xu" userId="e7aed605-a3dd-4d5a-a692-a87037af107b" providerId="ADAL" clId="{7247261D-A2FF-471A-80A9-BB4A487C8F58}" dt="2021-09-18T22:25:00.472" v="3757" actId="14100"/>
          <ac:spMkLst>
            <pc:docMk/>
            <pc:sldMk cId="3361499796" sldId="292"/>
            <ac:spMk id="6" creationId="{ECE9AB0D-811A-4DF7-B0C9-A4184670AE44}"/>
          </ac:spMkLst>
        </pc:spChg>
        <pc:spChg chg="add mod">
          <ac:chgData name="Weifeng Xu" userId="e7aed605-a3dd-4d5a-a692-a87037af107b" providerId="ADAL" clId="{7247261D-A2FF-471A-80A9-BB4A487C8F58}" dt="2021-09-18T19:32:47.911" v="3233" actId="14100"/>
          <ac:spMkLst>
            <pc:docMk/>
            <pc:sldMk cId="3361499796" sldId="292"/>
            <ac:spMk id="7" creationId="{2D9F15D7-BFFF-41F7-8D69-ECAFF3129BD4}"/>
          </ac:spMkLst>
        </pc:spChg>
        <pc:picChg chg="add mod">
          <ac:chgData name="Weifeng Xu" userId="e7aed605-a3dd-4d5a-a692-a87037af107b" providerId="ADAL" clId="{7247261D-A2FF-471A-80A9-BB4A487C8F58}" dt="2021-09-18T20:10:41.796" v="3450" actId="1076"/>
          <ac:picMkLst>
            <pc:docMk/>
            <pc:sldMk cId="3361499796" sldId="292"/>
            <ac:picMk id="4" creationId="{D0142012-4855-426E-95B4-37E8A47C7E39}"/>
          </ac:picMkLst>
        </pc:picChg>
      </pc:sldChg>
      <pc:sldChg chg="addSp modSp new mod">
        <pc:chgData name="Weifeng Xu" userId="e7aed605-a3dd-4d5a-a692-a87037af107b" providerId="ADAL" clId="{7247261D-A2FF-471A-80A9-BB4A487C8F58}" dt="2021-09-18T20:05:05.006" v="3397" actId="20577"/>
        <pc:sldMkLst>
          <pc:docMk/>
          <pc:sldMk cId="1855056219" sldId="293"/>
        </pc:sldMkLst>
        <pc:spChg chg="mod">
          <ac:chgData name="Weifeng Xu" userId="e7aed605-a3dd-4d5a-a692-a87037af107b" providerId="ADAL" clId="{7247261D-A2FF-471A-80A9-BB4A487C8F58}" dt="2021-09-18T20:05:05.006" v="3397" actId="20577"/>
          <ac:spMkLst>
            <pc:docMk/>
            <pc:sldMk cId="1855056219" sldId="293"/>
            <ac:spMk id="2" creationId="{D7B6813C-666D-484E-BB4F-72D92D303A15}"/>
          </ac:spMkLst>
        </pc:spChg>
        <pc:spChg chg="add mod">
          <ac:chgData name="Weifeng Xu" userId="e7aed605-a3dd-4d5a-a692-a87037af107b" providerId="ADAL" clId="{7247261D-A2FF-471A-80A9-BB4A487C8F58}" dt="2021-09-18T20:03:36.154" v="3392" actId="14100"/>
          <ac:spMkLst>
            <pc:docMk/>
            <pc:sldMk cId="1855056219" sldId="293"/>
            <ac:spMk id="5" creationId="{F38C4FDD-1274-4E6D-923C-1B93C063497A}"/>
          </ac:spMkLst>
        </pc:spChg>
        <pc:picChg chg="add mod">
          <ac:chgData name="Weifeng Xu" userId="e7aed605-a3dd-4d5a-a692-a87037af107b" providerId="ADAL" clId="{7247261D-A2FF-471A-80A9-BB4A487C8F58}" dt="2021-09-18T20:01:30.332" v="3356" actId="1076"/>
          <ac:picMkLst>
            <pc:docMk/>
            <pc:sldMk cId="1855056219" sldId="293"/>
            <ac:picMk id="4" creationId="{D216180A-39DE-4E86-B867-DCA81EA0885A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20:06:01.325" v="3404" actId="1076"/>
        <pc:sldMkLst>
          <pc:docMk/>
          <pc:sldMk cId="549852275" sldId="294"/>
        </pc:sldMkLst>
        <pc:spChg chg="del">
          <ac:chgData name="Weifeng Xu" userId="e7aed605-a3dd-4d5a-a692-a87037af107b" providerId="ADAL" clId="{7247261D-A2FF-471A-80A9-BB4A487C8F58}" dt="2021-09-18T20:03:24.425" v="3391" actId="700"/>
          <ac:spMkLst>
            <pc:docMk/>
            <pc:sldMk cId="549852275" sldId="294"/>
            <ac:spMk id="2" creationId="{6C345DED-3776-4EAE-BBD5-861061A2F4F1}"/>
          </ac:spMkLst>
        </pc:spChg>
        <pc:spChg chg="add mod">
          <ac:chgData name="Weifeng Xu" userId="e7aed605-a3dd-4d5a-a692-a87037af107b" providerId="ADAL" clId="{7247261D-A2FF-471A-80A9-BB4A487C8F58}" dt="2021-09-18T20:03:16.704" v="3390" actId="1076"/>
          <ac:spMkLst>
            <pc:docMk/>
            <pc:sldMk cId="549852275" sldId="294"/>
            <ac:spMk id="6" creationId="{C6413B88-9824-4C94-ABD6-A970E8368D84}"/>
          </ac:spMkLst>
        </pc:spChg>
        <pc:spChg chg="add mod">
          <ac:chgData name="Weifeng Xu" userId="e7aed605-a3dd-4d5a-a692-a87037af107b" providerId="ADAL" clId="{7247261D-A2FF-471A-80A9-BB4A487C8F58}" dt="2021-09-18T20:03:44.458" v="3394" actId="1076"/>
          <ac:spMkLst>
            <pc:docMk/>
            <pc:sldMk cId="549852275" sldId="294"/>
            <ac:spMk id="7" creationId="{390EC80F-F7FE-4552-AFC4-9158EFEB4204}"/>
          </ac:spMkLst>
        </pc:spChg>
        <pc:spChg chg="add mod">
          <ac:chgData name="Weifeng Xu" userId="e7aed605-a3dd-4d5a-a692-a87037af107b" providerId="ADAL" clId="{7247261D-A2FF-471A-80A9-BB4A487C8F58}" dt="2021-09-18T20:06:01.325" v="3404" actId="1076"/>
          <ac:spMkLst>
            <pc:docMk/>
            <pc:sldMk cId="549852275" sldId="294"/>
            <ac:spMk id="9" creationId="{EAC8EB28-04D8-4333-B194-378685B25D96}"/>
          </ac:spMkLst>
        </pc:spChg>
        <pc:picChg chg="add mod">
          <ac:chgData name="Weifeng Xu" userId="e7aed605-a3dd-4d5a-a692-a87037af107b" providerId="ADAL" clId="{7247261D-A2FF-471A-80A9-BB4A487C8F58}" dt="2021-09-18T20:02:48.797" v="3388" actId="1076"/>
          <ac:picMkLst>
            <pc:docMk/>
            <pc:sldMk cId="549852275" sldId="294"/>
            <ac:picMk id="4" creationId="{7BC9C898-4861-4402-AD09-B54FF35D0ED2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8T20:20:02.361" v="3454" actId="1076"/>
        <pc:sldMkLst>
          <pc:docMk/>
          <pc:sldMk cId="64490784" sldId="295"/>
        </pc:sldMkLst>
        <pc:spChg chg="add mod ord">
          <ac:chgData name="Weifeng Xu" userId="e7aed605-a3dd-4d5a-a692-a87037af107b" providerId="ADAL" clId="{7247261D-A2FF-471A-80A9-BB4A487C8F58}" dt="2021-09-18T20:08:41.912" v="3444" actId="700"/>
          <ac:spMkLst>
            <pc:docMk/>
            <pc:sldMk cId="64490784" sldId="295"/>
            <ac:spMk id="2" creationId="{C43B3ECE-2416-433A-82E0-78E03650EBC9}"/>
          </ac:spMkLst>
        </pc:spChg>
        <pc:spChg chg="add del mod">
          <ac:chgData name="Weifeng Xu" userId="e7aed605-a3dd-4d5a-a692-a87037af107b" providerId="ADAL" clId="{7247261D-A2FF-471A-80A9-BB4A487C8F58}" dt="2021-09-18T20:08:41.912" v="3444" actId="700"/>
          <ac:spMkLst>
            <pc:docMk/>
            <pc:sldMk cId="64490784" sldId="295"/>
            <ac:spMk id="3" creationId="{BDD588DC-8712-40B4-B162-886C94945438}"/>
          </ac:spMkLst>
        </pc:spChg>
        <pc:picChg chg="add mod">
          <ac:chgData name="Weifeng Xu" userId="e7aed605-a3dd-4d5a-a692-a87037af107b" providerId="ADAL" clId="{7247261D-A2FF-471A-80A9-BB4A487C8F58}" dt="2021-09-18T20:20:02.361" v="3454" actId="1076"/>
          <ac:picMkLst>
            <pc:docMk/>
            <pc:sldMk cId="64490784" sldId="295"/>
            <ac:picMk id="4" creationId="{421D9997-92A5-41A6-91CE-E3145680350B}"/>
          </ac:picMkLst>
        </pc:picChg>
        <pc:picChg chg="add del mod">
          <ac:chgData name="Weifeng Xu" userId="e7aed605-a3dd-4d5a-a692-a87037af107b" providerId="ADAL" clId="{7247261D-A2FF-471A-80A9-BB4A487C8F58}" dt="2021-09-18T20:19:22.736" v="3451" actId="478"/>
          <ac:picMkLst>
            <pc:docMk/>
            <pc:sldMk cId="64490784" sldId="295"/>
            <ac:picMk id="5" creationId="{C631EFA3-C025-4656-B67E-369B8AC1880B}"/>
          </ac:picMkLst>
        </pc:picChg>
        <pc:picChg chg="add del mod">
          <ac:chgData name="Weifeng Xu" userId="e7aed605-a3dd-4d5a-a692-a87037af107b" providerId="ADAL" clId="{7247261D-A2FF-471A-80A9-BB4A487C8F58}" dt="2021-09-18T20:19:23.790" v="3452" actId="478"/>
          <ac:picMkLst>
            <pc:docMk/>
            <pc:sldMk cId="64490784" sldId="295"/>
            <ac:picMk id="7" creationId="{EAEF2043-4EC6-417F-B35A-7D0A177F902C}"/>
          </ac:picMkLst>
        </pc:picChg>
      </pc:sldChg>
      <pc:sldChg chg="addSp delSp modSp new mod modClrScheme chgLayout">
        <pc:chgData name="Weifeng Xu" userId="e7aed605-a3dd-4d5a-a692-a87037af107b" providerId="ADAL" clId="{7247261D-A2FF-471A-80A9-BB4A487C8F58}" dt="2021-09-19T01:14:12.530" v="4279" actId="14100"/>
        <pc:sldMkLst>
          <pc:docMk/>
          <pc:sldMk cId="4022512922" sldId="296"/>
        </pc:sldMkLst>
        <pc:spChg chg="del">
          <ac:chgData name="Weifeng Xu" userId="e7aed605-a3dd-4d5a-a692-a87037af107b" providerId="ADAL" clId="{7247261D-A2FF-471A-80A9-BB4A487C8F58}" dt="2021-09-18T20:34:21.802" v="3535" actId="700"/>
          <ac:spMkLst>
            <pc:docMk/>
            <pc:sldMk cId="4022512922" sldId="296"/>
            <ac:spMk id="2" creationId="{4A2DEA6D-568A-4812-8454-E484E63D3101}"/>
          </ac:spMkLst>
        </pc:spChg>
        <pc:spChg chg="add mod">
          <ac:chgData name="Weifeng Xu" userId="e7aed605-a3dd-4d5a-a692-a87037af107b" providerId="ADAL" clId="{7247261D-A2FF-471A-80A9-BB4A487C8F58}" dt="2021-09-19T01:14:12.530" v="4279" actId="14100"/>
          <ac:spMkLst>
            <pc:docMk/>
            <pc:sldMk cId="4022512922" sldId="296"/>
            <ac:spMk id="5" creationId="{2FE855BB-D38F-4F8B-A691-8815A2D901C5}"/>
          </ac:spMkLst>
        </pc:spChg>
        <pc:spChg chg="add mod">
          <ac:chgData name="Weifeng Xu" userId="e7aed605-a3dd-4d5a-a692-a87037af107b" providerId="ADAL" clId="{7247261D-A2FF-471A-80A9-BB4A487C8F58}" dt="2021-09-19T01:12:37.204" v="4215" actId="1076"/>
          <ac:spMkLst>
            <pc:docMk/>
            <pc:sldMk cId="4022512922" sldId="296"/>
            <ac:spMk id="8" creationId="{6D2CAFB2-188B-4397-87AC-185EB3F74DA7}"/>
          </ac:spMkLst>
        </pc:spChg>
        <pc:spChg chg="add mod">
          <ac:chgData name="Weifeng Xu" userId="e7aed605-a3dd-4d5a-a692-a87037af107b" providerId="ADAL" clId="{7247261D-A2FF-471A-80A9-BB4A487C8F58}" dt="2021-09-19T01:07:14.618" v="4196" actId="20577"/>
          <ac:spMkLst>
            <pc:docMk/>
            <pc:sldMk cId="4022512922" sldId="296"/>
            <ac:spMk id="11" creationId="{638CC44E-0567-4041-92C9-39F037BC9BB1}"/>
          </ac:spMkLst>
        </pc:spChg>
        <pc:picChg chg="add mod">
          <ac:chgData name="Weifeng Xu" userId="e7aed605-a3dd-4d5a-a692-a87037af107b" providerId="ADAL" clId="{7247261D-A2FF-471A-80A9-BB4A487C8F58}" dt="2021-09-18T20:49:01.093" v="3666" actId="1076"/>
          <ac:picMkLst>
            <pc:docMk/>
            <pc:sldMk cId="4022512922" sldId="296"/>
            <ac:picMk id="4" creationId="{DB91CC2D-8937-42D2-9CB7-6A6A65A824FE}"/>
          </ac:picMkLst>
        </pc:picChg>
        <pc:picChg chg="add mod">
          <ac:chgData name="Weifeng Xu" userId="e7aed605-a3dd-4d5a-a692-a87037af107b" providerId="ADAL" clId="{7247261D-A2FF-471A-80A9-BB4A487C8F58}" dt="2021-09-18T20:49:08.731" v="3668" actId="1076"/>
          <ac:picMkLst>
            <pc:docMk/>
            <pc:sldMk cId="4022512922" sldId="296"/>
            <ac:picMk id="7" creationId="{2B6FF3C5-B6B1-4064-A47F-01CF20AD65BC}"/>
          </ac:picMkLst>
        </pc:picChg>
        <pc:picChg chg="add mod">
          <ac:chgData name="Weifeng Xu" userId="e7aed605-a3dd-4d5a-a692-a87037af107b" providerId="ADAL" clId="{7247261D-A2FF-471A-80A9-BB4A487C8F58}" dt="2021-09-18T20:49:18.625" v="3671" actId="1076"/>
          <ac:picMkLst>
            <pc:docMk/>
            <pc:sldMk cId="4022512922" sldId="296"/>
            <ac:picMk id="10" creationId="{99FEC712-F85B-470B-9102-C25F35AC994B}"/>
          </ac:picMkLst>
        </pc:picChg>
      </pc:sldChg>
      <pc:sldChg chg="addSp modSp new mod modClrScheme chgLayout">
        <pc:chgData name="Weifeng Xu" userId="e7aed605-a3dd-4d5a-a692-a87037af107b" providerId="ADAL" clId="{7247261D-A2FF-471A-80A9-BB4A487C8F58}" dt="2021-09-18T22:27:37.681" v="3815" actId="20577"/>
        <pc:sldMkLst>
          <pc:docMk/>
          <pc:sldMk cId="442118666" sldId="297"/>
        </pc:sldMkLst>
        <pc:spChg chg="add mod">
          <ac:chgData name="Weifeng Xu" userId="e7aed605-a3dd-4d5a-a692-a87037af107b" providerId="ADAL" clId="{7247261D-A2FF-471A-80A9-BB4A487C8F58}" dt="2021-09-18T22:27:19.200" v="3789" actId="6549"/>
          <ac:spMkLst>
            <pc:docMk/>
            <pc:sldMk cId="442118666" sldId="297"/>
            <ac:spMk id="2" creationId="{A588FDF6-1975-4A4E-AA48-00F4CA8FB5FF}"/>
          </ac:spMkLst>
        </pc:spChg>
        <pc:spChg chg="add mod">
          <ac:chgData name="Weifeng Xu" userId="e7aed605-a3dd-4d5a-a692-a87037af107b" providerId="ADAL" clId="{7247261D-A2FF-471A-80A9-BB4A487C8F58}" dt="2021-09-18T22:26:54.608" v="3772" actId="1076"/>
          <ac:spMkLst>
            <pc:docMk/>
            <pc:sldMk cId="442118666" sldId="297"/>
            <ac:spMk id="5" creationId="{9B9D1567-9ABC-4515-B8DD-5124971168E3}"/>
          </ac:spMkLst>
        </pc:spChg>
        <pc:spChg chg="add mod">
          <ac:chgData name="Weifeng Xu" userId="e7aed605-a3dd-4d5a-a692-a87037af107b" providerId="ADAL" clId="{7247261D-A2FF-471A-80A9-BB4A487C8F58}" dt="2021-09-18T22:27:37.681" v="3815" actId="20577"/>
          <ac:spMkLst>
            <pc:docMk/>
            <pc:sldMk cId="442118666" sldId="297"/>
            <ac:spMk id="6" creationId="{AE5ACC5D-1A84-48E6-B2E6-9C3C2A972C2F}"/>
          </ac:spMkLst>
        </pc:spChg>
        <pc:picChg chg="add mod">
          <ac:chgData name="Weifeng Xu" userId="e7aed605-a3dd-4d5a-a692-a87037af107b" providerId="ADAL" clId="{7247261D-A2FF-471A-80A9-BB4A487C8F58}" dt="2021-09-18T22:26:36.599" v="3769" actId="1076"/>
          <ac:picMkLst>
            <pc:docMk/>
            <pc:sldMk cId="442118666" sldId="297"/>
            <ac:picMk id="4" creationId="{AD5AC37E-4E94-4F4F-9978-4DB3691D73A6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1-09-19T02:21:58.935" v="4434" actId="313"/>
        <pc:sldMkLst>
          <pc:docMk/>
          <pc:sldMk cId="3585044140" sldId="298"/>
        </pc:sldMkLst>
        <pc:spChg chg="add mod">
          <ac:chgData name="Weifeng Xu" userId="e7aed605-a3dd-4d5a-a692-a87037af107b" providerId="ADAL" clId="{7247261D-A2FF-471A-80A9-BB4A487C8F58}" dt="2021-09-19T00:32:21.854" v="3909" actId="207"/>
          <ac:spMkLst>
            <pc:docMk/>
            <pc:sldMk cId="3585044140" sldId="298"/>
            <ac:spMk id="2" creationId="{64D5D1EE-F83A-4AEA-8B87-EAA4981AEA9F}"/>
          </ac:spMkLst>
        </pc:spChg>
        <pc:spChg chg="add mod">
          <ac:chgData name="Weifeng Xu" userId="e7aed605-a3dd-4d5a-a692-a87037af107b" providerId="ADAL" clId="{7247261D-A2FF-471A-80A9-BB4A487C8F58}" dt="2021-09-19T02:20:57.922" v="4422" actId="1076"/>
          <ac:spMkLst>
            <pc:docMk/>
            <pc:sldMk cId="3585044140" sldId="298"/>
            <ac:spMk id="13" creationId="{EFCC03E0-ACA1-447B-ABB3-478ADCE294E0}"/>
          </ac:spMkLst>
        </pc:spChg>
        <pc:picChg chg="add del mod">
          <ac:chgData name="Weifeng Xu" userId="e7aed605-a3dd-4d5a-a692-a87037af107b" providerId="ADAL" clId="{7247261D-A2FF-471A-80A9-BB4A487C8F58}" dt="2021-09-19T02:20:50.590" v="4418" actId="478"/>
          <ac:picMkLst>
            <pc:docMk/>
            <pc:sldMk cId="3585044140" sldId="298"/>
            <ac:picMk id="4" creationId="{5C8F9F55-6816-4196-83A0-9A0D5B3E5EAE}"/>
          </ac:picMkLst>
        </pc:picChg>
        <pc:picChg chg="add mod modCrop">
          <ac:chgData name="Weifeng Xu" userId="e7aed605-a3dd-4d5a-a692-a87037af107b" providerId="ADAL" clId="{7247261D-A2FF-471A-80A9-BB4A487C8F58}" dt="2021-09-19T02:21:29.995" v="4431" actId="1076"/>
          <ac:picMkLst>
            <pc:docMk/>
            <pc:sldMk cId="3585044140" sldId="298"/>
            <ac:picMk id="6" creationId="{1C473B53-8688-4B22-8F2A-36649C423482}"/>
          </ac:picMkLst>
        </pc:picChg>
        <pc:picChg chg="add del mod">
          <ac:chgData name="Weifeng Xu" userId="e7aed605-a3dd-4d5a-a692-a87037af107b" providerId="ADAL" clId="{7247261D-A2FF-471A-80A9-BB4A487C8F58}" dt="2021-09-19T01:21:21.861" v="4300" actId="22"/>
          <ac:picMkLst>
            <pc:docMk/>
            <pc:sldMk cId="3585044140" sldId="298"/>
            <ac:picMk id="8" creationId="{A6983548-4097-4BDE-B2FC-A869739ABE0E}"/>
          </ac:picMkLst>
        </pc:picChg>
        <pc:picChg chg="add mod">
          <ac:chgData name="Weifeng Xu" userId="e7aed605-a3dd-4d5a-a692-a87037af107b" providerId="ADAL" clId="{7247261D-A2FF-471A-80A9-BB4A487C8F58}" dt="2021-09-19T02:21:10.187" v="4428" actId="1076"/>
          <ac:picMkLst>
            <pc:docMk/>
            <pc:sldMk cId="3585044140" sldId="298"/>
            <ac:picMk id="10" creationId="{0C196F5A-7926-48D7-8112-B9BE24C5E5CB}"/>
          </ac:picMkLst>
        </pc:picChg>
        <pc:picChg chg="add mod">
          <ac:chgData name="Weifeng Xu" userId="e7aed605-a3dd-4d5a-a692-a87037af107b" providerId="ADAL" clId="{7247261D-A2FF-471A-80A9-BB4A487C8F58}" dt="2021-09-19T02:21:29.013" v="4430" actId="1076"/>
          <ac:picMkLst>
            <pc:docMk/>
            <pc:sldMk cId="3585044140" sldId="298"/>
            <ac:picMk id="12" creationId="{AD8FD607-A4FB-46CC-9156-90B6186374A5}"/>
          </ac:picMkLst>
        </pc:picChg>
        <pc:picChg chg="add mod">
          <ac:chgData name="Weifeng Xu" userId="e7aed605-a3dd-4d5a-a692-a87037af107b" providerId="ADAL" clId="{7247261D-A2FF-471A-80A9-BB4A487C8F58}" dt="2021-09-19T02:21:00.216" v="4423" actId="1076"/>
          <ac:picMkLst>
            <pc:docMk/>
            <pc:sldMk cId="3585044140" sldId="298"/>
            <ac:picMk id="15" creationId="{547919C6-660C-47E0-A8E8-69F811AAE787}"/>
          </ac:picMkLst>
        </pc:picChg>
      </pc:sldChg>
      <pc:sldChg chg="addSp delSp modSp new mod modClrScheme chgLayout modNotesTx">
        <pc:chgData name="Weifeng Xu" userId="e7aed605-a3dd-4d5a-a692-a87037af107b" providerId="ADAL" clId="{7247261D-A2FF-471A-80A9-BB4A487C8F58}" dt="2021-09-19T02:25:37.185" v="4548" actId="20577"/>
        <pc:sldMkLst>
          <pc:docMk/>
          <pc:sldMk cId="1599344352" sldId="299"/>
        </pc:sldMkLst>
        <pc:spChg chg="del">
          <ac:chgData name="Weifeng Xu" userId="e7aed605-a3dd-4d5a-a692-a87037af107b" providerId="ADAL" clId="{7247261D-A2FF-471A-80A9-BB4A487C8F58}" dt="2021-09-19T02:23:58.320" v="4439" actId="700"/>
          <ac:spMkLst>
            <pc:docMk/>
            <pc:sldMk cId="1599344352" sldId="299"/>
            <ac:spMk id="2" creationId="{095D3457-6DD4-4793-9B64-EA85384C62D1}"/>
          </ac:spMkLst>
        </pc:spChg>
        <pc:spChg chg="add mod">
          <ac:chgData name="Weifeng Xu" userId="e7aed605-a3dd-4d5a-a692-a87037af107b" providerId="ADAL" clId="{7247261D-A2FF-471A-80A9-BB4A487C8F58}" dt="2021-09-19T02:25:37.185" v="4548" actId="20577"/>
          <ac:spMkLst>
            <pc:docMk/>
            <pc:sldMk cId="1599344352" sldId="299"/>
            <ac:spMk id="5" creationId="{9D6422E9-569B-4E77-B65B-48E813AA2441}"/>
          </ac:spMkLst>
        </pc:spChg>
        <pc:picChg chg="add mod">
          <ac:chgData name="Weifeng Xu" userId="e7aed605-a3dd-4d5a-a692-a87037af107b" providerId="ADAL" clId="{7247261D-A2FF-471A-80A9-BB4A487C8F58}" dt="2021-09-19T02:23:38.255" v="4437" actId="1076"/>
          <ac:picMkLst>
            <pc:docMk/>
            <pc:sldMk cId="1599344352" sldId="299"/>
            <ac:picMk id="4" creationId="{1677A682-BC07-4468-8C9A-170B04106682}"/>
          </ac:picMkLst>
        </pc:picChg>
      </pc:sldChg>
      <pc:sldChg chg="del">
        <pc:chgData name="Weifeng Xu" userId="e7aed605-a3dd-4d5a-a692-a87037af107b" providerId="ADAL" clId="{7247261D-A2FF-471A-80A9-BB4A487C8F58}" dt="2021-09-17T15:50:28.660" v="53" actId="47"/>
        <pc:sldMkLst>
          <pc:docMk/>
          <pc:sldMk cId="810567861" sldId="328"/>
        </pc:sldMkLst>
      </pc:sldChg>
      <pc:sldChg chg="del">
        <pc:chgData name="Weifeng Xu" userId="e7aed605-a3dd-4d5a-a692-a87037af107b" providerId="ADAL" clId="{7247261D-A2FF-471A-80A9-BB4A487C8F58}" dt="2021-09-17T15:50:30.097" v="59" actId="47"/>
        <pc:sldMkLst>
          <pc:docMk/>
          <pc:sldMk cId="4291280803" sldId="330"/>
        </pc:sldMkLst>
      </pc:sldChg>
      <pc:sldChg chg="del">
        <pc:chgData name="Weifeng Xu" userId="e7aed605-a3dd-4d5a-a692-a87037af107b" providerId="ADAL" clId="{7247261D-A2FF-471A-80A9-BB4A487C8F58}" dt="2021-09-17T15:50:28.695" v="54" actId="47"/>
        <pc:sldMkLst>
          <pc:docMk/>
          <pc:sldMk cId="1569068419" sldId="331"/>
        </pc:sldMkLst>
      </pc:sldChg>
      <pc:sldChg chg="del">
        <pc:chgData name="Weifeng Xu" userId="e7aed605-a3dd-4d5a-a692-a87037af107b" providerId="ADAL" clId="{7247261D-A2FF-471A-80A9-BB4A487C8F58}" dt="2021-09-17T15:50:28.723" v="55" actId="47"/>
        <pc:sldMkLst>
          <pc:docMk/>
          <pc:sldMk cId="831770719" sldId="332"/>
        </pc:sldMkLst>
      </pc:sldChg>
      <pc:sldChg chg="del">
        <pc:chgData name="Weifeng Xu" userId="e7aed605-a3dd-4d5a-a692-a87037af107b" providerId="ADAL" clId="{7247261D-A2FF-471A-80A9-BB4A487C8F58}" dt="2021-09-17T15:50:29.523" v="56" actId="47"/>
        <pc:sldMkLst>
          <pc:docMk/>
          <pc:sldMk cId="122673006" sldId="333"/>
        </pc:sldMkLst>
      </pc:sldChg>
      <pc:sldChg chg="del">
        <pc:chgData name="Weifeng Xu" userId="e7aed605-a3dd-4d5a-a692-a87037af107b" providerId="ADAL" clId="{7247261D-A2FF-471A-80A9-BB4A487C8F58}" dt="2021-09-17T15:50:30.032" v="57" actId="47"/>
        <pc:sldMkLst>
          <pc:docMk/>
          <pc:sldMk cId="1181334279" sldId="334"/>
        </pc:sldMkLst>
      </pc:sldChg>
      <pc:sldChg chg="del">
        <pc:chgData name="Weifeng Xu" userId="e7aed605-a3dd-4d5a-a692-a87037af107b" providerId="ADAL" clId="{7247261D-A2FF-471A-80A9-BB4A487C8F58}" dt="2021-09-17T15:50:30.066" v="58" actId="47"/>
        <pc:sldMkLst>
          <pc:docMk/>
          <pc:sldMk cId="644072229" sldId="335"/>
        </pc:sldMkLst>
      </pc:sldChg>
      <pc:sldChg chg="del">
        <pc:chgData name="Weifeng Xu" userId="e7aed605-a3dd-4d5a-a692-a87037af107b" providerId="ADAL" clId="{7247261D-A2FF-471A-80A9-BB4A487C8F58}" dt="2021-09-17T15:50:30.128" v="60" actId="47"/>
        <pc:sldMkLst>
          <pc:docMk/>
          <pc:sldMk cId="3442844839" sldId="336"/>
        </pc:sldMkLst>
      </pc:sldChg>
      <pc:sldChg chg="del">
        <pc:chgData name="Weifeng Xu" userId="e7aed605-a3dd-4d5a-a692-a87037af107b" providerId="ADAL" clId="{7247261D-A2FF-471A-80A9-BB4A487C8F58}" dt="2021-09-17T15:50:30.159" v="61" actId="47"/>
        <pc:sldMkLst>
          <pc:docMk/>
          <pc:sldMk cId="2242211775" sldId="337"/>
        </pc:sldMkLst>
      </pc:sldChg>
      <pc:sldChg chg="del">
        <pc:chgData name="Weifeng Xu" userId="e7aed605-a3dd-4d5a-a692-a87037af107b" providerId="ADAL" clId="{7247261D-A2FF-471A-80A9-BB4A487C8F58}" dt="2021-09-17T15:50:30.189" v="62" actId="47"/>
        <pc:sldMkLst>
          <pc:docMk/>
          <pc:sldMk cId="687037807" sldId="338"/>
        </pc:sldMkLst>
      </pc:sldChg>
      <pc:sldChg chg="del">
        <pc:chgData name="Weifeng Xu" userId="e7aed605-a3dd-4d5a-a692-a87037af107b" providerId="ADAL" clId="{7247261D-A2FF-471A-80A9-BB4A487C8F58}" dt="2021-09-17T15:50:30.222" v="63" actId="47"/>
        <pc:sldMkLst>
          <pc:docMk/>
          <pc:sldMk cId="3412405089" sldId="344"/>
        </pc:sldMkLst>
      </pc:sldChg>
      <pc:sldChg chg="del">
        <pc:chgData name="Weifeng Xu" userId="e7aed605-a3dd-4d5a-a692-a87037af107b" providerId="ADAL" clId="{7247261D-A2FF-471A-80A9-BB4A487C8F58}" dt="2021-09-17T15:50:30.802" v="64" actId="47"/>
        <pc:sldMkLst>
          <pc:docMk/>
          <pc:sldMk cId="948562771" sldId="345"/>
        </pc:sldMkLst>
      </pc:sldChg>
      <pc:sldChg chg="del">
        <pc:chgData name="Weifeng Xu" userId="e7aed605-a3dd-4d5a-a692-a87037af107b" providerId="ADAL" clId="{7247261D-A2FF-471A-80A9-BB4A487C8F58}" dt="2021-09-17T15:50:31.307" v="65" actId="47"/>
        <pc:sldMkLst>
          <pc:docMk/>
          <pc:sldMk cId="1811404570" sldId="346"/>
        </pc:sldMkLst>
      </pc:sldChg>
      <pc:sldChg chg="del">
        <pc:chgData name="Weifeng Xu" userId="e7aed605-a3dd-4d5a-a692-a87037af107b" providerId="ADAL" clId="{7247261D-A2FF-471A-80A9-BB4A487C8F58}" dt="2021-09-17T15:50:31.337" v="66" actId="47"/>
        <pc:sldMkLst>
          <pc:docMk/>
          <pc:sldMk cId="2217270677" sldId="347"/>
        </pc:sldMkLst>
      </pc:sldChg>
      <pc:sldChg chg="del">
        <pc:chgData name="Weifeng Xu" userId="e7aed605-a3dd-4d5a-a692-a87037af107b" providerId="ADAL" clId="{7247261D-A2FF-471A-80A9-BB4A487C8F58}" dt="2021-09-17T15:50:31.369" v="67" actId="47"/>
        <pc:sldMkLst>
          <pc:docMk/>
          <pc:sldMk cId="3407532157" sldId="348"/>
        </pc:sldMkLst>
      </pc:sldChg>
      <pc:sldChg chg="del">
        <pc:chgData name="Weifeng Xu" userId="e7aed605-a3dd-4d5a-a692-a87037af107b" providerId="ADAL" clId="{7247261D-A2FF-471A-80A9-BB4A487C8F58}" dt="2021-09-17T15:50:31.406" v="68" actId="47"/>
        <pc:sldMkLst>
          <pc:docMk/>
          <pc:sldMk cId="4262496046" sldId="349"/>
        </pc:sldMkLst>
      </pc:sldChg>
      <pc:sldChg chg="del">
        <pc:chgData name="Weifeng Xu" userId="e7aed605-a3dd-4d5a-a692-a87037af107b" providerId="ADAL" clId="{7247261D-A2FF-471A-80A9-BB4A487C8F58}" dt="2021-09-17T15:50:31.435" v="69" actId="47"/>
        <pc:sldMkLst>
          <pc:docMk/>
          <pc:sldMk cId="3990954786" sldId="351"/>
        </pc:sldMkLst>
      </pc:sldChg>
      <pc:sldChg chg="del">
        <pc:chgData name="Weifeng Xu" userId="e7aed605-a3dd-4d5a-a692-a87037af107b" providerId="ADAL" clId="{7247261D-A2FF-471A-80A9-BB4A487C8F58}" dt="2021-09-17T15:50:31.482" v="70" actId="47"/>
        <pc:sldMkLst>
          <pc:docMk/>
          <pc:sldMk cId="708597567" sldId="352"/>
        </pc:sldMkLst>
      </pc:sldChg>
      <pc:sldChg chg="del">
        <pc:chgData name="Weifeng Xu" userId="e7aed605-a3dd-4d5a-a692-a87037af107b" providerId="ADAL" clId="{7247261D-A2FF-471A-80A9-BB4A487C8F58}" dt="2021-09-17T15:50:31.516" v="71" actId="47"/>
        <pc:sldMkLst>
          <pc:docMk/>
          <pc:sldMk cId="3427908052" sldId="353"/>
        </pc:sldMkLst>
      </pc:sldChg>
      <pc:sldChg chg="del">
        <pc:chgData name="Weifeng Xu" userId="e7aed605-a3dd-4d5a-a692-a87037af107b" providerId="ADAL" clId="{7247261D-A2FF-471A-80A9-BB4A487C8F58}" dt="2021-09-17T15:50:31.583" v="73" actId="47"/>
        <pc:sldMkLst>
          <pc:docMk/>
          <pc:sldMk cId="1820608806" sldId="354"/>
        </pc:sldMkLst>
      </pc:sldChg>
      <pc:sldChg chg="del">
        <pc:chgData name="Weifeng Xu" userId="e7aed605-a3dd-4d5a-a692-a87037af107b" providerId="ADAL" clId="{7247261D-A2FF-471A-80A9-BB4A487C8F58}" dt="2021-09-17T15:50:31.546" v="72" actId="47"/>
        <pc:sldMkLst>
          <pc:docMk/>
          <pc:sldMk cId="59612101" sldId="355"/>
        </pc:sldMkLst>
      </pc:sldChg>
      <pc:sldChg chg="del">
        <pc:chgData name="Weifeng Xu" userId="e7aed605-a3dd-4d5a-a692-a87037af107b" providerId="ADAL" clId="{7247261D-A2FF-471A-80A9-BB4A487C8F58}" dt="2021-09-17T15:50:31.611" v="74" actId="47"/>
        <pc:sldMkLst>
          <pc:docMk/>
          <pc:sldMk cId="655236940" sldId="356"/>
        </pc:sldMkLst>
      </pc:sldChg>
      <pc:sldChg chg="del">
        <pc:chgData name="Weifeng Xu" userId="e7aed605-a3dd-4d5a-a692-a87037af107b" providerId="ADAL" clId="{7247261D-A2FF-471A-80A9-BB4A487C8F58}" dt="2021-09-17T15:50:32.481" v="75" actId="47"/>
        <pc:sldMkLst>
          <pc:docMk/>
          <pc:sldMk cId="1655981096" sldId="357"/>
        </pc:sldMkLst>
      </pc:sldChg>
      <pc:sldChg chg="del">
        <pc:chgData name="Weifeng Xu" userId="e7aed605-a3dd-4d5a-a692-a87037af107b" providerId="ADAL" clId="{7247261D-A2FF-471A-80A9-BB4A487C8F58}" dt="2021-09-17T15:50:27.901" v="44" actId="47"/>
        <pc:sldMkLst>
          <pc:docMk/>
          <pc:sldMk cId="4131676587" sldId="358"/>
        </pc:sldMkLst>
      </pc:sldChg>
      <pc:sldChg chg="new del">
        <pc:chgData name="Weifeng Xu" userId="e7aed605-a3dd-4d5a-a692-a87037af107b" providerId="ADAL" clId="{7247261D-A2FF-471A-80A9-BB4A487C8F58}" dt="2021-09-17T15:50:28.394" v="45" actId="47"/>
        <pc:sldMkLst>
          <pc:docMk/>
          <pc:sldMk cId="140683175" sldId="359"/>
        </pc:sldMkLst>
      </pc:sldChg>
      <pc:sldChg chg="new del">
        <pc:chgData name="Weifeng Xu" userId="e7aed605-a3dd-4d5a-a692-a87037af107b" providerId="ADAL" clId="{7247261D-A2FF-471A-80A9-BB4A487C8F58}" dt="2021-09-17T15:50:28.440" v="46" actId="47"/>
        <pc:sldMkLst>
          <pc:docMk/>
          <pc:sldMk cId="3259353126" sldId="360"/>
        </pc:sldMkLst>
      </pc:sldChg>
      <pc:sldChg chg="new del">
        <pc:chgData name="Weifeng Xu" userId="e7aed605-a3dd-4d5a-a692-a87037af107b" providerId="ADAL" clId="{7247261D-A2FF-471A-80A9-BB4A487C8F58}" dt="2021-09-17T15:50:28.470" v="47" actId="47"/>
        <pc:sldMkLst>
          <pc:docMk/>
          <pc:sldMk cId="1007852595" sldId="361"/>
        </pc:sldMkLst>
      </pc:sldChg>
      <pc:sldChg chg="new del">
        <pc:chgData name="Weifeng Xu" userId="e7aed605-a3dd-4d5a-a692-a87037af107b" providerId="ADAL" clId="{7247261D-A2FF-471A-80A9-BB4A487C8F58}" dt="2021-09-17T15:50:28.507" v="48" actId="47"/>
        <pc:sldMkLst>
          <pc:docMk/>
          <pc:sldMk cId="1584140609" sldId="362"/>
        </pc:sldMkLst>
      </pc:sldChg>
    </pc:docChg>
  </pc:docChgLst>
  <pc:docChgLst>
    <pc:chgData name="Weifeng Xu" userId="e7aed605-a3dd-4d5a-a692-a87037af107b" providerId="ADAL" clId="{C5F2F85B-61A7-4435-82BB-E36ABE9B7C47}"/>
    <pc:docChg chg="undo redo custSel addSld delSld modSld sldOrd">
      <pc:chgData name="Weifeng Xu" userId="e7aed605-a3dd-4d5a-a692-a87037af107b" providerId="ADAL" clId="{C5F2F85B-61A7-4435-82BB-E36ABE9B7C47}" dt="2022-04-11T21:54:38.937" v="7394" actId="1076"/>
      <pc:docMkLst>
        <pc:docMk/>
      </pc:docMkLst>
      <pc:sldChg chg="addSp delSp modSp mod modNotesTx">
        <pc:chgData name="Weifeng Xu" userId="e7aed605-a3dd-4d5a-a692-a87037af107b" providerId="ADAL" clId="{C5F2F85B-61A7-4435-82BB-E36ABE9B7C47}" dt="2022-04-04T14:19:59.158" v="7269" actId="1076"/>
        <pc:sldMkLst>
          <pc:docMk/>
          <pc:sldMk cId="162022530" sldId="256"/>
        </pc:sldMkLst>
        <pc:spChg chg="mod">
          <ac:chgData name="Weifeng Xu" userId="e7aed605-a3dd-4d5a-a692-a87037af107b" providerId="ADAL" clId="{C5F2F85B-61A7-4435-82BB-E36ABE9B7C47}" dt="2021-09-23T12:59:59.651" v="74" actId="20577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C5F2F85B-61A7-4435-82BB-E36ABE9B7C47}" dt="2022-04-04T12:57:19.921" v="7268" actId="20577"/>
          <ac:spMkLst>
            <pc:docMk/>
            <pc:sldMk cId="162022530" sldId="256"/>
            <ac:spMk id="3" creationId="{00000000-0000-0000-0000-000000000000}"/>
          </ac:spMkLst>
        </pc:spChg>
        <pc:spChg chg="add mod">
          <ac:chgData name="Weifeng Xu" userId="e7aed605-a3dd-4d5a-a692-a87037af107b" providerId="ADAL" clId="{C5F2F85B-61A7-4435-82BB-E36ABE9B7C47}" dt="2022-04-04T14:19:59.158" v="7269" actId="1076"/>
          <ac:spMkLst>
            <pc:docMk/>
            <pc:sldMk cId="162022530" sldId="256"/>
            <ac:spMk id="10" creationId="{F3FE6005-B72C-492F-9FDA-C5BDBFE4E775}"/>
          </ac:spMkLst>
        </pc:spChg>
        <pc:picChg chg="add del mod">
          <ac:chgData name="Weifeng Xu" userId="e7aed605-a3dd-4d5a-a692-a87037af107b" providerId="ADAL" clId="{C5F2F85B-61A7-4435-82BB-E36ABE9B7C47}" dt="2022-04-04T12:36:53.103" v="7180" actId="478"/>
          <ac:picMkLst>
            <pc:docMk/>
            <pc:sldMk cId="162022530" sldId="256"/>
            <ac:picMk id="4" creationId="{DDB601F3-BAA2-430B-8E3C-2DA66E960E0D}"/>
          </ac:picMkLst>
        </pc:picChg>
        <pc:picChg chg="add del mod">
          <ac:chgData name="Weifeng Xu" userId="e7aed605-a3dd-4d5a-a692-a87037af107b" providerId="ADAL" clId="{C5F2F85B-61A7-4435-82BB-E36ABE9B7C47}" dt="2022-04-04T12:38:47.237" v="7184" actId="478"/>
          <ac:picMkLst>
            <pc:docMk/>
            <pc:sldMk cId="162022530" sldId="256"/>
            <ac:picMk id="5" creationId="{F8D36E83-085E-4524-8F9E-7F48573347A2}"/>
          </ac:picMkLst>
        </pc:picChg>
        <pc:picChg chg="add del mod">
          <ac:chgData name="Weifeng Xu" userId="e7aed605-a3dd-4d5a-a692-a87037af107b" providerId="ADAL" clId="{C5F2F85B-61A7-4435-82BB-E36ABE9B7C47}" dt="2022-04-04T12:41:52.122" v="7194" actId="478"/>
          <ac:picMkLst>
            <pc:docMk/>
            <pc:sldMk cId="162022530" sldId="256"/>
            <ac:picMk id="7" creationId="{0E3C5C47-9287-4A93-89C8-ED2D9827A3BA}"/>
          </ac:picMkLst>
        </pc:picChg>
        <pc:picChg chg="add mod modCrop">
          <ac:chgData name="Weifeng Xu" userId="e7aed605-a3dd-4d5a-a692-a87037af107b" providerId="ADAL" clId="{C5F2F85B-61A7-4435-82BB-E36ABE9B7C47}" dt="2022-04-04T14:19:59.158" v="7269" actId="1076"/>
          <ac:picMkLst>
            <pc:docMk/>
            <pc:sldMk cId="162022530" sldId="256"/>
            <ac:picMk id="9" creationId="{40A9A50A-43A8-452B-8A12-6C41759A9E00}"/>
          </ac:picMkLst>
        </pc:picChg>
        <pc:picChg chg="add mod">
          <ac:chgData name="Weifeng Xu" userId="e7aed605-a3dd-4d5a-a692-a87037af107b" providerId="ADAL" clId="{C5F2F85B-61A7-4435-82BB-E36ABE9B7C47}" dt="2022-04-04T14:19:59.158" v="7269" actId="1076"/>
          <ac:picMkLst>
            <pc:docMk/>
            <pc:sldMk cId="162022530" sldId="256"/>
            <ac:picMk id="15" creationId="{2CB90F8B-4B31-4220-A784-26270D3C4087}"/>
          </ac:picMkLst>
        </pc:picChg>
        <pc:picChg chg="add mod">
          <ac:chgData name="Weifeng Xu" userId="e7aed605-a3dd-4d5a-a692-a87037af107b" providerId="ADAL" clId="{C5F2F85B-61A7-4435-82BB-E36ABE9B7C47}" dt="2022-04-04T14:19:59.158" v="7269" actId="1076"/>
          <ac:picMkLst>
            <pc:docMk/>
            <pc:sldMk cId="162022530" sldId="256"/>
            <ac:picMk id="1026" creationId="{16E114FA-D2A1-4684-8889-0A093DF946A0}"/>
          </ac:picMkLst>
        </pc:picChg>
        <pc:picChg chg="add del mod">
          <ac:chgData name="Weifeng Xu" userId="e7aed605-a3dd-4d5a-a692-a87037af107b" providerId="ADAL" clId="{C5F2F85B-61A7-4435-82BB-E36ABE9B7C47}" dt="2022-04-04T12:40:15.203" v="7191" actId="478"/>
          <ac:picMkLst>
            <pc:docMk/>
            <pc:sldMk cId="162022530" sldId="256"/>
            <ac:picMk id="1028" creationId="{A50D514A-11CD-4FB3-BE53-078EE3AEE4AD}"/>
          </ac:picMkLst>
        </pc:picChg>
        <pc:picChg chg="add del mod">
          <ac:chgData name="Weifeng Xu" userId="e7aed605-a3dd-4d5a-a692-a87037af107b" providerId="ADAL" clId="{C5F2F85B-61A7-4435-82BB-E36ABE9B7C47}" dt="2022-04-04T12:48:07.150" v="7197" actId="21"/>
          <ac:picMkLst>
            <pc:docMk/>
            <pc:sldMk cId="162022530" sldId="256"/>
            <ac:picMk id="1030" creationId="{6A6705B8-103B-4ECD-9460-76F5999E9697}"/>
          </ac:picMkLst>
        </pc:picChg>
        <pc:picChg chg="add del mod">
          <ac:chgData name="Weifeng Xu" userId="e7aed605-a3dd-4d5a-a692-a87037af107b" providerId="ADAL" clId="{C5F2F85B-61A7-4435-82BB-E36ABE9B7C47}" dt="2022-04-04T12:52:53.653" v="7208" actId="478"/>
          <ac:picMkLst>
            <pc:docMk/>
            <pc:sldMk cId="162022530" sldId="256"/>
            <ac:picMk id="1032" creationId="{DC147167-5DD6-4911-B4BF-F9A5D9CACDA6}"/>
          </ac:picMkLst>
        </pc:picChg>
      </pc:sldChg>
      <pc:sldChg chg="del">
        <pc:chgData name="Weifeng Xu" userId="e7aed605-a3dd-4d5a-a692-a87037af107b" providerId="ADAL" clId="{C5F2F85B-61A7-4435-82BB-E36ABE9B7C47}" dt="2021-09-23T12:58:34.906" v="4" actId="47"/>
        <pc:sldMkLst>
          <pc:docMk/>
          <pc:sldMk cId="556419341" sldId="257"/>
        </pc:sldMkLst>
      </pc:sldChg>
      <pc:sldChg chg="addSp delSp modSp new mod modClrScheme chgLayout modNotesTx">
        <pc:chgData name="Weifeng Xu" userId="e7aed605-a3dd-4d5a-a692-a87037af107b" providerId="ADAL" clId="{C5F2F85B-61A7-4435-82BB-E36ABE9B7C47}" dt="2021-09-25T21:13:58.811" v="3960" actId="1076"/>
        <pc:sldMkLst>
          <pc:docMk/>
          <pc:sldMk cId="2333044271" sldId="257"/>
        </pc:sldMkLst>
        <pc:spChg chg="del">
          <ac:chgData name="Weifeng Xu" userId="e7aed605-a3dd-4d5a-a692-a87037af107b" providerId="ADAL" clId="{C5F2F85B-61A7-4435-82BB-E36ABE9B7C47}" dt="2021-09-23T13:08:57.555" v="92" actId="700"/>
          <ac:spMkLst>
            <pc:docMk/>
            <pc:sldMk cId="2333044271" sldId="257"/>
            <ac:spMk id="2" creationId="{AEBFCA04-39FC-408D-8A37-24DE5232E78A}"/>
          </ac:spMkLst>
        </pc:spChg>
        <pc:spChg chg="del">
          <ac:chgData name="Weifeng Xu" userId="e7aed605-a3dd-4d5a-a692-a87037af107b" providerId="ADAL" clId="{C5F2F85B-61A7-4435-82BB-E36ABE9B7C47}" dt="2021-09-23T13:08:57.555" v="92" actId="700"/>
          <ac:spMkLst>
            <pc:docMk/>
            <pc:sldMk cId="2333044271" sldId="257"/>
            <ac:spMk id="3" creationId="{4DA94DAB-CF55-400B-ACF1-3FE01E557B71}"/>
          </ac:spMkLst>
        </pc:spChg>
        <pc:spChg chg="add mod">
          <ac:chgData name="Weifeng Xu" userId="e7aed605-a3dd-4d5a-a692-a87037af107b" providerId="ADAL" clId="{C5F2F85B-61A7-4435-82BB-E36ABE9B7C47}" dt="2021-09-23T13:11:27.796" v="160" actId="20577"/>
          <ac:spMkLst>
            <pc:docMk/>
            <pc:sldMk cId="2333044271" sldId="257"/>
            <ac:spMk id="4" creationId="{F7F26C36-ED99-44AE-8A36-9CF4831930FA}"/>
          </ac:spMkLst>
        </pc:spChg>
        <pc:spChg chg="add mod">
          <ac:chgData name="Weifeng Xu" userId="e7aed605-a3dd-4d5a-a692-a87037af107b" providerId="ADAL" clId="{C5F2F85B-61A7-4435-82BB-E36ABE9B7C47}" dt="2021-09-23T13:12:23.521" v="182" actId="1076"/>
          <ac:spMkLst>
            <pc:docMk/>
            <pc:sldMk cId="2333044271" sldId="257"/>
            <ac:spMk id="7" creationId="{010E0FEA-F2D9-46DB-A5FA-EBD60094DEA0}"/>
          </ac:spMkLst>
        </pc:spChg>
        <pc:picChg chg="add mod modCrop">
          <ac:chgData name="Weifeng Xu" userId="e7aed605-a3dd-4d5a-a692-a87037af107b" providerId="ADAL" clId="{C5F2F85B-61A7-4435-82BB-E36ABE9B7C47}" dt="2021-09-25T21:13:58.811" v="3960" actId="1076"/>
          <ac:picMkLst>
            <pc:docMk/>
            <pc:sldMk cId="2333044271" sldId="257"/>
            <ac:picMk id="6" creationId="{B5DE5A84-BD35-431F-A5FE-72D215AD4D51}"/>
          </ac:picMkLst>
        </pc:picChg>
        <pc:cxnChg chg="add mod">
          <ac:chgData name="Weifeng Xu" userId="e7aed605-a3dd-4d5a-a692-a87037af107b" providerId="ADAL" clId="{C5F2F85B-61A7-4435-82BB-E36ABE9B7C47}" dt="2021-09-23T13:12:31.360" v="185" actId="13822"/>
          <ac:cxnSpMkLst>
            <pc:docMk/>
            <pc:sldMk cId="2333044271" sldId="257"/>
            <ac:cxnSpMk id="9" creationId="{038C5CB1-05DD-46D1-8AF3-432247CFB708}"/>
          </ac:cxnSpMkLst>
        </pc:cxnChg>
      </pc:sldChg>
      <pc:sldChg chg="addSp delSp modSp new mod modClrScheme chgLayout">
        <pc:chgData name="Weifeng Xu" userId="e7aed605-a3dd-4d5a-a692-a87037af107b" providerId="ADAL" clId="{C5F2F85B-61A7-4435-82BB-E36ABE9B7C47}" dt="2021-09-25T21:11:01.580" v="3950" actId="207"/>
        <pc:sldMkLst>
          <pc:docMk/>
          <pc:sldMk cId="480218885" sldId="258"/>
        </pc:sldMkLst>
        <pc:spChg chg="del mod ord">
          <ac:chgData name="Weifeng Xu" userId="e7aed605-a3dd-4d5a-a692-a87037af107b" providerId="ADAL" clId="{C5F2F85B-61A7-4435-82BB-E36ABE9B7C47}" dt="2021-09-24T02:31:56.887" v="187" actId="700"/>
          <ac:spMkLst>
            <pc:docMk/>
            <pc:sldMk cId="480218885" sldId="258"/>
            <ac:spMk id="2" creationId="{6033C1CC-1A31-4552-A94F-DE26DE02D616}"/>
          </ac:spMkLst>
        </pc:spChg>
        <pc:spChg chg="del">
          <ac:chgData name="Weifeng Xu" userId="e7aed605-a3dd-4d5a-a692-a87037af107b" providerId="ADAL" clId="{C5F2F85B-61A7-4435-82BB-E36ABE9B7C47}" dt="2021-09-24T02:31:56.887" v="187" actId="700"/>
          <ac:spMkLst>
            <pc:docMk/>
            <pc:sldMk cId="480218885" sldId="258"/>
            <ac:spMk id="3" creationId="{DA37E33A-D91C-4BE4-B121-6951FC67F612}"/>
          </ac:spMkLst>
        </pc:spChg>
        <pc:spChg chg="add del mod ord">
          <ac:chgData name="Weifeng Xu" userId="e7aed605-a3dd-4d5a-a692-a87037af107b" providerId="ADAL" clId="{C5F2F85B-61A7-4435-82BB-E36ABE9B7C47}" dt="2021-09-24T20:33:18.689" v="2860" actId="700"/>
          <ac:spMkLst>
            <pc:docMk/>
            <pc:sldMk cId="480218885" sldId="258"/>
            <ac:spMk id="4" creationId="{A67DE659-A9A0-4F7B-9B4E-1BDD6FAC634A}"/>
          </ac:spMkLst>
        </pc:spChg>
        <pc:spChg chg="add del mod">
          <ac:chgData name="Weifeng Xu" userId="e7aed605-a3dd-4d5a-a692-a87037af107b" providerId="ADAL" clId="{C5F2F85B-61A7-4435-82BB-E36ABE9B7C47}" dt="2021-09-24T02:33:41.971" v="254" actId="478"/>
          <ac:spMkLst>
            <pc:docMk/>
            <pc:sldMk cId="480218885" sldId="258"/>
            <ac:spMk id="6" creationId="{1ACCF1D8-D998-494D-B97C-4AC769F1AFC7}"/>
          </ac:spMkLst>
        </pc:spChg>
        <pc:spChg chg="add mod">
          <ac:chgData name="Weifeng Xu" userId="e7aed605-a3dd-4d5a-a692-a87037af107b" providerId="ADAL" clId="{C5F2F85B-61A7-4435-82BB-E36ABE9B7C47}" dt="2021-09-25T21:11:01.580" v="3950" actId="207"/>
          <ac:spMkLst>
            <pc:docMk/>
            <pc:sldMk cId="480218885" sldId="258"/>
            <ac:spMk id="8" creationId="{0D3848C1-C6FB-4B45-BE75-7D3F2E58FD33}"/>
          </ac:spMkLst>
        </pc:spChg>
        <pc:picChg chg="add del mod">
          <ac:chgData name="Weifeng Xu" userId="e7aed605-a3dd-4d5a-a692-a87037af107b" providerId="ADAL" clId="{C5F2F85B-61A7-4435-82BB-E36ABE9B7C47}" dt="2021-09-24T02:33:38.467" v="252" actId="478"/>
          <ac:picMkLst>
            <pc:docMk/>
            <pc:sldMk cId="480218885" sldId="258"/>
            <ac:picMk id="5" creationId="{E274B083-B51A-4F32-97F9-8FAA3CE9CD09}"/>
          </ac:picMkLst>
        </pc:picChg>
        <pc:picChg chg="add mod">
          <ac:chgData name="Weifeng Xu" userId="e7aed605-a3dd-4d5a-a692-a87037af107b" providerId="ADAL" clId="{C5F2F85B-61A7-4435-82BB-E36ABE9B7C47}" dt="2021-09-24T20:33:27.345" v="2864" actId="14100"/>
          <ac:picMkLst>
            <pc:docMk/>
            <pc:sldMk cId="480218885" sldId="258"/>
            <ac:picMk id="7" creationId="{81D02CFD-58D2-4B5C-BF85-2A5DE861E163}"/>
          </ac:picMkLst>
        </pc:picChg>
      </pc:sldChg>
      <pc:sldChg chg="del">
        <pc:chgData name="Weifeng Xu" userId="e7aed605-a3dd-4d5a-a692-a87037af107b" providerId="ADAL" clId="{C5F2F85B-61A7-4435-82BB-E36ABE9B7C47}" dt="2021-09-23T12:58:35.170" v="6" actId="47"/>
        <pc:sldMkLst>
          <pc:docMk/>
          <pc:sldMk cId="2044228250" sldId="258"/>
        </pc:sldMkLst>
      </pc:sldChg>
      <pc:sldChg chg="addSp delSp modSp new mod">
        <pc:chgData name="Weifeng Xu" userId="e7aed605-a3dd-4d5a-a692-a87037af107b" providerId="ADAL" clId="{C5F2F85B-61A7-4435-82BB-E36ABE9B7C47}" dt="2021-09-24T02:42:05.601" v="527" actId="6549"/>
        <pc:sldMkLst>
          <pc:docMk/>
          <pc:sldMk cId="1012629768" sldId="259"/>
        </pc:sldMkLst>
        <pc:spChg chg="mod">
          <ac:chgData name="Weifeng Xu" userId="e7aed605-a3dd-4d5a-a692-a87037af107b" providerId="ADAL" clId="{C5F2F85B-61A7-4435-82BB-E36ABE9B7C47}" dt="2021-09-24T02:42:05.601" v="527" actId="6549"/>
          <ac:spMkLst>
            <pc:docMk/>
            <pc:sldMk cId="1012629768" sldId="259"/>
            <ac:spMk id="2" creationId="{ED3CE5C1-91DE-4090-A8A8-E83902F939CD}"/>
          </ac:spMkLst>
        </pc:spChg>
        <pc:picChg chg="add del mod">
          <ac:chgData name="Weifeng Xu" userId="e7aed605-a3dd-4d5a-a692-a87037af107b" providerId="ADAL" clId="{C5F2F85B-61A7-4435-82BB-E36ABE9B7C47}" dt="2021-09-24T02:40:36.867" v="462" actId="478"/>
          <ac:picMkLst>
            <pc:docMk/>
            <pc:sldMk cId="1012629768" sldId="259"/>
            <ac:picMk id="4" creationId="{B0FC7EC7-25F7-4006-883F-4643BF2AE46E}"/>
          </ac:picMkLst>
        </pc:picChg>
        <pc:picChg chg="add mod">
          <ac:chgData name="Weifeng Xu" userId="e7aed605-a3dd-4d5a-a692-a87037af107b" providerId="ADAL" clId="{C5F2F85B-61A7-4435-82BB-E36ABE9B7C47}" dt="2021-09-24T02:40:58.331" v="465" actId="14100"/>
          <ac:picMkLst>
            <pc:docMk/>
            <pc:sldMk cId="1012629768" sldId="259"/>
            <ac:picMk id="6" creationId="{AF16EAFD-2C0F-456D-9CA3-D6293C4D3C7A}"/>
          </ac:picMkLst>
        </pc:picChg>
      </pc:sldChg>
      <pc:sldChg chg="del">
        <pc:chgData name="Weifeng Xu" userId="e7aed605-a3dd-4d5a-a692-a87037af107b" providerId="ADAL" clId="{C5F2F85B-61A7-4435-82BB-E36ABE9B7C47}" dt="2021-09-23T12:58:35.314" v="7" actId="47"/>
        <pc:sldMkLst>
          <pc:docMk/>
          <pc:sldMk cId="2805550077" sldId="259"/>
        </pc:sldMkLst>
      </pc:sldChg>
      <pc:sldChg chg="addSp modSp new mod">
        <pc:chgData name="Weifeng Xu" userId="e7aed605-a3dd-4d5a-a692-a87037af107b" providerId="ADAL" clId="{C5F2F85B-61A7-4435-82BB-E36ABE9B7C47}" dt="2021-09-24T03:11:10.278" v="619" actId="20577"/>
        <pc:sldMkLst>
          <pc:docMk/>
          <pc:sldMk cId="3797943868" sldId="260"/>
        </pc:sldMkLst>
        <pc:spChg chg="mod">
          <ac:chgData name="Weifeng Xu" userId="e7aed605-a3dd-4d5a-a692-a87037af107b" providerId="ADAL" clId="{C5F2F85B-61A7-4435-82BB-E36ABE9B7C47}" dt="2021-09-24T03:09:06.120" v="583" actId="20577"/>
          <ac:spMkLst>
            <pc:docMk/>
            <pc:sldMk cId="3797943868" sldId="260"/>
            <ac:spMk id="2" creationId="{BAABF308-5A4D-4DC7-A047-A8D18788625C}"/>
          </ac:spMkLst>
        </pc:spChg>
        <pc:spChg chg="add mod">
          <ac:chgData name="Weifeng Xu" userId="e7aed605-a3dd-4d5a-a692-a87037af107b" providerId="ADAL" clId="{C5F2F85B-61A7-4435-82BB-E36ABE9B7C47}" dt="2021-09-24T03:11:10.278" v="619" actId="20577"/>
          <ac:spMkLst>
            <pc:docMk/>
            <pc:sldMk cId="3797943868" sldId="260"/>
            <ac:spMk id="7" creationId="{5DE95A38-6EF7-44CD-A790-EB1640E8703E}"/>
          </ac:spMkLst>
        </pc:spChg>
        <pc:picChg chg="add mod">
          <ac:chgData name="Weifeng Xu" userId="e7aed605-a3dd-4d5a-a692-a87037af107b" providerId="ADAL" clId="{C5F2F85B-61A7-4435-82BB-E36ABE9B7C47}" dt="2021-09-24T02:55:53.443" v="545" actId="14100"/>
          <ac:picMkLst>
            <pc:docMk/>
            <pc:sldMk cId="3797943868" sldId="260"/>
            <ac:picMk id="4" creationId="{AF0B7231-F269-4FC8-8EA7-AFB807C0FE45}"/>
          </ac:picMkLst>
        </pc:picChg>
        <pc:cxnChg chg="add mod">
          <ac:chgData name="Weifeng Xu" userId="e7aed605-a3dd-4d5a-a692-a87037af107b" providerId="ADAL" clId="{C5F2F85B-61A7-4435-82BB-E36ABE9B7C47}" dt="2021-09-24T02:56:16.282" v="548" actId="13822"/>
          <ac:cxnSpMkLst>
            <pc:docMk/>
            <pc:sldMk cId="3797943868" sldId="260"/>
            <ac:cxnSpMk id="6" creationId="{58793339-7597-4167-8F09-5AC8FC4A5BCD}"/>
          </ac:cxnSpMkLst>
        </pc:cxnChg>
      </pc:sldChg>
      <pc:sldChg chg="del">
        <pc:chgData name="Weifeng Xu" userId="e7aed605-a3dd-4d5a-a692-a87037af107b" providerId="ADAL" clId="{C5F2F85B-61A7-4435-82BB-E36ABE9B7C47}" dt="2021-09-23T12:58:35.442" v="8" actId="47"/>
        <pc:sldMkLst>
          <pc:docMk/>
          <pc:sldMk cId="4160185529" sldId="260"/>
        </pc:sldMkLst>
      </pc:sldChg>
      <pc:sldChg chg="addSp modSp new mod">
        <pc:chgData name="Weifeng Xu" userId="e7aed605-a3dd-4d5a-a692-a87037af107b" providerId="ADAL" clId="{C5F2F85B-61A7-4435-82BB-E36ABE9B7C47}" dt="2021-09-24T03:11:21.168" v="621" actId="1076"/>
        <pc:sldMkLst>
          <pc:docMk/>
          <pc:sldMk cId="1275139797" sldId="261"/>
        </pc:sldMkLst>
        <pc:spChg chg="mod">
          <ac:chgData name="Weifeng Xu" userId="e7aed605-a3dd-4d5a-a692-a87037af107b" providerId="ADAL" clId="{C5F2F85B-61A7-4435-82BB-E36ABE9B7C47}" dt="2021-09-24T03:08:56.393" v="577" actId="20577"/>
          <ac:spMkLst>
            <pc:docMk/>
            <pc:sldMk cId="1275139797" sldId="261"/>
            <ac:spMk id="2" creationId="{87B3DEE9-01F1-4D63-B8D1-5ACD14BB2DBC}"/>
          </ac:spMkLst>
        </pc:spChg>
        <pc:spChg chg="add mod">
          <ac:chgData name="Weifeng Xu" userId="e7aed605-a3dd-4d5a-a692-a87037af107b" providerId="ADAL" clId="{C5F2F85B-61A7-4435-82BB-E36ABE9B7C47}" dt="2021-09-24T03:11:21.168" v="621" actId="1076"/>
          <ac:spMkLst>
            <pc:docMk/>
            <pc:sldMk cId="1275139797" sldId="261"/>
            <ac:spMk id="5" creationId="{C4A13218-9E40-4C62-9539-EFD3208D9489}"/>
          </ac:spMkLst>
        </pc:spChg>
        <pc:picChg chg="add mod">
          <ac:chgData name="Weifeng Xu" userId="e7aed605-a3dd-4d5a-a692-a87037af107b" providerId="ADAL" clId="{C5F2F85B-61A7-4435-82BB-E36ABE9B7C47}" dt="2021-09-24T03:00:46.049" v="570" actId="14100"/>
          <ac:picMkLst>
            <pc:docMk/>
            <pc:sldMk cId="1275139797" sldId="261"/>
            <ac:picMk id="4" creationId="{FF5B25D9-93A9-4A89-8489-A20D03275A27}"/>
          </ac:picMkLst>
        </pc:picChg>
      </pc:sldChg>
      <pc:sldChg chg="del">
        <pc:chgData name="Weifeng Xu" userId="e7aed605-a3dd-4d5a-a692-a87037af107b" providerId="ADAL" clId="{C5F2F85B-61A7-4435-82BB-E36ABE9B7C47}" dt="2021-09-23T12:58:34.637" v="2" actId="47"/>
        <pc:sldMkLst>
          <pc:docMk/>
          <pc:sldMk cId="1399843119" sldId="261"/>
        </pc:sldMkLst>
      </pc:sldChg>
      <pc:sldChg chg="addSp modSp new mod modClrScheme chgLayout modNotesTx">
        <pc:chgData name="Weifeng Xu" userId="e7aed605-a3dd-4d5a-a692-a87037af107b" providerId="ADAL" clId="{C5F2F85B-61A7-4435-82BB-E36ABE9B7C47}" dt="2022-03-17T18:51:05.981" v="6754"/>
        <pc:sldMkLst>
          <pc:docMk/>
          <pc:sldMk cId="1123810962" sldId="262"/>
        </pc:sldMkLst>
        <pc:spChg chg="mod ord">
          <ac:chgData name="Weifeng Xu" userId="e7aed605-a3dd-4d5a-a692-a87037af107b" providerId="ADAL" clId="{C5F2F85B-61A7-4435-82BB-E36ABE9B7C47}" dt="2021-09-24T03:15:01.003" v="736" actId="700"/>
          <ac:spMkLst>
            <pc:docMk/>
            <pc:sldMk cId="1123810962" sldId="262"/>
            <ac:spMk id="2" creationId="{A4B40E9C-0418-45FF-A7B3-B3D685E9B97D}"/>
          </ac:spMkLst>
        </pc:spChg>
        <pc:spChg chg="add mod ord">
          <ac:chgData name="Weifeng Xu" userId="e7aed605-a3dd-4d5a-a692-a87037af107b" providerId="ADAL" clId="{C5F2F85B-61A7-4435-82BB-E36ABE9B7C47}" dt="2021-09-24T03:17:07.632" v="775" actId="20577"/>
          <ac:spMkLst>
            <pc:docMk/>
            <pc:sldMk cId="1123810962" sldId="262"/>
            <ac:spMk id="3" creationId="{F1A13DAE-5189-4CE2-B3A7-991EAD99EF5B}"/>
          </ac:spMkLst>
        </pc:spChg>
        <pc:picChg chg="add mod">
          <ac:chgData name="Weifeng Xu" userId="e7aed605-a3dd-4d5a-a692-a87037af107b" providerId="ADAL" clId="{C5F2F85B-61A7-4435-82BB-E36ABE9B7C47}" dt="2021-09-24T03:18:52.220" v="779" actId="1076"/>
          <ac:picMkLst>
            <pc:docMk/>
            <pc:sldMk cId="1123810962" sldId="262"/>
            <ac:picMk id="5" creationId="{81E908D6-6F5C-4E9A-8858-5807F8EAE885}"/>
          </ac:picMkLst>
        </pc:picChg>
      </pc:sldChg>
      <pc:sldChg chg="del">
        <pc:chgData name="Weifeng Xu" userId="e7aed605-a3dd-4d5a-a692-a87037af107b" providerId="ADAL" clId="{C5F2F85B-61A7-4435-82BB-E36ABE9B7C47}" dt="2021-09-23T12:58:35.580" v="9" actId="47"/>
        <pc:sldMkLst>
          <pc:docMk/>
          <pc:sldMk cId="1208008940" sldId="262"/>
        </pc:sldMkLst>
      </pc:sldChg>
      <pc:sldChg chg="addSp delSp modSp new mod modClrScheme chgLayout">
        <pc:chgData name="Weifeng Xu" userId="e7aed605-a3dd-4d5a-a692-a87037af107b" providerId="ADAL" clId="{C5F2F85B-61A7-4435-82BB-E36ABE9B7C47}" dt="2021-09-24T03:21:39.474" v="814" actId="20577"/>
        <pc:sldMkLst>
          <pc:docMk/>
          <pc:sldMk cId="1193320382" sldId="263"/>
        </pc:sldMkLst>
        <pc:spChg chg="del mod ord">
          <ac:chgData name="Weifeng Xu" userId="e7aed605-a3dd-4d5a-a692-a87037af107b" providerId="ADAL" clId="{C5F2F85B-61A7-4435-82BB-E36ABE9B7C47}" dt="2021-09-24T03:21:08.954" v="781" actId="700"/>
          <ac:spMkLst>
            <pc:docMk/>
            <pc:sldMk cId="1193320382" sldId="263"/>
            <ac:spMk id="2" creationId="{44E12A19-CC11-4752-BF8B-6955C5BE6F38}"/>
          </ac:spMkLst>
        </pc:spChg>
        <pc:spChg chg="del">
          <ac:chgData name="Weifeng Xu" userId="e7aed605-a3dd-4d5a-a692-a87037af107b" providerId="ADAL" clId="{C5F2F85B-61A7-4435-82BB-E36ABE9B7C47}" dt="2021-09-24T03:21:08.954" v="781" actId="700"/>
          <ac:spMkLst>
            <pc:docMk/>
            <pc:sldMk cId="1193320382" sldId="263"/>
            <ac:spMk id="3" creationId="{C52D0D38-6139-4309-ABE2-C1A82F67E971}"/>
          </ac:spMkLst>
        </pc:spChg>
        <pc:spChg chg="add del mod ord">
          <ac:chgData name="Weifeng Xu" userId="e7aed605-a3dd-4d5a-a692-a87037af107b" providerId="ADAL" clId="{C5F2F85B-61A7-4435-82BB-E36ABE9B7C47}" dt="2021-09-24T03:21:39.474" v="814" actId="20577"/>
          <ac:spMkLst>
            <pc:docMk/>
            <pc:sldMk cId="1193320382" sldId="263"/>
            <ac:spMk id="4" creationId="{F1B01656-E320-404C-BAA8-F98CDA4EB3D5}"/>
          </ac:spMkLst>
        </pc:spChg>
        <pc:picChg chg="add mod">
          <ac:chgData name="Weifeng Xu" userId="e7aed605-a3dd-4d5a-a692-a87037af107b" providerId="ADAL" clId="{C5F2F85B-61A7-4435-82BB-E36ABE9B7C47}" dt="2021-09-24T03:21:31.909" v="789" actId="1076"/>
          <ac:picMkLst>
            <pc:docMk/>
            <pc:sldMk cId="1193320382" sldId="263"/>
            <ac:picMk id="6" creationId="{DA3D64FA-E0AF-47CE-8703-3C2FC0A1CFA0}"/>
          </ac:picMkLst>
        </pc:picChg>
      </pc:sldChg>
      <pc:sldChg chg="del">
        <pc:chgData name="Weifeng Xu" userId="e7aed605-a3dd-4d5a-a692-a87037af107b" providerId="ADAL" clId="{C5F2F85B-61A7-4435-82BB-E36ABE9B7C47}" dt="2021-09-23T12:58:35.699" v="10" actId="47"/>
        <pc:sldMkLst>
          <pc:docMk/>
          <pc:sldMk cId="2786049674" sldId="263"/>
        </pc:sldMkLst>
      </pc:sldChg>
      <pc:sldChg chg="del">
        <pc:chgData name="Weifeng Xu" userId="e7aed605-a3dd-4d5a-a692-a87037af107b" providerId="ADAL" clId="{C5F2F85B-61A7-4435-82BB-E36ABE9B7C47}" dt="2021-09-23T12:58:35.842" v="11" actId="47"/>
        <pc:sldMkLst>
          <pc:docMk/>
          <pc:sldMk cId="2103918486" sldId="264"/>
        </pc:sldMkLst>
      </pc:sldChg>
      <pc:sldChg chg="addSp modSp new mod">
        <pc:chgData name="Weifeng Xu" userId="e7aed605-a3dd-4d5a-a692-a87037af107b" providerId="ADAL" clId="{C5F2F85B-61A7-4435-82BB-E36ABE9B7C47}" dt="2021-09-24T03:24:26.870" v="840" actId="20577"/>
        <pc:sldMkLst>
          <pc:docMk/>
          <pc:sldMk cId="4166507201" sldId="264"/>
        </pc:sldMkLst>
        <pc:spChg chg="mod">
          <ac:chgData name="Weifeng Xu" userId="e7aed605-a3dd-4d5a-a692-a87037af107b" providerId="ADAL" clId="{C5F2F85B-61A7-4435-82BB-E36ABE9B7C47}" dt="2021-09-24T03:24:26.870" v="840" actId="20577"/>
          <ac:spMkLst>
            <pc:docMk/>
            <pc:sldMk cId="4166507201" sldId="264"/>
            <ac:spMk id="2" creationId="{C3A1E417-58BF-44A1-811F-E116CE571F90}"/>
          </ac:spMkLst>
        </pc:spChg>
        <pc:picChg chg="add mod">
          <ac:chgData name="Weifeng Xu" userId="e7aed605-a3dd-4d5a-a692-a87037af107b" providerId="ADAL" clId="{C5F2F85B-61A7-4435-82BB-E36ABE9B7C47}" dt="2021-09-24T03:24:14.121" v="817" actId="1076"/>
          <ac:picMkLst>
            <pc:docMk/>
            <pc:sldMk cId="4166507201" sldId="264"/>
            <ac:picMk id="4" creationId="{5F617D2A-B6A6-4ACF-A5F2-DA5F2F032A0B}"/>
          </ac:picMkLst>
        </pc:picChg>
      </pc:sldChg>
      <pc:sldChg chg="addSp modSp new mod">
        <pc:chgData name="Weifeng Xu" userId="e7aed605-a3dd-4d5a-a692-a87037af107b" providerId="ADAL" clId="{C5F2F85B-61A7-4435-82BB-E36ABE9B7C47}" dt="2021-09-24T03:31:31.678" v="895" actId="20577"/>
        <pc:sldMkLst>
          <pc:docMk/>
          <pc:sldMk cId="2327056073" sldId="265"/>
        </pc:sldMkLst>
        <pc:spChg chg="mod">
          <ac:chgData name="Weifeng Xu" userId="e7aed605-a3dd-4d5a-a692-a87037af107b" providerId="ADAL" clId="{C5F2F85B-61A7-4435-82BB-E36ABE9B7C47}" dt="2021-09-24T03:31:31.678" v="895" actId="20577"/>
          <ac:spMkLst>
            <pc:docMk/>
            <pc:sldMk cId="2327056073" sldId="265"/>
            <ac:spMk id="2" creationId="{9B3E4890-925D-4BBE-9470-6B2A6C654BCC}"/>
          </ac:spMkLst>
        </pc:spChg>
        <pc:picChg chg="add mod">
          <ac:chgData name="Weifeng Xu" userId="e7aed605-a3dd-4d5a-a692-a87037af107b" providerId="ADAL" clId="{C5F2F85B-61A7-4435-82BB-E36ABE9B7C47}" dt="2021-09-24T03:27:35.149" v="843" actId="1076"/>
          <ac:picMkLst>
            <pc:docMk/>
            <pc:sldMk cId="2327056073" sldId="265"/>
            <ac:picMk id="4" creationId="{4E5D7928-E083-4548-8CA0-48D1B12B2D10}"/>
          </ac:picMkLst>
        </pc:picChg>
      </pc:sldChg>
      <pc:sldChg chg="del">
        <pc:chgData name="Weifeng Xu" userId="e7aed605-a3dd-4d5a-a692-a87037af107b" providerId="ADAL" clId="{C5F2F85B-61A7-4435-82BB-E36ABE9B7C47}" dt="2021-09-23T12:58:36.889" v="16" actId="47"/>
        <pc:sldMkLst>
          <pc:docMk/>
          <pc:sldMk cId="3445579305" sldId="265"/>
        </pc:sldMkLst>
      </pc:sldChg>
      <pc:sldChg chg="addSp modSp new mod">
        <pc:chgData name="Weifeng Xu" userId="e7aed605-a3dd-4d5a-a692-a87037af107b" providerId="ADAL" clId="{C5F2F85B-61A7-4435-82BB-E36ABE9B7C47}" dt="2021-09-24T03:31:14.926" v="881" actId="20577"/>
        <pc:sldMkLst>
          <pc:docMk/>
          <pc:sldMk cId="706224516" sldId="266"/>
        </pc:sldMkLst>
        <pc:spChg chg="mod">
          <ac:chgData name="Weifeng Xu" userId="e7aed605-a3dd-4d5a-a692-a87037af107b" providerId="ADAL" clId="{C5F2F85B-61A7-4435-82BB-E36ABE9B7C47}" dt="2021-09-24T03:31:14.926" v="881" actId="20577"/>
          <ac:spMkLst>
            <pc:docMk/>
            <pc:sldMk cId="706224516" sldId="266"/>
            <ac:spMk id="2" creationId="{5BB4E59D-155A-4F99-98B3-C3D3548E2301}"/>
          </ac:spMkLst>
        </pc:spChg>
        <pc:picChg chg="add mod">
          <ac:chgData name="Weifeng Xu" userId="e7aed605-a3dd-4d5a-a692-a87037af107b" providerId="ADAL" clId="{C5F2F85B-61A7-4435-82BB-E36ABE9B7C47}" dt="2021-09-24T03:31:01.669" v="846" actId="1076"/>
          <ac:picMkLst>
            <pc:docMk/>
            <pc:sldMk cId="706224516" sldId="266"/>
            <ac:picMk id="4" creationId="{66FB47FE-0F00-4E04-93B9-53361266AFA5}"/>
          </ac:picMkLst>
        </pc:picChg>
      </pc:sldChg>
      <pc:sldChg chg="del">
        <pc:chgData name="Weifeng Xu" userId="e7aed605-a3dd-4d5a-a692-a87037af107b" providerId="ADAL" clId="{C5F2F85B-61A7-4435-82BB-E36ABE9B7C47}" dt="2021-09-23T12:58:37.023" v="17" actId="47"/>
        <pc:sldMkLst>
          <pc:docMk/>
          <pc:sldMk cId="3385985023" sldId="266"/>
        </pc:sldMkLst>
      </pc:sldChg>
      <pc:sldChg chg="modSp new mod">
        <pc:chgData name="Weifeng Xu" userId="e7aed605-a3dd-4d5a-a692-a87037af107b" providerId="ADAL" clId="{C5F2F85B-61A7-4435-82BB-E36ABE9B7C47}" dt="2021-09-24T11:49:12.018" v="1203" actId="20577"/>
        <pc:sldMkLst>
          <pc:docMk/>
          <pc:sldMk cId="2993904775" sldId="267"/>
        </pc:sldMkLst>
        <pc:spChg chg="mod">
          <ac:chgData name="Weifeng Xu" userId="e7aed605-a3dd-4d5a-a692-a87037af107b" providerId="ADAL" clId="{C5F2F85B-61A7-4435-82BB-E36ABE9B7C47}" dt="2021-09-24T03:33:24.132" v="934" actId="20577"/>
          <ac:spMkLst>
            <pc:docMk/>
            <pc:sldMk cId="2993904775" sldId="267"/>
            <ac:spMk id="2" creationId="{5FD3D585-1794-4DA8-8808-21DA99815157}"/>
          </ac:spMkLst>
        </pc:spChg>
        <pc:spChg chg="mod">
          <ac:chgData name="Weifeng Xu" userId="e7aed605-a3dd-4d5a-a692-a87037af107b" providerId="ADAL" clId="{C5F2F85B-61A7-4435-82BB-E36ABE9B7C47}" dt="2021-09-24T11:49:12.018" v="1203" actId="20577"/>
          <ac:spMkLst>
            <pc:docMk/>
            <pc:sldMk cId="2993904775" sldId="267"/>
            <ac:spMk id="3" creationId="{CEBBEE77-F532-4E8F-A975-83A82DCBBFF9}"/>
          </ac:spMkLst>
        </pc:spChg>
      </pc:sldChg>
      <pc:sldChg chg="del">
        <pc:chgData name="Weifeng Xu" userId="e7aed605-a3dd-4d5a-a692-a87037af107b" providerId="ADAL" clId="{C5F2F85B-61A7-4435-82BB-E36ABE9B7C47}" dt="2021-09-23T12:58:37.526" v="18" actId="47"/>
        <pc:sldMkLst>
          <pc:docMk/>
          <pc:sldMk cId="3541695161" sldId="267"/>
        </pc:sldMkLst>
      </pc:sldChg>
      <pc:sldChg chg="modSp new mod">
        <pc:chgData name="Weifeng Xu" userId="e7aed605-a3dd-4d5a-a692-a87037af107b" providerId="ADAL" clId="{C5F2F85B-61A7-4435-82BB-E36ABE9B7C47}" dt="2021-09-25T14:52:23.634" v="3896" actId="20577"/>
        <pc:sldMkLst>
          <pc:docMk/>
          <pc:sldMk cId="2213684993" sldId="268"/>
        </pc:sldMkLst>
        <pc:spChg chg="mod">
          <ac:chgData name="Weifeng Xu" userId="e7aed605-a3dd-4d5a-a692-a87037af107b" providerId="ADAL" clId="{C5F2F85B-61A7-4435-82BB-E36ABE9B7C47}" dt="2021-09-24T12:00:56.043" v="1465" actId="20577"/>
          <ac:spMkLst>
            <pc:docMk/>
            <pc:sldMk cId="2213684993" sldId="268"/>
            <ac:spMk id="2" creationId="{4130AD27-BF1A-4E5A-AF9F-5BC37660E2BC}"/>
          </ac:spMkLst>
        </pc:spChg>
        <pc:spChg chg="mod">
          <ac:chgData name="Weifeng Xu" userId="e7aed605-a3dd-4d5a-a692-a87037af107b" providerId="ADAL" clId="{C5F2F85B-61A7-4435-82BB-E36ABE9B7C47}" dt="2021-09-25T14:52:23.634" v="3896" actId="20577"/>
          <ac:spMkLst>
            <pc:docMk/>
            <pc:sldMk cId="2213684993" sldId="268"/>
            <ac:spMk id="3" creationId="{C7F66DA0-ABA1-4BAC-AC04-4DBEBF7D8CAD}"/>
          </ac:spMkLst>
        </pc:spChg>
      </pc:sldChg>
      <pc:sldChg chg="del">
        <pc:chgData name="Weifeng Xu" userId="e7aed605-a3dd-4d5a-a692-a87037af107b" providerId="ADAL" clId="{C5F2F85B-61A7-4435-82BB-E36ABE9B7C47}" dt="2021-09-23T12:58:37.598" v="20" actId="47"/>
        <pc:sldMkLst>
          <pc:docMk/>
          <pc:sldMk cId="3751870085" sldId="268"/>
        </pc:sldMkLst>
      </pc:sldChg>
      <pc:sldChg chg="del">
        <pc:chgData name="Weifeng Xu" userId="e7aed605-a3dd-4d5a-a692-a87037af107b" providerId="ADAL" clId="{C5F2F85B-61A7-4435-82BB-E36ABE9B7C47}" dt="2021-09-23T12:58:37.660" v="22" actId="47"/>
        <pc:sldMkLst>
          <pc:docMk/>
          <pc:sldMk cId="3218174854" sldId="269"/>
        </pc:sldMkLst>
      </pc:sldChg>
      <pc:sldChg chg="addSp modSp new mod">
        <pc:chgData name="Weifeng Xu" userId="e7aed605-a3dd-4d5a-a692-a87037af107b" providerId="ADAL" clId="{C5F2F85B-61A7-4435-82BB-E36ABE9B7C47}" dt="2021-09-27T01:13:55.582" v="4667" actId="20577"/>
        <pc:sldMkLst>
          <pc:docMk/>
          <pc:sldMk cId="3567762707" sldId="269"/>
        </pc:sldMkLst>
        <pc:spChg chg="mod">
          <ac:chgData name="Weifeng Xu" userId="e7aed605-a3dd-4d5a-a692-a87037af107b" providerId="ADAL" clId="{C5F2F85B-61A7-4435-82BB-E36ABE9B7C47}" dt="2021-09-24T11:49:52.522" v="1216" actId="20577"/>
          <ac:spMkLst>
            <pc:docMk/>
            <pc:sldMk cId="3567762707" sldId="269"/>
            <ac:spMk id="2" creationId="{4CF6818D-A69B-47EE-BF9E-201EE84EE118}"/>
          </ac:spMkLst>
        </pc:spChg>
        <pc:spChg chg="mod">
          <ac:chgData name="Weifeng Xu" userId="e7aed605-a3dd-4d5a-a692-a87037af107b" providerId="ADAL" clId="{C5F2F85B-61A7-4435-82BB-E36ABE9B7C47}" dt="2021-09-27T01:13:55.582" v="4667" actId="20577"/>
          <ac:spMkLst>
            <pc:docMk/>
            <pc:sldMk cId="3567762707" sldId="269"/>
            <ac:spMk id="3" creationId="{064A3A34-E10B-4584-8C08-8EEF231456D2}"/>
          </ac:spMkLst>
        </pc:spChg>
        <pc:picChg chg="add mod">
          <ac:chgData name="Weifeng Xu" userId="e7aed605-a3dd-4d5a-a692-a87037af107b" providerId="ADAL" clId="{C5F2F85B-61A7-4435-82BB-E36ABE9B7C47}" dt="2021-09-24T20:50:59.548" v="3050" actId="1076"/>
          <ac:picMkLst>
            <pc:docMk/>
            <pc:sldMk cId="3567762707" sldId="269"/>
            <ac:picMk id="4" creationId="{438E822F-46CF-4421-AEA4-68892CDDE035}"/>
          </ac:picMkLst>
        </pc:picChg>
      </pc:sldChg>
      <pc:sldChg chg="addSp delSp modSp new add del mod modClrScheme chgLayout modNotesTx">
        <pc:chgData name="Weifeng Xu" userId="e7aed605-a3dd-4d5a-a692-a87037af107b" providerId="ADAL" clId="{C5F2F85B-61A7-4435-82BB-E36ABE9B7C47}" dt="2022-03-17T14:37:55.560" v="6309" actId="114"/>
        <pc:sldMkLst>
          <pc:docMk/>
          <pc:sldMk cId="1160741065" sldId="270"/>
        </pc:sldMkLst>
        <pc:spChg chg="del mod ord">
          <ac:chgData name="Weifeng Xu" userId="e7aed605-a3dd-4d5a-a692-a87037af107b" providerId="ADAL" clId="{C5F2F85B-61A7-4435-82BB-E36ABE9B7C47}" dt="2021-09-24T03:49:20.088" v="1024" actId="700"/>
          <ac:spMkLst>
            <pc:docMk/>
            <pc:sldMk cId="1160741065" sldId="270"/>
            <ac:spMk id="2" creationId="{A97F777C-C0A8-423B-9A2B-9BCD303F6D53}"/>
          </ac:spMkLst>
        </pc:spChg>
        <pc:spChg chg="del">
          <ac:chgData name="Weifeng Xu" userId="e7aed605-a3dd-4d5a-a692-a87037af107b" providerId="ADAL" clId="{C5F2F85B-61A7-4435-82BB-E36ABE9B7C47}" dt="2021-09-24T03:49:20.088" v="1024" actId="700"/>
          <ac:spMkLst>
            <pc:docMk/>
            <pc:sldMk cId="1160741065" sldId="270"/>
            <ac:spMk id="3" creationId="{6766A7D6-6716-4387-81F1-9C36172BE7D6}"/>
          </ac:spMkLst>
        </pc:spChg>
        <pc:spChg chg="add mod ord">
          <ac:chgData name="Weifeng Xu" userId="e7aed605-a3dd-4d5a-a692-a87037af107b" providerId="ADAL" clId="{C5F2F85B-61A7-4435-82BB-E36ABE9B7C47}" dt="2021-09-24T03:51:16.429" v="1072" actId="20577"/>
          <ac:spMkLst>
            <pc:docMk/>
            <pc:sldMk cId="1160741065" sldId="270"/>
            <ac:spMk id="4" creationId="{A3C83B61-B046-45F2-AF01-BE4621488775}"/>
          </ac:spMkLst>
        </pc:spChg>
        <pc:spChg chg="add mod">
          <ac:chgData name="Weifeng Xu" userId="e7aed605-a3dd-4d5a-a692-a87037af107b" providerId="ADAL" clId="{C5F2F85B-61A7-4435-82BB-E36ABE9B7C47}" dt="2022-03-17T14:37:55.560" v="6309" actId="114"/>
          <ac:spMkLst>
            <pc:docMk/>
            <pc:sldMk cId="1160741065" sldId="270"/>
            <ac:spMk id="7" creationId="{C7920D97-4BA1-4BB6-BADE-EB2EBB8DCEEE}"/>
          </ac:spMkLst>
        </pc:spChg>
        <pc:picChg chg="add mod modCrop">
          <ac:chgData name="Weifeng Xu" userId="e7aed605-a3dd-4d5a-a692-a87037af107b" providerId="ADAL" clId="{C5F2F85B-61A7-4435-82BB-E36ABE9B7C47}" dt="2021-09-25T21:12:52.251" v="3956" actId="1076"/>
          <ac:picMkLst>
            <pc:docMk/>
            <pc:sldMk cId="1160741065" sldId="270"/>
            <ac:picMk id="5" creationId="{225B6D51-AC99-4FFD-8511-5A877099380F}"/>
          </ac:picMkLst>
        </pc:picChg>
        <pc:picChg chg="add mod">
          <ac:chgData name="Weifeng Xu" userId="e7aed605-a3dd-4d5a-a692-a87037af107b" providerId="ADAL" clId="{C5F2F85B-61A7-4435-82BB-E36ABE9B7C47}" dt="2021-09-25T21:12:54.920" v="3957" actId="1076"/>
          <ac:picMkLst>
            <pc:docMk/>
            <pc:sldMk cId="1160741065" sldId="270"/>
            <ac:picMk id="6" creationId="{89E0F6DF-2F45-46B1-80FE-576DB788B65C}"/>
          </ac:picMkLst>
        </pc:picChg>
        <pc:picChg chg="add mod">
          <ac:chgData name="Weifeng Xu" userId="e7aed605-a3dd-4d5a-a692-a87037af107b" providerId="ADAL" clId="{C5F2F85B-61A7-4435-82BB-E36ABE9B7C47}" dt="2021-09-25T21:12:49.790" v="3955" actId="1076"/>
          <ac:picMkLst>
            <pc:docMk/>
            <pc:sldMk cId="1160741065" sldId="270"/>
            <ac:picMk id="8" creationId="{B1CE94A0-8DF6-4646-880E-2B17FE135DEA}"/>
          </ac:picMkLst>
        </pc:picChg>
      </pc:sldChg>
      <pc:sldChg chg="del">
        <pc:chgData name="Weifeng Xu" userId="e7aed605-a3dd-4d5a-a692-a87037af107b" providerId="ADAL" clId="{C5F2F85B-61A7-4435-82BB-E36ABE9B7C47}" dt="2021-09-23T12:58:37.557" v="19" actId="47"/>
        <pc:sldMkLst>
          <pc:docMk/>
          <pc:sldMk cId="2934401551" sldId="270"/>
        </pc:sldMkLst>
      </pc:sldChg>
      <pc:sldChg chg="del">
        <pc:chgData name="Weifeng Xu" userId="e7aed605-a3dd-4d5a-a692-a87037af107b" providerId="ADAL" clId="{C5F2F85B-61A7-4435-82BB-E36ABE9B7C47}" dt="2021-09-23T12:58:37.630" v="21" actId="47"/>
        <pc:sldMkLst>
          <pc:docMk/>
          <pc:sldMk cId="3273481276" sldId="271"/>
        </pc:sldMkLst>
      </pc:sldChg>
      <pc:sldChg chg="del">
        <pc:chgData name="Weifeng Xu" userId="e7aed605-a3dd-4d5a-a692-a87037af107b" providerId="ADAL" clId="{C5F2F85B-61A7-4435-82BB-E36ABE9B7C47}" dt="2021-09-23T12:58:37.691" v="23" actId="47"/>
        <pc:sldMkLst>
          <pc:docMk/>
          <pc:sldMk cId="3525629476" sldId="272"/>
        </pc:sldMkLst>
      </pc:sldChg>
      <pc:sldChg chg="del">
        <pc:chgData name="Weifeng Xu" userId="e7aed605-a3dd-4d5a-a692-a87037af107b" providerId="ADAL" clId="{C5F2F85B-61A7-4435-82BB-E36ABE9B7C47}" dt="2021-09-23T12:58:37.755" v="25" actId="47"/>
        <pc:sldMkLst>
          <pc:docMk/>
          <pc:sldMk cId="2480505061" sldId="273"/>
        </pc:sldMkLst>
      </pc:sldChg>
      <pc:sldChg chg="del">
        <pc:chgData name="Weifeng Xu" userId="e7aed605-a3dd-4d5a-a692-a87037af107b" providerId="ADAL" clId="{C5F2F85B-61A7-4435-82BB-E36ABE9B7C47}" dt="2021-09-23T12:58:37.787" v="26" actId="47"/>
        <pc:sldMkLst>
          <pc:docMk/>
          <pc:sldMk cId="154861010" sldId="274"/>
        </pc:sldMkLst>
      </pc:sldChg>
      <pc:sldChg chg="del">
        <pc:chgData name="Weifeng Xu" userId="e7aed605-a3dd-4d5a-a692-a87037af107b" providerId="ADAL" clId="{C5F2F85B-61A7-4435-82BB-E36ABE9B7C47}" dt="2021-09-23T12:58:37.819" v="27" actId="47"/>
        <pc:sldMkLst>
          <pc:docMk/>
          <pc:sldMk cId="942621133" sldId="275"/>
        </pc:sldMkLst>
      </pc:sldChg>
      <pc:sldChg chg="del">
        <pc:chgData name="Weifeng Xu" userId="e7aed605-a3dd-4d5a-a692-a87037af107b" providerId="ADAL" clId="{C5F2F85B-61A7-4435-82BB-E36ABE9B7C47}" dt="2021-09-23T12:58:38.426" v="28" actId="47"/>
        <pc:sldMkLst>
          <pc:docMk/>
          <pc:sldMk cId="4219057759" sldId="276"/>
        </pc:sldMkLst>
      </pc:sldChg>
      <pc:sldChg chg="del">
        <pc:chgData name="Weifeng Xu" userId="e7aed605-a3dd-4d5a-a692-a87037af107b" providerId="ADAL" clId="{C5F2F85B-61A7-4435-82BB-E36ABE9B7C47}" dt="2021-09-23T12:58:38.928" v="29" actId="47"/>
        <pc:sldMkLst>
          <pc:docMk/>
          <pc:sldMk cId="2596814656" sldId="277"/>
        </pc:sldMkLst>
      </pc:sldChg>
      <pc:sldChg chg="del">
        <pc:chgData name="Weifeng Xu" userId="e7aed605-a3dd-4d5a-a692-a87037af107b" providerId="ADAL" clId="{C5F2F85B-61A7-4435-82BB-E36ABE9B7C47}" dt="2021-09-23T12:58:38.991" v="31" actId="47"/>
        <pc:sldMkLst>
          <pc:docMk/>
          <pc:sldMk cId="2845471971" sldId="278"/>
        </pc:sldMkLst>
      </pc:sldChg>
      <pc:sldChg chg="del">
        <pc:chgData name="Weifeng Xu" userId="e7aed605-a3dd-4d5a-a692-a87037af107b" providerId="ADAL" clId="{C5F2F85B-61A7-4435-82BB-E36ABE9B7C47}" dt="2021-09-23T12:58:38.960" v="30" actId="47"/>
        <pc:sldMkLst>
          <pc:docMk/>
          <pc:sldMk cId="1348067381" sldId="279"/>
        </pc:sldMkLst>
      </pc:sldChg>
      <pc:sldChg chg="del">
        <pc:chgData name="Weifeng Xu" userId="e7aed605-a3dd-4d5a-a692-a87037af107b" providerId="ADAL" clId="{C5F2F85B-61A7-4435-82BB-E36ABE9B7C47}" dt="2021-09-23T12:58:34.361" v="0" actId="47"/>
        <pc:sldMkLst>
          <pc:docMk/>
          <pc:sldMk cId="3551981258" sldId="280"/>
        </pc:sldMkLst>
      </pc:sldChg>
      <pc:sldChg chg="del">
        <pc:chgData name="Weifeng Xu" userId="e7aed605-a3dd-4d5a-a692-a87037af107b" providerId="ADAL" clId="{C5F2F85B-61A7-4435-82BB-E36ABE9B7C47}" dt="2021-09-23T12:58:39.038" v="32" actId="47"/>
        <pc:sldMkLst>
          <pc:docMk/>
          <pc:sldMk cId="684365809" sldId="281"/>
        </pc:sldMkLst>
      </pc:sldChg>
      <pc:sldChg chg="del">
        <pc:chgData name="Weifeng Xu" userId="e7aed605-a3dd-4d5a-a692-a87037af107b" providerId="ADAL" clId="{C5F2F85B-61A7-4435-82BB-E36ABE9B7C47}" dt="2021-09-23T12:58:39.071" v="33" actId="47"/>
        <pc:sldMkLst>
          <pc:docMk/>
          <pc:sldMk cId="1302151968" sldId="282"/>
        </pc:sldMkLst>
      </pc:sldChg>
      <pc:sldChg chg="del">
        <pc:chgData name="Weifeng Xu" userId="e7aed605-a3dd-4d5a-a692-a87037af107b" providerId="ADAL" clId="{C5F2F85B-61A7-4435-82BB-E36ABE9B7C47}" dt="2021-09-23T12:58:39.104" v="34" actId="47"/>
        <pc:sldMkLst>
          <pc:docMk/>
          <pc:sldMk cId="770561629" sldId="283"/>
        </pc:sldMkLst>
      </pc:sldChg>
      <pc:sldChg chg="del">
        <pc:chgData name="Weifeng Xu" userId="e7aed605-a3dd-4d5a-a692-a87037af107b" providerId="ADAL" clId="{C5F2F85B-61A7-4435-82BB-E36ABE9B7C47}" dt="2021-09-23T12:58:37.723" v="24" actId="47"/>
        <pc:sldMkLst>
          <pc:docMk/>
          <pc:sldMk cId="3675236377" sldId="284"/>
        </pc:sldMkLst>
      </pc:sldChg>
      <pc:sldChg chg="del">
        <pc:chgData name="Weifeng Xu" userId="e7aed605-a3dd-4d5a-a692-a87037af107b" providerId="ADAL" clId="{C5F2F85B-61A7-4435-82BB-E36ABE9B7C47}" dt="2021-09-23T12:58:39.135" v="35" actId="47"/>
        <pc:sldMkLst>
          <pc:docMk/>
          <pc:sldMk cId="1592064050" sldId="285"/>
        </pc:sldMkLst>
      </pc:sldChg>
      <pc:sldChg chg="del">
        <pc:chgData name="Weifeng Xu" userId="e7aed605-a3dd-4d5a-a692-a87037af107b" providerId="ADAL" clId="{C5F2F85B-61A7-4435-82BB-E36ABE9B7C47}" dt="2021-09-23T12:58:34.501" v="1" actId="47"/>
        <pc:sldMkLst>
          <pc:docMk/>
          <pc:sldMk cId="1490544817" sldId="286"/>
        </pc:sldMkLst>
      </pc:sldChg>
      <pc:sldChg chg="del">
        <pc:chgData name="Weifeng Xu" userId="e7aed605-a3dd-4d5a-a692-a87037af107b" providerId="ADAL" clId="{C5F2F85B-61A7-4435-82BB-E36ABE9B7C47}" dt="2021-09-23T12:58:35.067" v="5" actId="47"/>
        <pc:sldMkLst>
          <pc:docMk/>
          <pc:sldMk cId="3066874900" sldId="287"/>
        </pc:sldMkLst>
      </pc:sldChg>
      <pc:sldChg chg="del">
        <pc:chgData name="Weifeng Xu" userId="e7aed605-a3dd-4d5a-a692-a87037af107b" providerId="ADAL" clId="{C5F2F85B-61A7-4435-82BB-E36ABE9B7C47}" dt="2021-09-23T12:58:34.778" v="3" actId="47"/>
        <pc:sldMkLst>
          <pc:docMk/>
          <pc:sldMk cId="724052522" sldId="288"/>
        </pc:sldMkLst>
      </pc:sldChg>
      <pc:sldChg chg="del">
        <pc:chgData name="Weifeng Xu" userId="e7aed605-a3dd-4d5a-a692-a87037af107b" providerId="ADAL" clId="{C5F2F85B-61A7-4435-82BB-E36ABE9B7C47}" dt="2021-09-23T12:58:36.737" v="15" actId="47"/>
        <pc:sldMkLst>
          <pc:docMk/>
          <pc:sldMk cId="2410503509" sldId="289"/>
        </pc:sldMkLst>
      </pc:sldChg>
      <pc:sldChg chg="del">
        <pc:chgData name="Weifeng Xu" userId="e7aed605-a3dd-4d5a-a692-a87037af107b" providerId="ADAL" clId="{C5F2F85B-61A7-4435-82BB-E36ABE9B7C47}" dt="2021-09-23T12:58:39.165" v="36" actId="47"/>
        <pc:sldMkLst>
          <pc:docMk/>
          <pc:sldMk cId="4251639506" sldId="290"/>
        </pc:sldMkLst>
      </pc:sldChg>
      <pc:sldChg chg="del">
        <pc:chgData name="Weifeng Xu" userId="e7aed605-a3dd-4d5a-a692-a87037af107b" providerId="ADAL" clId="{C5F2F85B-61A7-4435-82BB-E36ABE9B7C47}" dt="2021-09-23T12:58:39.201" v="37" actId="47"/>
        <pc:sldMkLst>
          <pc:docMk/>
          <pc:sldMk cId="1061489720" sldId="291"/>
        </pc:sldMkLst>
      </pc:sldChg>
      <pc:sldChg chg="del">
        <pc:chgData name="Weifeng Xu" userId="e7aed605-a3dd-4d5a-a692-a87037af107b" providerId="ADAL" clId="{C5F2F85B-61A7-4435-82BB-E36ABE9B7C47}" dt="2021-09-23T12:58:39.231" v="38" actId="47"/>
        <pc:sldMkLst>
          <pc:docMk/>
          <pc:sldMk cId="3361499796" sldId="292"/>
        </pc:sldMkLst>
      </pc:sldChg>
      <pc:sldChg chg="del">
        <pc:chgData name="Weifeng Xu" userId="e7aed605-a3dd-4d5a-a692-a87037af107b" providerId="ADAL" clId="{C5F2F85B-61A7-4435-82BB-E36ABE9B7C47}" dt="2021-09-23T12:58:39.922" v="39" actId="47"/>
        <pc:sldMkLst>
          <pc:docMk/>
          <pc:sldMk cId="1855056219" sldId="293"/>
        </pc:sldMkLst>
      </pc:sldChg>
      <pc:sldChg chg="del">
        <pc:chgData name="Weifeng Xu" userId="e7aed605-a3dd-4d5a-a692-a87037af107b" providerId="ADAL" clId="{C5F2F85B-61A7-4435-82BB-E36ABE9B7C47}" dt="2021-09-23T12:58:40.129" v="40" actId="47"/>
        <pc:sldMkLst>
          <pc:docMk/>
          <pc:sldMk cId="549852275" sldId="294"/>
        </pc:sldMkLst>
      </pc:sldChg>
      <pc:sldChg chg="del">
        <pc:chgData name="Weifeng Xu" userId="e7aed605-a3dd-4d5a-a692-a87037af107b" providerId="ADAL" clId="{C5F2F85B-61A7-4435-82BB-E36ABE9B7C47}" dt="2021-09-23T12:58:40.498" v="42" actId="47"/>
        <pc:sldMkLst>
          <pc:docMk/>
          <pc:sldMk cId="64490784" sldId="295"/>
        </pc:sldMkLst>
      </pc:sldChg>
      <pc:sldChg chg="del">
        <pc:chgData name="Weifeng Xu" userId="e7aed605-a3dd-4d5a-a692-a87037af107b" providerId="ADAL" clId="{C5F2F85B-61A7-4435-82BB-E36ABE9B7C47}" dt="2021-09-23T12:58:35.980" v="12" actId="47"/>
        <pc:sldMkLst>
          <pc:docMk/>
          <pc:sldMk cId="4022512922" sldId="296"/>
        </pc:sldMkLst>
      </pc:sldChg>
      <pc:sldChg chg="del">
        <pc:chgData name="Weifeng Xu" userId="e7aed605-a3dd-4d5a-a692-a87037af107b" providerId="ADAL" clId="{C5F2F85B-61A7-4435-82BB-E36ABE9B7C47}" dt="2021-09-23T12:58:40.296" v="41" actId="47"/>
        <pc:sldMkLst>
          <pc:docMk/>
          <pc:sldMk cId="442118666" sldId="297"/>
        </pc:sldMkLst>
      </pc:sldChg>
      <pc:sldChg chg="del">
        <pc:chgData name="Weifeng Xu" userId="e7aed605-a3dd-4d5a-a692-a87037af107b" providerId="ADAL" clId="{C5F2F85B-61A7-4435-82BB-E36ABE9B7C47}" dt="2021-09-23T12:58:36.123" v="13" actId="47"/>
        <pc:sldMkLst>
          <pc:docMk/>
          <pc:sldMk cId="3585044140" sldId="298"/>
        </pc:sldMkLst>
      </pc:sldChg>
      <pc:sldChg chg="del">
        <pc:chgData name="Weifeng Xu" userId="e7aed605-a3dd-4d5a-a692-a87037af107b" providerId="ADAL" clId="{C5F2F85B-61A7-4435-82BB-E36ABE9B7C47}" dt="2021-09-23T12:58:36.291" v="14" actId="47"/>
        <pc:sldMkLst>
          <pc:docMk/>
          <pc:sldMk cId="1599344352" sldId="299"/>
        </pc:sldMkLst>
      </pc:sldChg>
      <pc:sldChg chg="delSp modSp add mod ord">
        <pc:chgData name="Weifeng Xu" userId="e7aed605-a3dd-4d5a-a692-a87037af107b" providerId="ADAL" clId="{C5F2F85B-61A7-4435-82BB-E36ABE9B7C47}" dt="2021-09-27T13:47:17.788" v="5328" actId="478"/>
        <pc:sldMkLst>
          <pc:docMk/>
          <pc:sldMk cId="61241707" sldId="368"/>
        </pc:sldMkLst>
        <pc:spChg chg="del">
          <ac:chgData name="Weifeng Xu" userId="e7aed605-a3dd-4d5a-a692-a87037af107b" providerId="ADAL" clId="{C5F2F85B-61A7-4435-82BB-E36ABE9B7C47}" dt="2021-09-27T13:47:17.788" v="5328" actId="478"/>
          <ac:spMkLst>
            <pc:docMk/>
            <pc:sldMk cId="61241707" sldId="368"/>
            <ac:spMk id="4" creationId="{00000000-0000-0000-0000-000000000000}"/>
          </ac:spMkLst>
        </pc:spChg>
        <pc:picChg chg="mod modCrop">
          <ac:chgData name="Weifeng Xu" userId="e7aed605-a3dd-4d5a-a692-a87037af107b" providerId="ADAL" clId="{C5F2F85B-61A7-4435-82BB-E36ABE9B7C47}" dt="2021-09-24T03:41:52.171" v="1019" actId="1076"/>
          <ac:picMkLst>
            <pc:docMk/>
            <pc:sldMk cId="61241707" sldId="368"/>
            <ac:picMk id="6" creationId="{00000000-0000-0000-0000-000000000000}"/>
          </ac:picMkLst>
        </pc:picChg>
        <pc:picChg chg="mod">
          <ac:chgData name="Weifeng Xu" userId="e7aed605-a3dd-4d5a-a692-a87037af107b" providerId="ADAL" clId="{C5F2F85B-61A7-4435-82BB-E36ABE9B7C47}" dt="2021-09-24T03:41:54.877" v="1020" actId="1076"/>
          <ac:picMkLst>
            <pc:docMk/>
            <pc:sldMk cId="61241707" sldId="368"/>
            <ac:picMk id="7" creationId="{00000000-0000-0000-0000-000000000000}"/>
          </ac:picMkLst>
        </pc:picChg>
      </pc:sldChg>
      <pc:sldChg chg="addSp delSp modSp new mod ord modClrScheme chgLayout">
        <pc:chgData name="Weifeng Xu" userId="e7aed605-a3dd-4d5a-a692-a87037af107b" providerId="ADAL" clId="{C5F2F85B-61A7-4435-82BB-E36ABE9B7C47}" dt="2021-09-30T01:35:42.457" v="5987" actId="20577"/>
        <pc:sldMkLst>
          <pc:docMk/>
          <pc:sldMk cId="1144749110" sldId="369"/>
        </pc:sldMkLst>
        <pc:spChg chg="add del mod">
          <ac:chgData name="Weifeng Xu" userId="e7aed605-a3dd-4d5a-a692-a87037af107b" providerId="ADAL" clId="{C5F2F85B-61A7-4435-82BB-E36ABE9B7C47}" dt="2021-09-24T19:22:56.013" v="2369" actId="700"/>
          <ac:spMkLst>
            <pc:docMk/>
            <pc:sldMk cId="1144749110" sldId="369"/>
            <ac:spMk id="2" creationId="{156B3A2B-4E72-4CA0-BBF8-05C933AE973C}"/>
          </ac:spMkLst>
        </pc:spChg>
        <pc:spChg chg="add del mod">
          <ac:chgData name="Weifeng Xu" userId="e7aed605-a3dd-4d5a-a692-a87037af107b" providerId="ADAL" clId="{C5F2F85B-61A7-4435-82BB-E36ABE9B7C47}" dt="2021-09-30T01:32:58.092" v="5864" actId="478"/>
          <ac:spMkLst>
            <pc:docMk/>
            <pc:sldMk cId="1144749110" sldId="369"/>
            <ac:spMk id="7" creationId="{BBBA2EFD-05C3-48B8-B88A-C49D0881A49B}"/>
          </ac:spMkLst>
        </pc:spChg>
        <pc:spChg chg="add del mod">
          <ac:chgData name="Weifeng Xu" userId="e7aed605-a3dd-4d5a-a692-a87037af107b" providerId="ADAL" clId="{C5F2F85B-61A7-4435-82BB-E36ABE9B7C47}" dt="2021-09-30T01:33:01.468" v="5866" actId="478"/>
          <ac:spMkLst>
            <pc:docMk/>
            <pc:sldMk cId="1144749110" sldId="369"/>
            <ac:spMk id="9" creationId="{3B3B06FD-E7AA-42E6-9444-FE2EEDE19D9E}"/>
          </ac:spMkLst>
        </pc:spChg>
        <pc:spChg chg="add mod">
          <ac:chgData name="Weifeng Xu" userId="e7aed605-a3dd-4d5a-a692-a87037af107b" providerId="ADAL" clId="{C5F2F85B-61A7-4435-82BB-E36ABE9B7C47}" dt="2021-09-30T01:31:32.897" v="5855" actId="1076"/>
          <ac:spMkLst>
            <pc:docMk/>
            <pc:sldMk cId="1144749110" sldId="369"/>
            <ac:spMk id="11" creationId="{02E8308A-0420-4422-9E20-3D7EC020722A}"/>
          </ac:spMkLst>
        </pc:spChg>
        <pc:spChg chg="add mod">
          <ac:chgData name="Weifeng Xu" userId="e7aed605-a3dd-4d5a-a692-a87037af107b" providerId="ADAL" clId="{C5F2F85B-61A7-4435-82BB-E36ABE9B7C47}" dt="2021-09-30T01:33:50.276" v="5874" actId="1076"/>
          <ac:spMkLst>
            <pc:docMk/>
            <pc:sldMk cId="1144749110" sldId="369"/>
            <ac:spMk id="12" creationId="{0A3E2565-437B-4869-8967-71266F1C9A6C}"/>
          </ac:spMkLst>
        </pc:spChg>
        <pc:spChg chg="add del mod">
          <ac:chgData name="Weifeng Xu" userId="e7aed605-a3dd-4d5a-a692-a87037af107b" providerId="ADAL" clId="{C5F2F85B-61A7-4435-82BB-E36ABE9B7C47}" dt="2021-09-24T19:37:15.221" v="2400" actId="21"/>
          <ac:spMkLst>
            <pc:docMk/>
            <pc:sldMk cId="1144749110" sldId="369"/>
            <ac:spMk id="13" creationId="{DE9E3F56-FE9E-4C35-B4BE-8A6676B277BF}"/>
          </ac:spMkLst>
        </pc:spChg>
        <pc:spChg chg="add mod">
          <ac:chgData name="Weifeng Xu" userId="e7aed605-a3dd-4d5a-a692-a87037af107b" providerId="ADAL" clId="{C5F2F85B-61A7-4435-82BB-E36ABE9B7C47}" dt="2021-09-30T01:35:42.457" v="5987" actId="20577"/>
          <ac:spMkLst>
            <pc:docMk/>
            <pc:sldMk cId="1144749110" sldId="369"/>
            <ac:spMk id="15" creationId="{06120024-855F-4DB9-976E-018336275B41}"/>
          </ac:spMkLst>
        </pc:spChg>
        <pc:spChg chg="add mod">
          <ac:chgData name="Weifeng Xu" userId="e7aed605-a3dd-4d5a-a692-a87037af107b" providerId="ADAL" clId="{C5F2F85B-61A7-4435-82BB-E36ABE9B7C47}" dt="2021-09-30T01:35:08.241" v="5979" actId="1038"/>
          <ac:spMkLst>
            <pc:docMk/>
            <pc:sldMk cId="1144749110" sldId="369"/>
            <ac:spMk id="18" creationId="{9AD1E5D2-A52C-4A9A-BB00-4A0D76E1EDC2}"/>
          </ac:spMkLst>
        </pc:spChg>
        <pc:spChg chg="add mod">
          <ac:chgData name="Weifeng Xu" userId="e7aed605-a3dd-4d5a-a692-a87037af107b" providerId="ADAL" clId="{C5F2F85B-61A7-4435-82BB-E36ABE9B7C47}" dt="2021-09-30T01:34:50.520" v="5933" actId="1036"/>
          <ac:spMkLst>
            <pc:docMk/>
            <pc:sldMk cId="1144749110" sldId="369"/>
            <ac:spMk id="19" creationId="{12F09295-42E7-4E08-8835-A99EE7F3BB07}"/>
          </ac:spMkLst>
        </pc:spChg>
        <pc:picChg chg="add mod modCrop">
          <ac:chgData name="Weifeng Xu" userId="e7aed605-a3dd-4d5a-a692-a87037af107b" providerId="ADAL" clId="{C5F2F85B-61A7-4435-82BB-E36ABE9B7C47}" dt="2021-09-30T01:31:32.897" v="5855" actId="1076"/>
          <ac:picMkLst>
            <pc:docMk/>
            <pc:sldMk cId="1144749110" sldId="369"/>
            <ac:picMk id="4" creationId="{A18B1C4F-EA2D-427D-9A41-B0E237624838}"/>
          </ac:picMkLst>
        </pc:picChg>
        <pc:picChg chg="add del mod">
          <ac:chgData name="Weifeng Xu" userId="e7aed605-a3dd-4d5a-a692-a87037af107b" providerId="ADAL" clId="{C5F2F85B-61A7-4435-82BB-E36ABE9B7C47}" dt="2021-09-24T19:37:15.221" v="2400" actId="21"/>
          <ac:picMkLst>
            <pc:docMk/>
            <pc:sldMk cId="1144749110" sldId="369"/>
            <ac:picMk id="5" creationId="{842FDA24-12DB-4498-A4E0-9D7331C96D48}"/>
          </ac:picMkLst>
        </pc:picChg>
        <pc:picChg chg="add del mod">
          <ac:chgData name="Weifeng Xu" userId="e7aed605-a3dd-4d5a-a692-a87037af107b" providerId="ADAL" clId="{C5F2F85B-61A7-4435-82BB-E36ABE9B7C47}" dt="2021-09-24T19:22:53.178" v="2368" actId="478"/>
          <ac:picMkLst>
            <pc:docMk/>
            <pc:sldMk cId="1144749110" sldId="369"/>
            <ac:picMk id="6" creationId="{D6219A55-B4C1-4E38-823E-B4352CFB4888}"/>
          </ac:picMkLst>
        </pc:picChg>
        <pc:picChg chg="add del mod modCrop">
          <ac:chgData name="Weifeng Xu" userId="e7aed605-a3dd-4d5a-a692-a87037af107b" providerId="ADAL" clId="{C5F2F85B-61A7-4435-82BB-E36ABE9B7C47}" dt="2021-09-30T01:34:57.602" v="5934" actId="1076"/>
          <ac:picMkLst>
            <pc:docMk/>
            <pc:sldMk cId="1144749110" sldId="369"/>
            <ac:picMk id="6" creationId="{FA13B6C3-C9D6-4B1F-A928-735A0A748733}"/>
          </ac:picMkLst>
        </pc:picChg>
        <pc:picChg chg="add del mod">
          <ac:chgData name="Weifeng Xu" userId="e7aed605-a3dd-4d5a-a692-a87037af107b" providerId="ADAL" clId="{C5F2F85B-61A7-4435-82BB-E36ABE9B7C47}" dt="2021-09-24T04:14:00.563" v="1146" actId="478"/>
          <ac:picMkLst>
            <pc:docMk/>
            <pc:sldMk cId="1144749110" sldId="369"/>
            <ac:picMk id="8" creationId="{B2CF75E1-BF77-4C6A-BD47-6DA733ED08C0}"/>
          </ac:picMkLst>
        </pc:picChg>
        <pc:picChg chg="add del mod">
          <ac:chgData name="Weifeng Xu" userId="e7aed605-a3dd-4d5a-a692-a87037af107b" providerId="ADAL" clId="{C5F2F85B-61A7-4435-82BB-E36ABE9B7C47}" dt="2021-09-30T01:33:07.507" v="5869" actId="478"/>
          <ac:picMkLst>
            <pc:docMk/>
            <pc:sldMk cId="1144749110" sldId="369"/>
            <ac:picMk id="8" creationId="{F3D365FE-5D14-4F85-AC25-D5991FC3A281}"/>
          </ac:picMkLst>
        </pc:picChg>
        <pc:picChg chg="add mod">
          <ac:chgData name="Weifeng Xu" userId="e7aed605-a3dd-4d5a-a692-a87037af107b" providerId="ADAL" clId="{C5F2F85B-61A7-4435-82BB-E36ABE9B7C47}" dt="2021-09-30T01:33:50.276" v="5874" actId="1076"/>
          <ac:picMkLst>
            <pc:docMk/>
            <pc:sldMk cId="1144749110" sldId="369"/>
            <ac:picMk id="10" creationId="{61C387E4-E69C-4DC8-86EF-3982FAD102BE}"/>
          </ac:picMkLst>
        </pc:picChg>
        <pc:cxnChg chg="add del mod">
          <ac:chgData name="Weifeng Xu" userId="e7aed605-a3dd-4d5a-a692-a87037af107b" providerId="ADAL" clId="{C5F2F85B-61A7-4435-82BB-E36ABE9B7C47}" dt="2021-09-30T01:32:59.508" v="5865" actId="478"/>
          <ac:cxnSpMkLst>
            <pc:docMk/>
            <pc:sldMk cId="1144749110" sldId="369"/>
            <ac:cxnSpMk id="13" creationId="{3C908311-FD01-44C5-A1B8-82D71FF5E344}"/>
          </ac:cxnSpMkLst>
        </pc:cxnChg>
        <pc:cxnChg chg="add del mod">
          <ac:chgData name="Weifeng Xu" userId="e7aed605-a3dd-4d5a-a692-a87037af107b" providerId="ADAL" clId="{C5F2F85B-61A7-4435-82BB-E36ABE9B7C47}" dt="2021-09-30T01:33:09.092" v="5870" actId="478"/>
          <ac:cxnSpMkLst>
            <pc:docMk/>
            <pc:sldMk cId="1144749110" sldId="369"/>
            <ac:cxnSpMk id="14" creationId="{54F84B16-62E8-494E-BCD5-09146745848D}"/>
          </ac:cxnSpMkLst>
        </pc:cxnChg>
        <pc:cxnChg chg="add mod">
          <ac:chgData name="Weifeng Xu" userId="e7aed605-a3dd-4d5a-a692-a87037af107b" providerId="ADAL" clId="{C5F2F85B-61A7-4435-82BB-E36ABE9B7C47}" dt="2021-09-30T01:35:19.752" v="5981" actId="14100"/>
          <ac:cxnSpMkLst>
            <pc:docMk/>
            <pc:sldMk cId="1144749110" sldId="369"/>
            <ac:cxnSpMk id="16" creationId="{D22D2EB2-2C51-460F-864B-9095227DCA1E}"/>
          </ac:cxnSpMkLst>
        </pc:cxnChg>
        <pc:cxnChg chg="add mod">
          <ac:chgData name="Weifeng Xu" userId="e7aed605-a3dd-4d5a-a692-a87037af107b" providerId="ADAL" clId="{C5F2F85B-61A7-4435-82BB-E36ABE9B7C47}" dt="2021-09-30T01:35:13.691" v="5980" actId="14100"/>
          <ac:cxnSpMkLst>
            <pc:docMk/>
            <pc:sldMk cId="1144749110" sldId="369"/>
            <ac:cxnSpMk id="17" creationId="{2F10F0DF-5577-49DF-85A6-DD29A8AB1A60}"/>
          </ac:cxnSpMkLst>
        </pc:cxnChg>
      </pc:sldChg>
      <pc:sldChg chg="addSp modSp new mod">
        <pc:chgData name="Weifeng Xu" userId="e7aed605-a3dd-4d5a-a692-a87037af107b" providerId="ADAL" clId="{C5F2F85B-61A7-4435-82BB-E36ABE9B7C47}" dt="2021-09-24T19:42:35.676" v="2508" actId="1076"/>
        <pc:sldMkLst>
          <pc:docMk/>
          <pc:sldMk cId="894625243" sldId="370"/>
        </pc:sldMkLst>
        <pc:spChg chg="mod">
          <ac:chgData name="Weifeng Xu" userId="e7aed605-a3dd-4d5a-a692-a87037af107b" providerId="ADAL" clId="{C5F2F85B-61A7-4435-82BB-E36ABE9B7C47}" dt="2021-09-24T03:57:32.870" v="1117" actId="20577"/>
          <ac:spMkLst>
            <pc:docMk/>
            <pc:sldMk cId="894625243" sldId="370"/>
            <ac:spMk id="2" creationId="{13943EA4-17D0-48AC-8199-88C9BC59EBDB}"/>
          </ac:spMkLst>
        </pc:spChg>
        <pc:spChg chg="add mod">
          <ac:chgData name="Weifeng Xu" userId="e7aed605-a3dd-4d5a-a692-a87037af107b" providerId="ADAL" clId="{C5F2F85B-61A7-4435-82BB-E36ABE9B7C47}" dt="2021-09-24T19:42:35.676" v="2508" actId="1076"/>
          <ac:spMkLst>
            <pc:docMk/>
            <pc:sldMk cId="894625243" sldId="370"/>
            <ac:spMk id="3" creationId="{10FD59A9-8BE5-4FDB-9736-9B1234650C5F}"/>
          </ac:spMkLst>
        </pc:spChg>
        <pc:picChg chg="add mod">
          <ac:chgData name="Weifeng Xu" userId="e7aed605-a3dd-4d5a-a692-a87037af107b" providerId="ADAL" clId="{C5F2F85B-61A7-4435-82BB-E36ABE9B7C47}" dt="2021-09-24T03:55:42.276" v="1077" actId="1076"/>
          <ac:picMkLst>
            <pc:docMk/>
            <pc:sldMk cId="894625243" sldId="370"/>
            <ac:picMk id="4" creationId="{5E849233-1019-47EC-9C24-56356F5C1C5D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4T20:34:38.107" v="2898" actId="20577"/>
        <pc:sldMkLst>
          <pc:docMk/>
          <pc:sldMk cId="2473657817" sldId="371"/>
        </pc:sldMkLst>
        <pc:spChg chg="del mod ord">
          <ac:chgData name="Weifeng Xu" userId="e7aed605-a3dd-4d5a-a692-a87037af107b" providerId="ADAL" clId="{C5F2F85B-61A7-4435-82BB-E36ABE9B7C47}" dt="2021-09-24T20:33:56.431" v="2866" actId="700"/>
          <ac:spMkLst>
            <pc:docMk/>
            <pc:sldMk cId="2473657817" sldId="371"/>
            <ac:spMk id="2" creationId="{D9149CB1-0636-443A-98BC-C6CC4FC1CA55}"/>
          </ac:spMkLst>
        </pc:spChg>
        <pc:spChg chg="add mod ord">
          <ac:chgData name="Weifeng Xu" userId="e7aed605-a3dd-4d5a-a692-a87037af107b" providerId="ADAL" clId="{C5F2F85B-61A7-4435-82BB-E36ABE9B7C47}" dt="2021-09-24T20:34:09.020" v="2885" actId="20577"/>
          <ac:spMkLst>
            <pc:docMk/>
            <pc:sldMk cId="2473657817" sldId="371"/>
            <ac:spMk id="3" creationId="{177DA742-459D-49A2-B21B-7E3AA20DC38D}"/>
          </ac:spMkLst>
        </pc:spChg>
        <pc:spChg chg="add mod ord">
          <ac:chgData name="Weifeng Xu" userId="e7aed605-a3dd-4d5a-a692-a87037af107b" providerId="ADAL" clId="{C5F2F85B-61A7-4435-82BB-E36ABE9B7C47}" dt="2021-09-24T20:34:38.107" v="2898" actId="20577"/>
          <ac:spMkLst>
            <pc:docMk/>
            <pc:sldMk cId="2473657817" sldId="371"/>
            <ac:spMk id="4" creationId="{F9C1C27B-E7F5-4BE8-8D77-938C181A4019}"/>
          </ac:spMkLst>
        </pc:spChg>
      </pc:sldChg>
      <pc:sldChg chg="addSp modSp new mod modNotesTx">
        <pc:chgData name="Weifeng Xu" userId="e7aed605-a3dd-4d5a-a692-a87037af107b" providerId="ADAL" clId="{C5F2F85B-61A7-4435-82BB-E36ABE9B7C47}" dt="2021-09-24T13:51:11.881" v="1827" actId="20577"/>
        <pc:sldMkLst>
          <pc:docMk/>
          <pc:sldMk cId="332893432" sldId="372"/>
        </pc:sldMkLst>
        <pc:spChg chg="mod">
          <ac:chgData name="Weifeng Xu" userId="e7aed605-a3dd-4d5a-a692-a87037af107b" providerId="ADAL" clId="{C5F2F85B-61A7-4435-82BB-E36ABE9B7C47}" dt="2021-09-24T13:08:57.386" v="1733" actId="20577"/>
          <ac:spMkLst>
            <pc:docMk/>
            <pc:sldMk cId="332893432" sldId="372"/>
            <ac:spMk id="2" creationId="{F2F5478C-B9EB-45D5-86FE-31965B3F1F45}"/>
          </ac:spMkLst>
        </pc:spChg>
        <pc:spChg chg="add mod">
          <ac:chgData name="Weifeng Xu" userId="e7aed605-a3dd-4d5a-a692-a87037af107b" providerId="ADAL" clId="{C5F2F85B-61A7-4435-82BB-E36ABE9B7C47}" dt="2021-09-24T13:28:13.596" v="1793" actId="20577"/>
          <ac:spMkLst>
            <pc:docMk/>
            <pc:sldMk cId="332893432" sldId="372"/>
            <ac:spMk id="7" creationId="{B200A21C-FD21-4EE4-BAD3-4E1E0000DF71}"/>
          </ac:spMkLst>
        </pc:spChg>
        <pc:spChg chg="add mod">
          <ac:chgData name="Weifeng Xu" userId="e7aed605-a3dd-4d5a-a692-a87037af107b" providerId="ADAL" clId="{C5F2F85B-61A7-4435-82BB-E36ABE9B7C47}" dt="2021-09-24T13:51:11.881" v="1827" actId="20577"/>
          <ac:spMkLst>
            <pc:docMk/>
            <pc:sldMk cId="332893432" sldId="372"/>
            <ac:spMk id="8" creationId="{58D718E5-8A15-49A4-B6F1-3FD98EDAAF72}"/>
          </ac:spMkLst>
        </pc:spChg>
        <pc:picChg chg="add mod modCrop">
          <ac:chgData name="Weifeng Xu" userId="e7aed605-a3dd-4d5a-a692-a87037af107b" providerId="ADAL" clId="{C5F2F85B-61A7-4435-82BB-E36ABE9B7C47}" dt="2021-09-24T13:23:48.893" v="1736" actId="732"/>
          <ac:picMkLst>
            <pc:docMk/>
            <pc:sldMk cId="332893432" sldId="372"/>
            <ac:picMk id="4" creationId="{CA9F136A-91E1-4743-A0D6-638305A71704}"/>
          </ac:picMkLst>
        </pc:picChg>
        <pc:picChg chg="add mod">
          <ac:chgData name="Weifeng Xu" userId="e7aed605-a3dd-4d5a-a692-a87037af107b" providerId="ADAL" clId="{C5F2F85B-61A7-4435-82BB-E36ABE9B7C47}" dt="2021-09-24T13:27:35.367" v="1751" actId="1076"/>
          <ac:picMkLst>
            <pc:docMk/>
            <pc:sldMk cId="332893432" sldId="372"/>
            <ac:picMk id="6" creationId="{5D021EE7-C592-4851-8B4A-A29E01D6B4EE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7T14:13:22.005" v="5403" actId="20577"/>
        <pc:sldMkLst>
          <pc:docMk/>
          <pc:sldMk cId="2632095773" sldId="373"/>
        </pc:sldMkLst>
        <pc:spChg chg="mod ord">
          <ac:chgData name="Weifeng Xu" userId="e7aed605-a3dd-4d5a-a692-a87037af107b" providerId="ADAL" clId="{C5F2F85B-61A7-4435-82BB-E36ABE9B7C47}" dt="2021-09-26T00:18:49.891" v="4104" actId="700"/>
          <ac:spMkLst>
            <pc:docMk/>
            <pc:sldMk cId="2632095773" sldId="373"/>
            <ac:spMk id="2" creationId="{039F54CF-72F9-4866-809A-FD8FCD383CBE}"/>
          </ac:spMkLst>
        </pc:spChg>
        <pc:spChg chg="add mod ord">
          <ac:chgData name="Weifeng Xu" userId="e7aed605-a3dd-4d5a-a692-a87037af107b" providerId="ADAL" clId="{C5F2F85B-61A7-4435-82BB-E36ABE9B7C47}" dt="2021-09-27T14:13:22.005" v="5403" actId="20577"/>
          <ac:spMkLst>
            <pc:docMk/>
            <pc:sldMk cId="2632095773" sldId="373"/>
            <ac:spMk id="3" creationId="{AE2A0067-2CB1-4033-B813-AF593E8C5ED3}"/>
          </ac:spMkLst>
        </pc:spChg>
      </pc:sldChg>
      <pc:sldChg chg="addSp delSp modSp new mod modClrScheme chgLayout">
        <pc:chgData name="Weifeng Xu" userId="e7aed605-a3dd-4d5a-a692-a87037af107b" providerId="ADAL" clId="{C5F2F85B-61A7-4435-82BB-E36ABE9B7C47}" dt="2021-09-24T14:56:32.802" v="1876" actId="1076"/>
        <pc:sldMkLst>
          <pc:docMk/>
          <pc:sldMk cId="3512775993" sldId="374"/>
        </pc:sldMkLst>
        <pc:spChg chg="del">
          <ac:chgData name="Weifeng Xu" userId="e7aed605-a3dd-4d5a-a692-a87037af107b" providerId="ADAL" clId="{C5F2F85B-61A7-4435-82BB-E36ABE9B7C47}" dt="2021-09-24T13:30:06.669" v="1795" actId="700"/>
          <ac:spMkLst>
            <pc:docMk/>
            <pc:sldMk cId="3512775993" sldId="374"/>
            <ac:spMk id="2" creationId="{A9A73DFE-BB44-463E-A510-D2CC8CB02244}"/>
          </ac:spMkLst>
        </pc:spChg>
        <pc:spChg chg="add del mod ord">
          <ac:chgData name="Weifeng Xu" userId="e7aed605-a3dd-4d5a-a692-a87037af107b" providerId="ADAL" clId="{C5F2F85B-61A7-4435-82BB-E36ABE9B7C47}" dt="2021-09-24T14:50:43.846" v="1873" actId="700"/>
          <ac:spMkLst>
            <pc:docMk/>
            <pc:sldMk cId="3512775993" sldId="374"/>
            <ac:spMk id="3" creationId="{893A71C0-A8FD-46F3-8CAE-58B1ACC52F6C}"/>
          </ac:spMkLst>
        </pc:spChg>
        <pc:spChg chg="add del mod">
          <ac:chgData name="Weifeng Xu" userId="e7aed605-a3dd-4d5a-a692-a87037af107b" providerId="ADAL" clId="{C5F2F85B-61A7-4435-82BB-E36ABE9B7C47}" dt="2021-09-24T14:50:33.280" v="1870" actId="21"/>
          <ac:spMkLst>
            <pc:docMk/>
            <pc:sldMk cId="3512775993" sldId="374"/>
            <ac:spMk id="7" creationId="{D77A75FA-F236-4BC7-93EE-4DC96318091D}"/>
          </ac:spMkLst>
        </pc:spChg>
        <pc:spChg chg="add mod">
          <ac:chgData name="Weifeng Xu" userId="e7aed605-a3dd-4d5a-a692-a87037af107b" providerId="ADAL" clId="{C5F2F85B-61A7-4435-82BB-E36ABE9B7C47}" dt="2021-09-24T14:56:32.802" v="1876" actId="1076"/>
          <ac:spMkLst>
            <pc:docMk/>
            <pc:sldMk cId="3512775993" sldId="374"/>
            <ac:spMk id="12" creationId="{F2902914-BAD2-45CD-95CF-8790881D9A5C}"/>
          </ac:spMkLst>
        </pc:spChg>
        <pc:spChg chg="add mod">
          <ac:chgData name="Weifeng Xu" userId="e7aed605-a3dd-4d5a-a692-a87037af107b" providerId="ADAL" clId="{C5F2F85B-61A7-4435-82BB-E36ABE9B7C47}" dt="2021-09-24T14:52:21.293" v="1875" actId="1076"/>
          <ac:spMkLst>
            <pc:docMk/>
            <pc:sldMk cId="3512775993" sldId="374"/>
            <ac:spMk id="13" creationId="{07937682-4FF8-4B0A-BB9B-943D9AF68DDC}"/>
          </ac:spMkLst>
        </pc:spChg>
        <pc:picChg chg="add del mod">
          <ac:chgData name="Weifeng Xu" userId="e7aed605-a3dd-4d5a-a692-a87037af107b" providerId="ADAL" clId="{C5F2F85B-61A7-4435-82BB-E36ABE9B7C47}" dt="2021-09-24T13:33:46.255" v="1805" actId="478"/>
          <ac:picMkLst>
            <pc:docMk/>
            <pc:sldMk cId="3512775993" sldId="374"/>
            <ac:picMk id="5" creationId="{F423A49A-8395-4F49-AC98-F2E517EF03D4}"/>
          </ac:picMkLst>
        </pc:picChg>
        <pc:picChg chg="add del mod">
          <ac:chgData name="Weifeng Xu" userId="e7aed605-a3dd-4d5a-a692-a87037af107b" providerId="ADAL" clId="{C5F2F85B-61A7-4435-82BB-E36ABE9B7C47}" dt="2021-09-24T13:38:07.689" v="1812" actId="478"/>
          <ac:picMkLst>
            <pc:docMk/>
            <pc:sldMk cId="3512775993" sldId="374"/>
            <ac:picMk id="9" creationId="{593D2E57-AE70-41CD-A003-93DB5D68D191}"/>
          </ac:picMkLst>
        </pc:picChg>
        <pc:picChg chg="add mod">
          <ac:chgData name="Weifeng Xu" userId="e7aed605-a3dd-4d5a-a692-a87037af107b" providerId="ADAL" clId="{C5F2F85B-61A7-4435-82BB-E36ABE9B7C47}" dt="2021-09-24T14:50:38.423" v="1872" actId="1076"/>
          <ac:picMkLst>
            <pc:docMk/>
            <pc:sldMk cId="3512775993" sldId="374"/>
            <ac:picMk id="11" creationId="{F08714FC-A09B-44AF-B0B1-037308BA8BED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4T13:51:39.641" v="1867" actId="20577"/>
        <pc:sldMkLst>
          <pc:docMk/>
          <pc:sldMk cId="833964894" sldId="375"/>
        </pc:sldMkLst>
        <pc:spChg chg="del mod">
          <ac:chgData name="Weifeng Xu" userId="e7aed605-a3dd-4d5a-a692-a87037af107b" providerId="ADAL" clId="{C5F2F85B-61A7-4435-82BB-E36ABE9B7C47}" dt="2021-09-24T13:50:09.050" v="1822" actId="700"/>
          <ac:spMkLst>
            <pc:docMk/>
            <pc:sldMk cId="833964894" sldId="375"/>
            <ac:spMk id="2" creationId="{F6D51C99-EB50-43B7-A873-6CD260085079}"/>
          </ac:spMkLst>
        </pc:spChg>
        <pc:spChg chg="add mod">
          <ac:chgData name="Weifeng Xu" userId="e7aed605-a3dd-4d5a-a692-a87037af107b" providerId="ADAL" clId="{C5F2F85B-61A7-4435-82BB-E36ABE9B7C47}" dt="2021-09-24T13:51:39.641" v="1867" actId="20577"/>
          <ac:spMkLst>
            <pc:docMk/>
            <pc:sldMk cId="833964894" sldId="375"/>
            <ac:spMk id="5" creationId="{29CB8005-2A3D-4343-8199-A21535406014}"/>
          </ac:spMkLst>
        </pc:spChg>
        <pc:picChg chg="add mod">
          <ac:chgData name="Weifeng Xu" userId="e7aed605-a3dd-4d5a-a692-a87037af107b" providerId="ADAL" clId="{C5F2F85B-61A7-4435-82BB-E36ABE9B7C47}" dt="2021-09-24T13:51:20.802" v="1831" actId="1076"/>
          <ac:picMkLst>
            <pc:docMk/>
            <pc:sldMk cId="833964894" sldId="375"/>
            <ac:picMk id="4" creationId="{8C21EE4B-B085-4594-AD16-ED0BC92EABDC}"/>
          </ac:picMkLst>
        </pc:picChg>
      </pc:sldChg>
      <pc:sldChg chg="addSp modSp new mod">
        <pc:chgData name="Weifeng Xu" userId="e7aed605-a3dd-4d5a-a692-a87037af107b" providerId="ADAL" clId="{C5F2F85B-61A7-4435-82BB-E36ABE9B7C47}" dt="2021-09-24T15:00:08.543" v="1908" actId="20577"/>
        <pc:sldMkLst>
          <pc:docMk/>
          <pc:sldMk cId="2613285457" sldId="376"/>
        </pc:sldMkLst>
        <pc:spChg chg="add mod">
          <ac:chgData name="Weifeng Xu" userId="e7aed605-a3dd-4d5a-a692-a87037af107b" providerId="ADAL" clId="{C5F2F85B-61A7-4435-82BB-E36ABE9B7C47}" dt="2021-09-24T15:00:08.543" v="1908" actId="20577"/>
          <ac:spMkLst>
            <pc:docMk/>
            <pc:sldMk cId="2613285457" sldId="376"/>
            <ac:spMk id="4" creationId="{8F6A0078-2BF9-4AC5-B764-932135769872}"/>
          </ac:spMkLst>
        </pc:spChg>
        <pc:picChg chg="add mod">
          <ac:chgData name="Weifeng Xu" userId="e7aed605-a3dd-4d5a-a692-a87037af107b" providerId="ADAL" clId="{C5F2F85B-61A7-4435-82BB-E36ABE9B7C47}" dt="2021-09-24T14:59:19.471" v="1883" actId="1076"/>
          <ac:picMkLst>
            <pc:docMk/>
            <pc:sldMk cId="2613285457" sldId="376"/>
            <ac:picMk id="3" creationId="{A700DFAD-C0AF-4B23-85AD-73687CD0613B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4T15:10:09.459" v="2011" actId="20577"/>
        <pc:sldMkLst>
          <pc:docMk/>
          <pc:sldMk cId="3532699232" sldId="377"/>
        </pc:sldMkLst>
        <pc:spChg chg="add mod ord">
          <ac:chgData name="Weifeng Xu" userId="e7aed605-a3dd-4d5a-a692-a87037af107b" providerId="ADAL" clId="{C5F2F85B-61A7-4435-82BB-E36ABE9B7C47}" dt="2021-09-24T15:09:19.964" v="1991" actId="20577"/>
          <ac:spMkLst>
            <pc:docMk/>
            <pc:sldMk cId="3532699232" sldId="377"/>
            <ac:spMk id="4" creationId="{0D90AFD0-CEFE-4B74-8C73-D4D3C099A807}"/>
          </ac:spMkLst>
        </pc:spChg>
        <pc:spChg chg="add mod">
          <ac:chgData name="Weifeng Xu" userId="e7aed605-a3dd-4d5a-a692-a87037af107b" providerId="ADAL" clId="{C5F2F85B-61A7-4435-82BB-E36ABE9B7C47}" dt="2021-09-24T15:10:09.459" v="2011" actId="20577"/>
          <ac:spMkLst>
            <pc:docMk/>
            <pc:sldMk cId="3532699232" sldId="377"/>
            <ac:spMk id="5" creationId="{CB2FBF4B-1BF5-46C4-8B23-F4279CEFB459}"/>
          </ac:spMkLst>
        </pc:spChg>
        <pc:picChg chg="add mod modCrop">
          <ac:chgData name="Weifeng Xu" userId="e7aed605-a3dd-4d5a-a692-a87037af107b" providerId="ADAL" clId="{C5F2F85B-61A7-4435-82BB-E36ABE9B7C47}" dt="2021-09-24T15:09:24.878" v="1992" actId="14100"/>
          <ac:picMkLst>
            <pc:docMk/>
            <pc:sldMk cId="3532699232" sldId="377"/>
            <ac:picMk id="3" creationId="{D271AA42-C071-4A31-85EA-D5EE5D5CA271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4T15:19:46.268" v="2036" actId="14100"/>
        <pc:sldMkLst>
          <pc:docMk/>
          <pc:sldMk cId="3733462124" sldId="378"/>
        </pc:sldMkLst>
        <pc:spChg chg="del">
          <ac:chgData name="Weifeng Xu" userId="e7aed605-a3dd-4d5a-a692-a87037af107b" providerId="ADAL" clId="{C5F2F85B-61A7-4435-82BB-E36ABE9B7C47}" dt="2021-09-24T15:13:46.965" v="2013" actId="700"/>
          <ac:spMkLst>
            <pc:docMk/>
            <pc:sldMk cId="3733462124" sldId="378"/>
            <ac:spMk id="2" creationId="{7DECC5DF-E82D-4EAC-8B7D-84E89CA490C8}"/>
          </ac:spMkLst>
        </pc:spChg>
        <pc:spChg chg="add mod">
          <ac:chgData name="Weifeng Xu" userId="e7aed605-a3dd-4d5a-a692-a87037af107b" providerId="ADAL" clId="{C5F2F85B-61A7-4435-82BB-E36ABE9B7C47}" dt="2021-09-24T15:15:12.548" v="2028" actId="1076"/>
          <ac:spMkLst>
            <pc:docMk/>
            <pc:sldMk cId="3733462124" sldId="378"/>
            <ac:spMk id="5" creationId="{E5CFAAF8-CA1D-4CBA-A4CC-E1373E234186}"/>
          </ac:spMkLst>
        </pc:spChg>
        <pc:spChg chg="add mod">
          <ac:chgData name="Weifeng Xu" userId="e7aed605-a3dd-4d5a-a692-a87037af107b" providerId="ADAL" clId="{C5F2F85B-61A7-4435-82BB-E36ABE9B7C47}" dt="2021-09-24T15:19:46.268" v="2036" actId="14100"/>
          <ac:spMkLst>
            <pc:docMk/>
            <pc:sldMk cId="3733462124" sldId="378"/>
            <ac:spMk id="6" creationId="{DBFDD7C5-1116-4166-916D-A338A317D216}"/>
          </ac:spMkLst>
        </pc:spChg>
        <pc:spChg chg="add del mod">
          <ac:chgData name="Weifeng Xu" userId="e7aed605-a3dd-4d5a-a692-a87037af107b" providerId="ADAL" clId="{C5F2F85B-61A7-4435-82BB-E36ABE9B7C47}" dt="2021-09-24T15:19:40.073" v="2035"/>
          <ac:spMkLst>
            <pc:docMk/>
            <pc:sldMk cId="3733462124" sldId="378"/>
            <ac:spMk id="7" creationId="{4B3440FC-4F11-4B59-8D47-307618BC0E67}"/>
          </ac:spMkLst>
        </pc:spChg>
        <pc:picChg chg="add mod">
          <ac:chgData name="Weifeng Xu" userId="e7aed605-a3dd-4d5a-a692-a87037af107b" providerId="ADAL" clId="{C5F2F85B-61A7-4435-82BB-E36ABE9B7C47}" dt="2021-09-24T15:14:45.866" v="2015" actId="1076"/>
          <ac:picMkLst>
            <pc:docMk/>
            <pc:sldMk cId="3733462124" sldId="378"/>
            <ac:picMk id="4" creationId="{EE4EB516-A50E-46C7-943E-DB5F40D4C89A}"/>
          </ac:picMkLst>
        </pc:picChg>
      </pc:sldChg>
      <pc:sldChg chg="addSp modSp new mod">
        <pc:chgData name="Weifeng Xu" userId="e7aed605-a3dd-4d5a-a692-a87037af107b" providerId="ADAL" clId="{C5F2F85B-61A7-4435-82BB-E36ABE9B7C47}" dt="2021-09-24T16:00:58.920" v="2263" actId="1076"/>
        <pc:sldMkLst>
          <pc:docMk/>
          <pc:sldMk cId="3368386649" sldId="379"/>
        </pc:sldMkLst>
        <pc:spChg chg="add mod">
          <ac:chgData name="Weifeng Xu" userId="e7aed605-a3dd-4d5a-a692-a87037af107b" providerId="ADAL" clId="{C5F2F85B-61A7-4435-82BB-E36ABE9B7C47}" dt="2021-09-24T16:00:58.920" v="2263" actId="1076"/>
          <ac:spMkLst>
            <pc:docMk/>
            <pc:sldMk cId="3368386649" sldId="379"/>
            <ac:spMk id="4" creationId="{A855369F-E786-4A2C-BA29-6F39AB769EBE}"/>
          </ac:spMkLst>
        </pc:spChg>
        <pc:picChg chg="add mod">
          <ac:chgData name="Weifeng Xu" userId="e7aed605-a3dd-4d5a-a692-a87037af107b" providerId="ADAL" clId="{C5F2F85B-61A7-4435-82BB-E36ABE9B7C47}" dt="2021-09-24T16:00:58.920" v="2263" actId="1076"/>
          <ac:picMkLst>
            <pc:docMk/>
            <pc:sldMk cId="3368386649" sldId="379"/>
            <ac:picMk id="3" creationId="{CBF1B154-455D-4209-8637-2EB330AEDA35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4T15:33:31.537" v="2178" actId="1076"/>
        <pc:sldMkLst>
          <pc:docMk/>
          <pc:sldMk cId="1087254991" sldId="380"/>
        </pc:sldMkLst>
        <pc:spChg chg="add mod ord">
          <ac:chgData name="Weifeng Xu" userId="e7aed605-a3dd-4d5a-a692-a87037af107b" providerId="ADAL" clId="{C5F2F85B-61A7-4435-82BB-E36ABE9B7C47}" dt="2021-09-24T15:26:10.431" v="2069" actId="20577"/>
          <ac:spMkLst>
            <pc:docMk/>
            <pc:sldMk cId="1087254991" sldId="380"/>
            <ac:spMk id="4" creationId="{DA5D81F0-DB6A-42AE-A2AC-819AD160207B}"/>
          </ac:spMkLst>
        </pc:spChg>
        <pc:picChg chg="add mod">
          <ac:chgData name="Weifeng Xu" userId="e7aed605-a3dd-4d5a-a692-a87037af107b" providerId="ADAL" clId="{C5F2F85B-61A7-4435-82BB-E36ABE9B7C47}" dt="2021-09-24T15:33:31.537" v="2178" actId="1076"/>
          <ac:picMkLst>
            <pc:docMk/>
            <pc:sldMk cId="1087254991" sldId="380"/>
            <ac:picMk id="3" creationId="{CD61FC82-BD45-432E-ABD5-F1D6C4CE905B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4T15:29:15.444" v="2149" actId="20577"/>
        <pc:sldMkLst>
          <pc:docMk/>
          <pc:sldMk cId="3882402335" sldId="381"/>
        </pc:sldMkLst>
        <pc:spChg chg="add mod ord">
          <ac:chgData name="Weifeng Xu" userId="e7aed605-a3dd-4d5a-a692-a87037af107b" providerId="ADAL" clId="{C5F2F85B-61A7-4435-82BB-E36ABE9B7C47}" dt="2021-09-24T15:28:21.053" v="2127" actId="20577"/>
          <ac:spMkLst>
            <pc:docMk/>
            <pc:sldMk cId="3882402335" sldId="381"/>
            <ac:spMk id="4" creationId="{9224D80A-BF7D-49D5-A29F-48E8745CC749}"/>
          </ac:spMkLst>
        </pc:spChg>
        <pc:spChg chg="add mod">
          <ac:chgData name="Weifeng Xu" userId="e7aed605-a3dd-4d5a-a692-a87037af107b" providerId="ADAL" clId="{C5F2F85B-61A7-4435-82BB-E36ABE9B7C47}" dt="2021-09-24T15:29:15.444" v="2149" actId="20577"/>
          <ac:spMkLst>
            <pc:docMk/>
            <pc:sldMk cId="3882402335" sldId="381"/>
            <ac:spMk id="5" creationId="{F0837FB1-DAC2-43C6-8BF9-F5C896775C97}"/>
          </ac:spMkLst>
        </pc:spChg>
        <pc:picChg chg="add mod">
          <ac:chgData name="Weifeng Xu" userId="e7aed605-a3dd-4d5a-a692-a87037af107b" providerId="ADAL" clId="{C5F2F85B-61A7-4435-82BB-E36ABE9B7C47}" dt="2021-09-24T15:28:27.431" v="2129" actId="14100"/>
          <ac:picMkLst>
            <pc:docMk/>
            <pc:sldMk cId="3882402335" sldId="381"/>
            <ac:picMk id="3" creationId="{93935760-3FD6-43B8-BFD7-38CB11C7FD1E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5T21:25:16.458" v="3962" actId="1076"/>
        <pc:sldMkLst>
          <pc:docMk/>
          <pc:sldMk cId="4221079338" sldId="382"/>
        </pc:sldMkLst>
        <pc:spChg chg="del">
          <ac:chgData name="Weifeng Xu" userId="e7aed605-a3dd-4d5a-a692-a87037af107b" providerId="ADAL" clId="{C5F2F85B-61A7-4435-82BB-E36ABE9B7C47}" dt="2021-09-24T15:30:45.930" v="2151" actId="700"/>
          <ac:spMkLst>
            <pc:docMk/>
            <pc:sldMk cId="4221079338" sldId="382"/>
            <ac:spMk id="2" creationId="{CF982A6E-DA76-43BB-94AD-8E714F146310}"/>
          </ac:spMkLst>
        </pc:spChg>
        <pc:spChg chg="add mod">
          <ac:chgData name="Weifeng Xu" userId="e7aed605-a3dd-4d5a-a692-a87037af107b" providerId="ADAL" clId="{C5F2F85B-61A7-4435-82BB-E36ABE9B7C47}" dt="2021-09-25T21:25:16.458" v="3962" actId="1076"/>
          <ac:spMkLst>
            <pc:docMk/>
            <pc:sldMk cId="4221079338" sldId="382"/>
            <ac:spMk id="7" creationId="{FED3753F-8C63-4E1A-BD70-3407EC8E8A6C}"/>
          </ac:spMkLst>
        </pc:spChg>
        <pc:picChg chg="add del mod">
          <ac:chgData name="Weifeng Xu" userId="e7aed605-a3dd-4d5a-a692-a87037af107b" providerId="ADAL" clId="{C5F2F85B-61A7-4435-82BB-E36ABE9B7C47}" dt="2021-09-24T15:31:14.515" v="2155" actId="22"/>
          <ac:picMkLst>
            <pc:docMk/>
            <pc:sldMk cId="4221079338" sldId="382"/>
            <ac:picMk id="4" creationId="{CE9DAC31-A501-45DC-8055-80E6B3496177}"/>
          </ac:picMkLst>
        </pc:picChg>
        <pc:picChg chg="add mod">
          <ac:chgData name="Weifeng Xu" userId="e7aed605-a3dd-4d5a-a692-a87037af107b" providerId="ADAL" clId="{C5F2F85B-61A7-4435-82BB-E36ABE9B7C47}" dt="2021-09-24T15:32:40.246" v="2157" actId="1076"/>
          <ac:picMkLst>
            <pc:docMk/>
            <pc:sldMk cId="4221079338" sldId="382"/>
            <ac:picMk id="6" creationId="{97277260-B8EF-42CA-9AA3-D29E25C389AA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4T15:57:27.714" v="2261" actId="20577"/>
        <pc:sldMkLst>
          <pc:docMk/>
          <pc:sldMk cId="3784486350" sldId="383"/>
        </pc:sldMkLst>
        <pc:spChg chg="add mod ord">
          <ac:chgData name="Weifeng Xu" userId="e7aed605-a3dd-4d5a-a692-a87037af107b" providerId="ADAL" clId="{C5F2F85B-61A7-4435-82BB-E36ABE9B7C47}" dt="2021-09-24T15:57:27.714" v="2261" actId="20577"/>
          <ac:spMkLst>
            <pc:docMk/>
            <pc:sldMk cId="3784486350" sldId="383"/>
            <ac:spMk id="4" creationId="{ADA590E9-EB2F-4EEB-9EFA-652D37EF8D05}"/>
          </ac:spMkLst>
        </pc:spChg>
        <pc:picChg chg="add mod">
          <ac:chgData name="Weifeng Xu" userId="e7aed605-a3dd-4d5a-a692-a87037af107b" providerId="ADAL" clId="{C5F2F85B-61A7-4435-82BB-E36ABE9B7C47}" dt="2021-09-24T15:57:24.576" v="2257" actId="1076"/>
          <ac:picMkLst>
            <pc:docMk/>
            <pc:sldMk cId="3784486350" sldId="383"/>
            <ac:picMk id="3" creationId="{C6499988-75B1-4430-80FD-E53A64DE3F1E}"/>
          </ac:picMkLst>
        </pc:picChg>
        <pc:picChg chg="add mod">
          <ac:chgData name="Weifeng Xu" userId="e7aed605-a3dd-4d5a-a692-a87037af107b" providerId="ADAL" clId="{C5F2F85B-61A7-4435-82BB-E36ABE9B7C47}" dt="2021-09-24T15:57:25.496" v="2258" actId="1076"/>
          <ac:picMkLst>
            <pc:docMk/>
            <pc:sldMk cId="3784486350" sldId="383"/>
            <ac:picMk id="6" creationId="{860AB4DB-5F14-4A82-9101-3B7632F5FDF4}"/>
          </ac:picMkLst>
        </pc:picChg>
      </pc:sldChg>
      <pc:sldChg chg="addSp modSp new mod">
        <pc:chgData name="Weifeng Xu" userId="e7aed605-a3dd-4d5a-a692-a87037af107b" providerId="ADAL" clId="{C5F2F85B-61A7-4435-82BB-E36ABE9B7C47}" dt="2021-09-24T16:01:45.701" v="2277" actId="20577"/>
        <pc:sldMkLst>
          <pc:docMk/>
          <pc:sldMk cId="641943941" sldId="384"/>
        </pc:sldMkLst>
        <pc:spChg chg="add mod">
          <ac:chgData name="Weifeng Xu" userId="e7aed605-a3dd-4d5a-a692-a87037af107b" providerId="ADAL" clId="{C5F2F85B-61A7-4435-82BB-E36ABE9B7C47}" dt="2021-09-24T16:01:45.701" v="2277" actId="20577"/>
          <ac:spMkLst>
            <pc:docMk/>
            <pc:sldMk cId="641943941" sldId="384"/>
            <ac:spMk id="4" creationId="{16B18968-9E7C-41B8-94E4-B168D1824D39}"/>
          </ac:spMkLst>
        </pc:spChg>
        <pc:picChg chg="add mod">
          <ac:chgData name="Weifeng Xu" userId="e7aed605-a3dd-4d5a-a692-a87037af107b" providerId="ADAL" clId="{C5F2F85B-61A7-4435-82BB-E36ABE9B7C47}" dt="2021-09-24T16:01:29.842" v="2266" actId="1076"/>
          <ac:picMkLst>
            <pc:docMk/>
            <pc:sldMk cId="641943941" sldId="384"/>
            <ac:picMk id="3" creationId="{5BCCBEED-5E31-48C2-8323-E0883052E78B}"/>
          </ac:picMkLst>
        </pc:picChg>
      </pc:sldChg>
      <pc:sldChg chg="addSp delSp modSp new mod">
        <pc:chgData name="Weifeng Xu" userId="e7aed605-a3dd-4d5a-a692-a87037af107b" providerId="ADAL" clId="{C5F2F85B-61A7-4435-82BB-E36ABE9B7C47}" dt="2021-09-30T01:32:50.467" v="5863" actId="1076"/>
        <pc:sldMkLst>
          <pc:docMk/>
          <pc:sldMk cId="1144226843" sldId="385"/>
        </pc:sldMkLst>
        <pc:spChg chg="mod">
          <ac:chgData name="Weifeng Xu" userId="e7aed605-a3dd-4d5a-a692-a87037af107b" providerId="ADAL" clId="{C5F2F85B-61A7-4435-82BB-E36ABE9B7C47}" dt="2021-09-24T19:20:41.116" v="2335" actId="6549"/>
          <ac:spMkLst>
            <pc:docMk/>
            <pc:sldMk cId="1144226843" sldId="385"/>
            <ac:spMk id="2" creationId="{EFCAD138-CFE5-4BB1-9908-C8E44BFA50CE}"/>
          </ac:spMkLst>
        </pc:spChg>
        <pc:spChg chg="add del mod">
          <ac:chgData name="Weifeng Xu" userId="e7aed605-a3dd-4d5a-a692-a87037af107b" providerId="ADAL" clId="{C5F2F85B-61A7-4435-82BB-E36ABE9B7C47}" dt="2021-09-30T01:32:24.901" v="5859" actId="478"/>
          <ac:spMkLst>
            <pc:docMk/>
            <pc:sldMk cId="1144226843" sldId="385"/>
            <ac:spMk id="3" creationId="{E9F0365A-020A-42F0-B4E5-89FAC4218322}"/>
          </ac:spMkLst>
        </pc:spChg>
        <pc:spChg chg="add mod">
          <ac:chgData name="Weifeng Xu" userId="e7aed605-a3dd-4d5a-a692-a87037af107b" providerId="ADAL" clId="{C5F2F85B-61A7-4435-82BB-E36ABE9B7C47}" dt="2021-09-30T01:32:50.467" v="5863" actId="1076"/>
          <ac:spMkLst>
            <pc:docMk/>
            <pc:sldMk cId="1144226843" sldId="385"/>
            <ac:spMk id="5" creationId="{2A75765A-0462-44B1-B3F4-3BA73A17AF5A}"/>
          </ac:spMkLst>
        </pc:spChg>
        <pc:spChg chg="add mod">
          <ac:chgData name="Weifeng Xu" userId="e7aed605-a3dd-4d5a-a692-a87037af107b" providerId="ADAL" clId="{C5F2F85B-61A7-4435-82BB-E36ABE9B7C47}" dt="2021-09-30T01:32:50.467" v="5863" actId="1076"/>
          <ac:spMkLst>
            <pc:docMk/>
            <pc:sldMk cId="1144226843" sldId="385"/>
            <ac:spMk id="7" creationId="{CCB21A05-2C8F-436F-B2E3-B8E009F67BB9}"/>
          </ac:spMkLst>
        </pc:spChg>
        <pc:spChg chg="add del mod">
          <ac:chgData name="Weifeng Xu" userId="e7aed605-a3dd-4d5a-a692-a87037af107b" providerId="ADAL" clId="{C5F2F85B-61A7-4435-82BB-E36ABE9B7C47}" dt="2021-09-30T01:32:32.812" v="5861" actId="478"/>
          <ac:spMkLst>
            <pc:docMk/>
            <pc:sldMk cId="1144226843" sldId="385"/>
            <ac:spMk id="15" creationId="{D7AD155E-E577-459B-BF6C-A17BD5E0E1BD}"/>
          </ac:spMkLst>
        </pc:spChg>
        <pc:spChg chg="add del mod">
          <ac:chgData name="Weifeng Xu" userId="e7aed605-a3dd-4d5a-a692-a87037af107b" providerId="ADAL" clId="{C5F2F85B-61A7-4435-82BB-E36ABE9B7C47}" dt="2021-09-30T01:32:37.916" v="5862" actId="478"/>
          <ac:spMkLst>
            <pc:docMk/>
            <pc:sldMk cId="1144226843" sldId="385"/>
            <ac:spMk id="16" creationId="{402C4476-7F6F-4088-A192-2DA7831E1506}"/>
          </ac:spMkLst>
        </pc:spChg>
        <pc:picChg chg="add mod modCrop">
          <ac:chgData name="Weifeng Xu" userId="e7aed605-a3dd-4d5a-a692-a87037af107b" providerId="ADAL" clId="{C5F2F85B-61A7-4435-82BB-E36ABE9B7C47}" dt="2021-09-30T01:32:50.467" v="5863" actId="1076"/>
          <ac:picMkLst>
            <pc:docMk/>
            <pc:sldMk cId="1144226843" sldId="385"/>
            <ac:picMk id="4" creationId="{937B6107-5F85-4328-9C51-7B506CAF9D43}"/>
          </ac:picMkLst>
        </pc:picChg>
        <pc:picChg chg="add mod">
          <ac:chgData name="Weifeng Xu" userId="e7aed605-a3dd-4d5a-a692-a87037af107b" providerId="ADAL" clId="{C5F2F85B-61A7-4435-82BB-E36ABE9B7C47}" dt="2021-09-30T01:32:50.467" v="5863" actId="1076"/>
          <ac:picMkLst>
            <pc:docMk/>
            <pc:sldMk cId="1144226843" sldId="385"/>
            <ac:picMk id="6" creationId="{DB1FC0F8-82ED-41AB-AEF8-5E99EF0B34AC}"/>
          </ac:picMkLst>
        </pc:picChg>
        <pc:cxnChg chg="add mod">
          <ac:chgData name="Weifeng Xu" userId="e7aed605-a3dd-4d5a-a692-a87037af107b" providerId="ADAL" clId="{C5F2F85B-61A7-4435-82BB-E36ABE9B7C47}" dt="2021-09-30T01:32:50.467" v="5863" actId="1076"/>
          <ac:cxnSpMkLst>
            <pc:docMk/>
            <pc:sldMk cId="1144226843" sldId="385"/>
            <ac:cxnSpMk id="9" creationId="{3757E5D2-823D-42D3-ACCF-C38DA387ECD0}"/>
          </ac:cxnSpMkLst>
        </pc:cxnChg>
        <pc:cxnChg chg="add del mod">
          <ac:chgData name="Weifeng Xu" userId="e7aed605-a3dd-4d5a-a692-a87037af107b" providerId="ADAL" clId="{C5F2F85B-61A7-4435-82BB-E36ABE9B7C47}" dt="2021-09-30T01:32:23.181" v="5858" actId="478"/>
          <ac:cxnSpMkLst>
            <pc:docMk/>
            <pc:sldMk cId="1144226843" sldId="385"/>
            <ac:cxnSpMk id="10" creationId="{918846D6-6F8A-4286-BB76-6D3926E43665}"/>
          </ac:cxnSpMkLst>
        </pc:cxnChg>
        <pc:cxnChg chg="add mod">
          <ac:chgData name="Weifeng Xu" userId="e7aed605-a3dd-4d5a-a692-a87037af107b" providerId="ADAL" clId="{C5F2F85B-61A7-4435-82BB-E36ABE9B7C47}" dt="2021-09-30T01:32:50.467" v="5863" actId="1076"/>
          <ac:cxnSpMkLst>
            <pc:docMk/>
            <pc:sldMk cId="1144226843" sldId="385"/>
            <ac:cxnSpMk id="11" creationId="{065BE175-06DD-4551-B134-2B8A1635074F}"/>
          </ac:cxnSpMkLst>
        </pc:cxnChg>
        <pc:cxnChg chg="add del mod">
          <ac:chgData name="Weifeng Xu" userId="e7aed605-a3dd-4d5a-a692-a87037af107b" providerId="ADAL" clId="{C5F2F85B-61A7-4435-82BB-E36ABE9B7C47}" dt="2021-09-30T01:32:26.172" v="5860" actId="478"/>
          <ac:cxnSpMkLst>
            <pc:docMk/>
            <pc:sldMk cId="1144226843" sldId="385"/>
            <ac:cxnSpMk id="12" creationId="{2593A3A0-CE8A-4690-BA9D-E54D97F23FD6}"/>
          </ac:cxnSpMkLst>
        </pc:cxnChg>
      </pc:sldChg>
      <pc:sldChg chg="addSp modSp new mod modClrScheme chgLayout modNotesTx">
        <pc:chgData name="Weifeng Xu" userId="e7aed605-a3dd-4d5a-a692-a87037af107b" providerId="ADAL" clId="{C5F2F85B-61A7-4435-82BB-E36ABE9B7C47}" dt="2021-10-04T14:35:27.530" v="6083" actId="20577"/>
        <pc:sldMkLst>
          <pc:docMk/>
          <pc:sldMk cId="1845947776" sldId="386"/>
        </pc:sldMkLst>
        <pc:spChg chg="add mod ord">
          <ac:chgData name="Weifeng Xu" userId="e7aed605-a3dd-4d5a-a692-a87037af107b" providerId="ADAL" clId="{C5F2F85B-61A7-4435-82BB-E36ABE9B7C47}" dt="2021-10-04T14:35:27.530" v="6083" actId="20577"/>
          <ac:spMkLst>
            <pc:docMk/>
            <pc:sldMk cId="1845947776" sldId="386"/>
            <ac:spMk id="4" creationId="{CB3DF75E-CCBF-4868-A4CD-A128255CDCD2}"/>
          </ac:spMkLst>
        </pc:spChg>
        <pc:picChg chg="add mod">
          <ac:chgData name="Weifeng Xu" userId="e7aed605-a3dd-4d5a-a692-a87037af107b" providerId="ADAL" clId="{C5F2F85B-61A7-4435-82BB-E36ABE9B7C47}" dt="2021-09-24T20:25:39.739" v="2744" actId="1076"/>
          <ac:picMkLst>
            <pc:docMk/>
            <pc:sldMk cId="1845947776" sldId="386"/>
            <ac:picMk id="3" creationId="{3F11403C-39C2-4F8F-9B33-4C76320F4D75}"/>
          </ac:picMkLst>
        </pc:picChg>
        <pc:picChg chg="add mod">
          <ac:chgData name="Weifeng Xu" userId="e7aed605-a3dd-4d5a-a692-a87037af107b" providerId="ADAL" clId="{C5F2F85B-61A7-4435-82BB-E36ABE9B7C47}" dt="2021-09-24T20:29:38.108" v="2751" actId="1076"/>
          <ac:picMkLst>
            <pc:docMk/>
            <pc:sldMk cId="1845947776" sldId="386"/>
            <ac:picMk id="6" creationId="{7287D853-099F-43DA-82C2-BE3AE2E1255C}"/>
          </ac:picMkLst>
        </pc:picChg>
      </pc:sldChg>
      <pc:sldChg chg="addSp delSp modSp new mod modClrScheme chgLayout modNotesTx">
        <pc:chgData name="Weifeng Xu" userId="e7aed605-a3dd-4d5a-a692-a87037af107b" providerId="ADAL" clId="{C5F2F85B-61A7-4435-82BB-E36ABE9B7C47}" dt="2022-04-11T21:54:38.937" v="7394" actId="1076"/>
        <pc:sldMkLst>
          <pc:docMk/>
          <pc:sldMk cId="3219894536" sldId="387"/>
        </pc:sldMkLst>
        <pc:spChg chg="add mod">
          <ac:chgData name="Weifeng Xu" userId="e7aed605-a3dd-4d5a-a692-a87037af107b" providerId="ADAL" clId="{C5F2F85B-61A7-4435-82BB-E36ABE9B7C47}" dt="2022-04-11T21:54:38.937" v="7394" actId="1076"/>
          <ac:spMkLst>
            <pc:docMk/>
            <pc:sldMk cId="3219894536" sldId="387"/>
            <ac:spMk id="2" creationId="{9F37C41D-A31A-454A-9244-905096F43830}"/>
          </ac:spMkLst>
        </pc:spChg>
        <pc:spChg chg="add del mod">
          <ac:chgData name="Weifeng Xu" userId="e7aed605-a3dd-4d5a-a692-a87037af107b" providerId="ADAL" clId="{C5F2F85B-61A7-4435-82BB-E36ABE9B7C47}" dt="2021-09-24T19:37:51.888" v="2409" actId="478"/>
          <ac:spMkLst>
            <pc:docMk/>
            <pc:sldMk cId="3219894536" sldId="387"/>
            <ac:spMk id="3" creationId="{7ABBD6C9-B9D2-4E4D-B74A-2E97B581A757}"/>
          </ac:spMkLst>
        </pc:spChg>
        <pc:spChg chg="add mod ord">
          <ac:chgData name="Weifeng Xu" userId="e7aed605-a3dd-4d5a-a692-a87037af107b" providerId="ADAL" clId="{C5F2F85B-61A7-4435-82BB-E36ABE9B7C47}" dt="2021-09-24T20:06:34.709" v="2594" actId="20577"/>
          <ac:spMkLst>
            <pc:docMk/>
            <pc:sldMk cId="3219894536" sldId="387"/>
            <ac:spMk id="4" creationId="{C9006EFA-464A-4F54-B9E0-4BFC36AACA32}"/>
          </ac:spMkLst>
        </pc:spChg>
        <pc:spChg chg="add mod">
          <ac:chgData name="Weifeng Xu" userId="e7aed605-a3dd-4d5a-a692-a87037af107b" providerId="ADAL" clId="{C5F2F85B-61A7-4435-82BB-E36ABE9B7C47}" dt="2021-09-24T20:07:52.483" v="2705" actId="20577"/>
          <ac:spMkLst>
            <pc:docMk/>
            <pc:sldMk cId="3219894536" sldId="387"/>
            <ac:spMk id="5" creationId="{5565272E-36ED-4959-A643-1AE660387742}"/>
          </ac:spMkLst>
        </pc:spChg>
        <pc:picChg chg="add del mod">
          <ac:chgData name="Weifeng Xu" userId="e7aed605-a3dd-4d5a-a692-a87037af107b" providerId="ADAL" clId="{C5F2F85B-61A7-4435-82BB-E36ABE9B7C47}" dt="2021-09-30T19:13:21.800" v="5991" actId="478"/>
          <ac:picMkLst>
            <pc:docMk/>
            <pc:sldMk cId="3219894536" sldId="387"/>
            <ac:picMk id="2" creationId="{78D548AB-FCDA-4336-B5B4-1782A3FE45BB}"/>
          </ac:picMkLst>
        </pc:picChg>
        <pc:picChg chg="add mod">
          <ac:chgData name="Weifeng Xu" userId="e7aed605-a3dd-4d5a-a692-a87037af107b" providerId="ADAL" clId="{C5F2F85B-61A7-4435-82BB-E36ABE9B7C47}" dt="2022-03-17T18:33:28.512" v="6751" actId="1076"/>
          <ac:picMkLst>
            <pc:docMk/>
            <pc:sldMk cId="3219894536" sldId="387"/>
            <ac:picMk id="3" creationId="{19527313-82A6-49F6-ACF6-51B5E9EC50AC}"/>
          </ac:picMkLst>
        </pc:picChg>
        <pc:picChg chg="add mod modCrop">
          <ac:chgData name="Weifeng Xu" userId="e7aed605-a3dd-4d5a-a692-a87037af107b" providerId="ADAL" clId="{C5F2F85B-61A7-4435-82BB-E36ABE9B7C47}" dt="2021-10-04T14:36:36.535" v="6084" actId="732"/>
          <ac:picMkLst>
            <pc:docMk/>
            <pc:sldMk cId="3219894536" sldId="387"/>
            <ac:picMk id="6" creationId="{A9755318-8C5E-4898-B481-E667F34B5440}"/>
          </ac:picMkLst>
        </pc:picChg>
      </pc:sldChg>
      <pc:sldChg chg="addSp modSp new mod ord setBg">
        <pc:chgData name="Weifeng Xu" userId="e7aed605-a3dd-4d5a-a692-a87037af107b" providerId="ADAL" clId="{C5F2F85B-61A7-4435-82BB-E36ABE9B7C47}" dt="2021-09-25T03:00:22.264" v="3210"/>
        <pc:sldMkLst>
          <pc:docMk/>
          <pc:sldMk cId="1982277139" sldId="388"/>
        </pc:sldMkLst>
        <pc:spChg chg="mod">
          <ac:chgData name="Weifeng Xu" userId="e7aed605-a3dd-4d5a-a692-a87037af107b" providerId="ADAL" clId="{C5F2F85B-61A7-4435-82BB-E36ABE9B7C47}" dt="2021-09-24T20:13:21.658" v="2730" actId="27636"/>
          <ac:spMkLst>
            <pc:docMk/>
            <pc:sldMk cId="1982277139" sldId="388"/>
            <ac:spMk id="2" creationId="{FF89CCD6-9F4F-4109-8EE0-1D02DC0C6583}"/>
          </ac:spMkLst>
        </pc:spChg>
        <pc:spChg chg="add">
          <ac:chgData name="Weifeng Xu" userId="e7aed605-a3dd-4d5a-a692-a87037af107b" providerId="ADAL" clId="{C5F2F85B-61A7-4435-82BB-E36ABE9B7C47}" dt="2021-09-24T19:47:36.438" v="2548" actId="26606"/>
          <ac:spMkLst>
            <pc:docMk/>
            <pc:sldMk cId="1982277139" sldId="388"/>
            <ac:spMk id="9" creationId="{D4771268-CB57-404A-9271-370EB28F6090}"/>
          </ac:spMkLst>
        </pc:spChg>
        <pc:picChg chg="add mod">
          <ac:chgData name="Weifeng Xu" userId="e7aed605-a3dd-4d5a-a692-a87037af107b" providerId="ADAL" clId="{C5F2F85B-61A7-4435-82BB-E36ABE9B7C47}" dt="2021-09-24T19:47:36.438" v="2548" actId="26606"/>
          <ac:picMkLst>
            <pc:docMk/>
            <pc:sldMk cId="1982277139" sldId="388"/>
            <ac:picMk id="4" creationId="{BC48EA02-41BE-4B14-9F5F-10B2473415C7}"/>
          </ac:picMkLst>
        </pc:picChg>
        <pc:picChg chg="add mod">
          <ac:chgData name="Weifeng Xu" userId="e7aed605-a3dd-4d5a-a692-a87037af107b" providerId="ADAL" clId="{C5F2F85B-61A7-4435-82BB-E36ABE9B7C47}" dt="2021-09-24T20:14:00.242" v="2734" actId="1076"/>
          <ac:picMkLst>
            <pc:docMk/>
            <pc:sldMk cId="1982277139" sldId="388"/>
            <ac:picMk id="1026" creationId="{94E67654-4A85-41F5-9B26-E0DBC0BE13F4}"/>
          </ac:picMkLst>
        </pc:picChg>
      </pc:sldChg>
      <pc:sldChg chg="addSp delSp modSp new mod ord">
        <pc:chgData name="Weifeng Xu" userId="e7aed605-a3dd-4d5a-a692-a87037af107b" providerId="ADAL" clId="{C5F2F85B-61A7-4435-82BB-E36ABE9B7C47}" dt="2021-09-27T01:59:15.630" v="4718" actId="1076"/>
        <pc:sldMkLst>
          <pc:docMk/>
          <pc:sldMk cId="3310358661" sldId="389"/>
        </pc:sldMkLst>
        <pc:spChg chg="add del mod">
          <ac:chgData name="Weifeng Xu" userId="e7aed605-a3dd-4d5a-a692-a87037af107b" providerId="ADAL" clId="{C5F2F85B-61A7-4435-82BB-E36ABE9B7C47}" dt="2021-09-27T01:59:07.051" v="4714" actId="478"/>
          <ac:spMkLst>
            <pc:docMk/>
            <pc:sldMk cId="3310358661" sldId="389"/>
            <ac:spMk id="2" creationId="{50DE72D0-999B-4DFE-9F72-BBBE3C46A6CC}"/>
          </ac:spMkLst>
        </pc:spChg>
        <pc:spChg chg="add del mod">
          <ac:chgData name="Weifeng Xu" userId="e7aed605-a3dd-4d5a-a692-a87037af107b" providerId="ADAL" clId="{C5F2F85B-61A7-4435-82BB-E36ABE9B7C47}" dt="2021-09-27T01:59:07.051" v="4714" actId="478"/>
          <ac:spMkLst>
            <pc:docMk/>
            <pc:sldMk cId="3310358661" sldId="389"/>
            <ac:spMk id="5" creationId="{2EE71EF1-86FC-4729-9E02-2AB7530D1F9E}"/>
          </ac:spMkLst>
        </pc:spChg>
        <pc:picChg chg="add mod">
          <ac:chgData name="Weifeng Xu" userId="e7aed605-a3dd-4d5a-a692-a87037af107b" providerId="ADAL" clId="{C5F2F85B-61A7-4435-82BB-E36ABE9B7C47}" dt="2021-09-24T19:52:16.182" v="2572" actId="1440"/>
          <ac:picMkLst>
            <pc:docMk/>
            <pc:sldMk cId="3310358661" sldId="389"/>
            <ac:picMk id="4" creationId="{90AAEDA6-D17B-47B0-B492-DE4D3337552F}"/>
          </ac:picMkLst>
        </pc:picChg>
        <pc:picChg chg="add del mod">
          <ac:chgData name="Weifeng Xu" userId="e7aed605-a3dd-4d5a-a692-a87037af107b" providerId="ADAL" clId="{C5F2F85B-61A7-4435-82BB-E36ABE9B7C47}" dt="2021-09-27T01:59:09.199" v="4715" actId="478"/>
          <ac:picMkLst>
            <pc:docMk/>
            <pc:sldMk cId="3310358661" sldId="389"/>
            <ac:picMk id="6" creationId="{5DE01C71-63AD-4CA6-8465-1B90D13613F2}"/>
          </ac:picMkLst>
        </pc:picChg>
        <pc:picChg chg="add del mod">
          <ac:chgData name="Weifeng Xu" userId="e7aed605-a3dd-4d5a-a692-a87037af107b" providerId="ADAL" clId="{C5F2F85B-61A7-4435-82BB-E36ABE9B7C47}" dt="2021-09-27T01:59:06.394" v="4713" actId="22"/>
          <ac:picMkLst>
            <pc:docMk/>
            <pc:sldMk cId="3310358661" sldId="389"/>
            <ac:picMk id="8" creationId="{CC820F5A-B3C3-4CAC-A30A-866DA09E7759}"/>
          </ac:picMkLst>
        </pc:picChg>
        <pc:picChg chg="add mod">
          <ac:chgData name="Weifeng Xu" userId="e7aed605-a3dd-4d5a-a692-a87037af107b" providerId="ADAL" clId="{C5F2F85B-61A7-4435-82BB-E36ABE9B7C47}" dt="2021-09-27T01:59:15.630" v="4718" actId="1076"/>
          <ac:picMkLst>
            <pc:docMk/>
            <pc:sldMk cId="3310358661" sldId="389"/>
            <ac:picMk id="10" creationId="{FA01157E-ACAD-4A3B-8F24-71A1974B4809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4T20:35:03.011" v="2912" actId="20577"/>
        <pc:sldMkLst>
          <pc:docMk/>
          <pc:sldMk cId="3980025151" sldId="390"/>
        </pc:sldMkLst>
        <pc:spChg chg="del mod ord">
          <ac:chgData name="Weifeng Xu" userId="e7aed605-a3dd-4d5a-a692-a87037af107b" providerId="ADAL" clId="{C5F2F85B-61A7-4435-82BB-E36ABE9B7C47}" dt="2021-09-24T20:32:30.849" v="2842" actId="700"/>
          <ac:spMkLst>
            <pc:docMk/>
            <pc:sldMk cId="3980025151" sldId="390"/>
            <ac:spMk id="2" creationId="{281EAFFB-18E5-4C2B-AD96-0E25C2C7E0BD}"/>
          </ac:spMkLst>
        </pc:spChg>
        <pc:spChg chg="add mod ord">
          <ac:chgData name="Weifeng Xu" userId="e7aed605-a3dd-4d5a-a692-a87037af107b" providerId="ADAL" clId="{C5F2F85B-61A7-4435-82BB-E36ABE9B7C47}" dt="2021-09-24T20:33:06.197" v="2858" actId="20577"/>
          <ac:spMkLst>
            <pc:docMk/>
            <pc:sldMk cId="3980025151" sldId="390"/>
            <ac:spMk id="5" creationId="{5540D0C5-EB94-493E-B65C-7C84FC31F488}"/>
          </ac:spMkLst>
        </pc:spChg>
        <pc:spChg chg="add mod ord">
          <ac:chgData name="Weifeng Xu" userId="e7aed605-a3dd-4d5a-a692-a87037af107b" providerId="ADAL" clId="{C5F2F85B-61A7-4435-82BB-E36ABE9B7C47}" dt="2021-09-24T20:35:03.011" v="2912" actId="20577"/>
          <ac:spMkLst>
            <pc:docMk/>
            <pc:sldMk cId="3980025151" sldId="390"/>
            <ac:spMk id="6" creationId="{58E442E6-6B80-4529-8552-EC17B590B34F}"/>
          </ac:spMkLst>
        </pc:spChg>
        <pc:picChg chg="add del">
          <ac:chgData name="Weifeng Xu" userId="e7aed605-a3dd-4d5a-a692-a87037af107b" providerId="ADAL" clId="{C5F2F85B-61A7-4435-82BB-E36ABE9B7C47}" dt="2021-09-24T20:30:19.632" v="2802" actId="478"/>
          <ac:picMkLst>
            <pc:docMk/>
            <pc:sldMk cId="3980025151" sldId="390"/>
            <ac:picMk id="4" creationId="{8477560B-C03D-4DFF-86FB-02F7F26F2BD8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4T20:36:51.896" v="2969"/>
        <pc:sldMkLst>
          <pc:docMk/>
          <pc:sldMk cId="3012809478" sldId="391"/>
        </pc:sldMkLst>
        <pc:spChg chg="add mod">
          <ac:chgData name="Weifeng Xu" userId="e7aed605-a3dd-4d5a-a692-a87037af107b" providerId="ADAL" clId="{C5F2F85B-61A7-4435-82BB-E36ABE9B7C47}" dt="2021-09-24T20:36:51.896" v="2969"/>
          <ac:spMkLst>
            <pc:docMk/>
            <pc:sldMk cId="3012809478" sldId="391"/>
            <ac:spMk id="2" creationId="{6BA5BFBF-B1A2-4ECD-82E8-8A8C5A6D42B1}"/>
          </ac:spMkLst>
        </pc:spChg>
        <pc:spChg chg="add mod">
          <ac:chgData name="Weifeng Xu" userId="e7aed605-a3dd-4d5a-a692-a87037af107b" providerId="ADAL" clId="{C5F2F85B-61A7-4435-82BB-E36ABE9B7C47}" dt="2021-09-24T20:35:11.426" v="2921" actId="20577"/>
          <ac:spMkLst>
            <pc:docMk/>
            <pc:sldMk cId="3012809478" sldId="391"/>
            <ac:spMk id="3" creationId="{2091F1D5-C0A2-4A5A-9AA9-FDF47F76A11D}"/>
          </ac:spMkLst>
        </pc:spChg>
      </pc:sldChg>
      <pc:sldChg chg="addSp delSp modSp new mod">
        <pc:chgData name="Weifeng Xu" userId="e7aed605-a3dd-4d5a-a692-a87037af107b" providerId="ADAL" clId="{C5F2F85B-61A7-4435-82BB-E36ABE9B7C47}" dt="2022-04-04T12:31:38.658" v="7177" actId="21"/>
        <pc:sldMkLst>
          <pc:docMk/>
          <pc:sldMk cId="3560841552" sldId="392"/>
        </pc:sldMkLst>
        <pc:spChg chg="mod">
          <ac:chgData name="Weifeng Xu" userId="e7aed605-a3dd-4d5a-a692-a87037af107b" providerId="ADAL" clId="{C5F2F85B-61A7-4435-82BB-E36ABE9B7C47}" dt="2021-09-24T20:35:27.203" v="2930" actId="20577"/>
          <ac:spMkLst>
            <pc:docMk/>
            <pc:sldMk cId="3560841552" sldId="392"/>
            <ac:spMk id="2" creationId="{E613A81C-411D-45B4-AB52-8EB568C5B4C5}"/>
          </ac:spMkLst>
        </pc:spChg>
        <pc:spChg chg="mod">
          <ac:chgData name="Weifeng Xu" userId="e7aed605-a3dd-4d5a-a692-a87037af107b" providerId="ADAL" clId="{C5F2F85B-61A7-4435-82BB-E36ABE9B7C47}" dt="2022-04-04T12:29:38.497" v="7172" actId="6549"/>
          <ac:spMkLst>
            <pc:docMk/>
            <pc:sldMk cId="3560841552" sldId="392"/>
            <ac:spMk id="3" creationId="{4D546A64-B1C0-4C6C-9E42-4554DC33DE5C}"/>
          </ac:spMkLst>
        </pc:spChg>
        <pc:picChg chg="add del mod">
          <ac:chgData name="Weifeng Xu" userId="e7aed605-a3dd-4d5a-a692-a87037af107b" providerId="ADAL" clId="{C5F2F85B-61A7-4435-82BB-E36ABE9B7C47}" dt="2022-04-04T12:31:38.658" v="7177" actId="21"/>
          <ac:picMkLst>
            <pc:docMk/>
            <pc:sldMk cId="3560841552" sldId="392"/>
            <ac:picMk id="5" creationId="{82474B9B-9A85-42C4-8891-EE473E367299}"/>
          </ac:picMkLst>
        </pc:picChg>
      </pc:sldChg>
      <pc:sldChg chg="new del">
        <pc:chgData name="Weifeng Xu" userId="e7aed605-a3dd-4d5a-a692-a87037af107b" providerId="ADAL" clId="{C5F2F85B-61A7-4435-82BB-E36ABE9B7C47}" dt="2021-09-24T23:08:28.897" v="3053" actId="680"/>
        <pc:sldMkLst>
          <pc:docMk/>
          <pc:sldMk cId="1185882831" sldId="393"/>
        </pc:sldMkLst>
      </pc:sldChg>
      <pc:sldChg chg="addSp delSp modSp new mod ord modClrScheme chgLayout">
        <pc:chgData name="Weifeng Xu" userId="e7aed605-a3dd-4d5a-a692-a87037af107b" providerId="ADAL" clId="{C5F2F85B-61A7-4435-82BB-E36ABE9B7C47}" dt="2021-09-25T01:20:09.786" v="3095"/>
        <pc:sldMkLst>
          <pc:docMk/>
          <pc:sldMk cId="3635811167" sldId="393"/>
        </pc:sldMkLst>
        <pc:spChg chg="del mod ord">
          <ac:chgData name="Weifeng Xu" userId="e7aed605-a3dd-4d5a-a692-a87037af107b" providerId="ADAL" clId="{C5F2F85B-61A7-4435-82BB-E36ABE9B7C47}" dt="2021-09-24T23:08:55.376" v="3055" actId="700"/>
          <ac:spMkLst>
            <pc:docMk/>
            <pc:sldMk cId="3635811167" sldId="393"/>
            <ac:spMk id="2" creationId="{9FC0A8CB-A8F4-4FA8-A669-FBFE84451788}"/>
          </ac:spMkLst>
        </pc:spChg>
        <pc:spChg chg="add del mod ord">
          <ac:chgData name="Weifeng Xu" userId="e7aed605-a3dd-4d5a-a692-a87037af107b" providerId="ADAL" clId="{C5F2F85B-61A7-4435-82BB-E36ABE9B7C47}" dt="2021-09-24T23:10:47.183" v="3059" actId="700"/>
          <ac:spMkLst>
            <pc:docMk/>
            <pc:sldMk cId="3635811167" sldId="393"/>
            <ac:spMk id="3" creationId="{F1FD2570-C053-4D3F-AEEC-C003F5FBD40E}"/>
          </ac:spMkLst>
        </pc:spChg>
        <pc:spChg chg="add del mod ord">
          <ac:chgData name="Weifeng Xu" userId="e7aed605-a3dd-4d5a-a692-a87037af107b" providerId="ADAL" clId="{C5F2F85B-61A7-4435-82BB-E36ABE9B7C47}" dt="2021-09-24T23:10:47.183" v="3059" actId="700"/>
          <ac:spMkLst>
            <pc:docMk/>
            <pc:sldMk cId="3635811167" sldId="393"/>
            <ac:spMk id="4" creationId="{420167A1-9814-4518-B4AC-40AE612B4C32}"/>
          </ac:spMkLst>
        </pc:spChg>
        <pc:spChg chg="add mod ord">
          <ac:chgData name="Weifeng Xu" userId="e7aed605-a3dd-4d5a-a692-a87037af107b" providerId="ADAL" clId="{C5F2F85B-61A7-4435-82BB-E36ABE9B7C47}" dt="2021-09-24T23:11:08.223" v="3074" actId="20577"/>
          <ac:spMkLst>
            <pc:docMk/>
            <pc:sldMk cId="3635811167" sldId="393"/>
            <ac:spMk id="5" creationId="{23E6A8E5-F7C7-4EAC-8140-BDCD59B04F65}"/>
          </ac:spMkLst>
        </pc:spChg>
        <pc:picChg chg="add mod">
          <ac:chgData name="Weifeng Xu" userId="e7aed605-a3dd-4d5a-a692-a87037af107b" providerId="ADAL" clId="{C5F2F85B-61A7-4435-82BB-E36ABE9B7C47}" dt="2021-09-24T23:10:54.402" v="3062" actId="14100"/>
          <ac:picMkLst>
            <pc:docMk/>
            <pc:sldMk cId="3635811167" sldId="393"/>
            <ac:picMk id="7" creationId="{37B2745E-5C99-4B0A-A97A-4AE3C5313467}"/>
          </ac:picMkLst>
        </pc:picChg>
      </pc:sldChg>
      <pc:sldChg chg="addSp delSp modSp new mod modClrScheme chgLayout modNotesTx">
        <pc:chgData name="Weifeng Xu" userId="e7aed605-a3dd-4d5a-a692-a87037af107b" providerId="ADAL" clId="{C5F2F85B-61A7-4435-82BB-E36ABE9B7C47}" dt="2021-09-27T14:06:26.094" v="5394" actId="20577"/>
        <pc:sldMkLst>
          <pc:docMk/>
          <pc:sldMk cId="3009929617" sldId="394"/>
        </pc:sldMkLst>
        <pc:spChg chg="del mod ord">
          <ac:chgData name="Weifeng Xu" userId="e7aed605-a3dd-4d5a-a692-a87037af107b" providerId="ADAL" clId="{C5F2F85B-61A7-4435-82BB-E36ABE9B7C47}" dt="2021-09-24T23:19:48.738" v="3076" actId="700"/>
          <ac:spMkLst>
            <pc:docMk/>
            <pc:sldMk cId="3009929617" sldId="394"/>
            <ac:spMk id="2" creationId="{BF6FF5B3-62BD-46D6-A69B-C7597EAA0F22}"/>
          </ac:spMkLst>
        </pc:spChg>
        <pc:spChg chg="del">
          <ac:chgData name="Weifeng Xu" userId="e7aed605-a3dd-4d5a-a692-a87037af107b" providerId="ADAL" clId="{C5F2F85B-61A7-4435-82BB-E36ABE9B7C47}" dt="2021-09-24T23:19:48.738" v="3076" actId="700"/>
          <ac:spMkLst>
            <pc:docMk/>
            <pc:sldMk cId="3009929617" sldId="394"/>
            <ac:spMk id="3" creationId="{15BB186F-18D1-4D3D-9808-EAE0F88B75FE}"/>
          </ac:spMkLst>
        </pc:spChg>
        <pc:spChg chg="add del mod ord">
          <ac:chgData name="Weifeng Xu" userId="e7aed605-a3dd-4d5a-a692-a87037af107b" providerId="ADAL" clId="{C5F2F85B-61A7-4435-82BB-E36ABE9B7C47}" dt="2021-09-27T14:05:40.604" v="5375" actId="700"/>
          <ac:spMkLst>
            <pc:docMk/>
            <pc:sldMk cId="3009929617" sldId="394"/>
            <ac:spMk id="3" creationId="{6BC2B4C8-634E-4F86-9731-59CF404F5563}"/>
          </ac:spMkLst>
        </pc:spChg>
        <pc:spChg chg="add del mod ord">
          <ac:chgData name="Weifeng Xu" userId="e7aed605-a3dd-4d5a-a692-a87037af107b" providerId="ADAL" clId="{C5F2F85B-61A7-4435-82BB-E36ABE9B7C47}" dt="2021-09-24T23:19:51.386" v="3077" actId="700"/>
          <ac:spMkLst>
            <pc:docMk/>
            <pc:sldMk cId="3009929617" sldId="394"/>
            <ac:spMk id="4" creationId="{0859BF6D-B922-4A3C-92B1-37879C604F2C}"/>
          </ac:spMkLst>
        </pc:spChg>
        <pc:spChg chg="add del mod">
          <ac:chgData name="Weifeng Xu" userId="e7aed605-a3dd-4d5a-a692-a87037af107b" providerId="ADAL" clId="{C5F2F85B-61A7-4435-82BB-E36ABE9B7C47}" dt="2021-09-27T14:06:26.094" v="5394" actId="20577"/>
          <ac:spMkLst>
            <pc:docMk/>
            <pc:sldMk cId="3009929617" sldId="394"/>
            <ac:spMk id="13" creationId="{658A79A2-F5B9-4BEB-9E88-456708B676CC}"/>
          </ac:spMkLst>
        </pc:spChg>
        <pc:picChg chg="add mod">
          <ac:chgData name="Weifeng Xu" userId="e7aed605-a3dd-4d5a-a692-a87037af107b" providerId="ADAL" clId="{C5F2F85B-61A7-4435-82BB-E36ABE9B7C47}" dt="2021-09-27T14:03:47.740" v="5331" actId="1076"/>
          <ac:picMkLst>
            <pc:docMk/>
            <pc:sldMk cId="3009929617" sldId="394"/>
            <ac:picMk id="6" creationId="{578B88FF-89B8-4ECB-A0A7-EF23200798C2}"/>
          </ac:picMkLst>
        </pc:picChg>
        <pc:picChg chg="add del mod">
          <ac:chgData name="Weifeng Xu" userId="e7aed605-a3dd-4d5a-a692-a87037af107b" providerId="ADAL" clId="{C5F2F85B-61A7-4435-82BB-E36ABE9B7C47}" dt="2021-09-27T14:03:50.723" v="5333"/>
          <ac:picMkLst>
            <pc:docMk/>
            <pc:sldMk cId="3009929617" sldId="394"/>
            <ac:picMk id="7" creationId="{A14CA1AC-4787-48C0-AADD-2C8FD76FFC64}"/>
          </ac:picMkLst>
        </pc:picChg>
        <pc:picChg chg="add del mod">
          <ac:chgData name="Weifeng Xu" userId="e7aed605-a3dd-4d5a-a692-a87037af107b" providerId="ADAL" clId="{C5F2F85B-61A7-4435-82BB-E36ABE9B7C47}" dt="2021-09-27T14:03:50.723" v="5333"/>
          <ac:picMkLst>
            <pc:docMk/>
            <pc:sldMk cId="3009929617" sldId="394"/>
            <ac:picMk id="9" creationId="{915C4C4E-58FE-450A-A805-0E66C567C172}"/>
          </ac:picMkLst>
        </pc:picChg>
        <pc:picChg chg="add mod">
          <ac:chgData name="Weifeng Xu" userId="e7aed605-a3dd-4d5a-a692-a87037af107b" providerId="ADAL" clId="{C5F2F85B-61A7-4435-82BB-E36ABE9B7C47}" dt="2021-09-27T14:03:47.740" v="5331" actId="1076"/>
          <ac:picMkLst>
            <pc:docMk/>
            <pc:sldMk cId="3009929617" sldId="394"/>
            <ac:picMk id="2050" creationId="{6F62EE4B-E78D-4757-B77A-A978A734E457}"/>
          </ac:picMkLst>
        </pc:picChg>
        <pc:cxnChg chg="add mod">
          <ac:chgData name="Weifeng Xu" userId="e7aed605-a3dd-4d5a-a692-a87037af107b" providerId="ADAL" clId="{C5F2F85B-61A7-4435-82BB-E36ABE9B7C47}" dt="2021-09-27T14:03:47.740" v="5331" actId="1076"/>
          <ac:cxnSpMkLst>
            <pc:docMk/>
            <pc:sldMk cId="3009929617" sldId="394"/>
            <ac:cxnSpMk id="8" creationId="{5FC603A7-F7B4-4525-881E-DFB98BD28F47}"/>
          </ac:cxnSpMkLst>
        </pc:cxnChg>
        <pc:cxnChg chg="add mod">
          <ac:chgData name="Weifeng Xu" userId="e7aed605-a3dd-4d5a-a692-a87037af107b" providerId="ADAL" clId="{C5F2F85B-61A7-4435-82BB-E36ABE9B7C47}" dt="2021-09-27T14:03:47.740" v="5331" actId="1076"/>
          <ac:cxnSpMkLst>
            <pc:docMk/>
            <pc:sldMk cId="3009929617" sldId="394"/>
            <ac:cxnSpMk id="10" creationId="{1B211736-12B3-468A-9C3D-565F3F76B800}"/>
          </ac:cxnSpMkLst>
        </pc:cxnChg>
        <pc:cxnChg chg="add del mod">
          <ac:chgData name="Weifeng Xu" userId="e7aed605-a3dd-4d5a-a692-a87037af107b" providerId="ADAL" clId="{C5F2F85B-61A7-4435-82BB-E36ABE9B7C47}" dt="2021-09-27T14:03:50.723" v="5333"/>
          <ac:cxnSpMkLst>
            <pc:docMk/>
            <pc:sldMk cId="3009929617" sldId="394"/>
            <ac:cxnSpMk id="11" creationId="{D30C5F75-F4A4-4A2F-B867-436D77EDB8B5}"/>
          </ac:cxnSpMkLst>
        </pc:cxnChg>
        <pc:cxnChg chg="add del mod">
          <ac:chgData name="Weifeng Xu" userId="e7aed605-a3dd-4d5a-a692-a87037af107b" providerId="ADAL" clId="{C5F2F85B-61A7-4435-82BB-E36ABE9B7C47}" dt="2021-09-27T14:03:50.723" v="5333"/>
          <ac:cxnSpMkLst>
            <pc:docMk/>
            <pc:sldMk cId="3009929617" sldId="394"/>
            <ac:cxnSpMk id="12" creationId="{D4B60F2E-49E0-4142-9776-0D7FEAA34134}"/>
          </ac:cxnSpMkLst>
        </pc:cxnChg>
      </pc:sldChg>
      <pc:sldChg chg="addSp delSp modSp new mod modClrScheme chgLayout">
        <pc:chgData name="Weifeng Xu" userId="e7aed605-a3dd-4d5a-a692-a87037af107b" providerId="ADAL" clId="{C5F2F85B-61A7-4435-82BB-E36ABE9B7C47}" dt="2022-03-17T15:55:11.762" v="6538" actId="20577"/>
        <pc:sldMkLst>
          <pc:docMk/>
          <pc:sldMk cId="2434916331" sldId="395"/>
        </pc:sldMkLst>
        <pc:spChg chg="del">
          <ac:chgData name="Weifeng Xu" userId="e7aed605-a3dd-4d5a-a692-a87037af107b" providerId="ADAL" clId="{C5F2F85B-61A7-4435-82BB-E36ABE9B7C47}" dt="2021-09-25T01:32:01.424" v="3097" actId="700"/>
          <ac:spMkLst>
            <pc:docMk/>
            <pc:sldMk cId="2434916331" sldId="395"/>
            <ac:spMk id="2" creationId="{B2B6DE61-7676-44A1-B950-D645F857B3DB}"/>
          </ac:spMkLst>
        </pc:spChg>
        <pc:spChg chg="add mod">
          <ac:chgData name="Weifeng Xu" userId="e7aed605-a3dd-4d5a-a692-a87037af107b" providerId="ADAL" clId="{C5F2F85B-61A7-4435-82BB-E36ABE9B7C47}" dt="2021-09-25T01:50:32.347" v="3141" actId="1076"/>
          <ac:spMkLst>
            <pc:docMk/>
            <pc:sldMk cId="2434916331" sldId="395"/>
            <ac:spMk id="4" creationId="{6020D132-F600-41C8-8634-8357E0F84565}"/>
          </ac:spMkLst>
        </pc:spChg>
        <pc:spChg chg="add mod">
          <ac:chgData name="Weifeng Xu" userId="e7aed605-a3dd-4d5a-a692-a87037af107b" providerId="ADAL" clId="{C5F2F85B-61A7-4435-82BB-E36ABE9B7C47}" dt="2022-03-17T15:55:11.762" v="6538" actId="20577"/>
          <ac:spMkLst>
            <pc:docMk/>
            <pc:sldMk cId="2434916331" sldId="395"/>
            <ac:spMk id="13" creationId="{F823B794-2708-4056-AF09-0C13DAB9F195}"/>
          </ac:spMkLst>
        </pc:spChg>
        <pc:spChg chg="add mod ord">
          <ac:chgData name="Weifeng Xu" userId="e7aed605-a3dd-4d5a-a692-a87037af107b" providerId="ADAL" clId="{C5F2F85B-61A7-4435-82BB-E36ABE9B7C47}" dt="2021-09-25T01:50:22.448" v="3140" actId="20577"/>
          <ac:spMkLst>
            <pc:docMk/>
            <pc:sldMk cId="2434916331" sldId="395"/>
            <ac:spMk id="14" creationId="{55260E55-185A-49B6-9B6B-41CD485FEB6C}"/>
          </ac:spMkLst>
        </pc:spChg>
        <pc:picChg chg="add del mod">
          <ac:chgData name="Weifeng Xu" userId="e7aed605-a3dd-4d5a-a692-a87037af107b" providerId="ADAL" clId="{C5F2F85B-61A7-4435-82BB-E36ABE9B7C47}" dt="2021-09-25T01:38:09.653" v="3104" actId="478"/>
          <ac:picMkLst>
            <pc:docMk/>
            <pc:sldMk cId="2434916331" sldId="395"/>
            <ac:picMk id="6" creationId="{5E93C8F7-E36E-4679-A656-EF5BCB6CF246}"/>
          </ac:picMkLst>
        </pc:picChg>
        <pc:picChg chg="add mod">
          <ac:chgData name="Weifeng Xu" userId="e7aed605-a3dd-4d5a-a692-a87037af107b" providerId="ADAL" clId="{C5F2F85B-61A7-4435-82BB-E36ABE9B7C47}" dt="2021-09-25T01:50:32.347" v="3141" actId="1076"/>
          <ac:picMkLst>
            <pc:docMk/>
            <pc:sldMk cId="2434916331" sldId="395"/>
            <ac:picMk id="8" creationId="{B7E6B4DB-FAC9-467B-B22E-3B4C59882B53}"/>
          </ac:picMkLst>
        </pc:picChg>
        <pc:picChg chg="add mod">
          <ac:chgData name="Weifeng Xu" userId="e7aed605-a3dd-4d5a-a692-a87037af107b" providerId="ADAL" clId="{C5F2F85B-61A7-4435-82BB-E36ABE9B7C47}" dt="2021-09-25T01:50:40.798" v="3142" actId="1076"/>
          <ac:picMkLst>
            <pc:docMk/>
            <pc:sldMk cId="2434916331" sldId="395"/>
            <ac:picMk id="10" creationId="{B3518FCD-F04A-4C58-B857-EC655D902BD9}"/>
          </ac:picMkLst>
        </pc:picChg>
        <pc:picChg chg="add mod">
          <ac:chgData name="Weifeng Xu" userId="e7aed605-a3dd-4d5a-a692-a87037af107b" providerId="ADAL" clId="{C5F2F85B-61A7-4435-82BB-E36ABE9B7C47}" dt="2021-09-25T01:50:47.773" v="3143" actId="1076"/>
          <ac:picMkLst>
            <pc:docMk/>
            <pc:sldMk cId="2434916331" sldId="395"/>
            <ac:picMk id="12" creationId="{5B93D2BE-CCE5-47F0-B554-C7F16E538991}"/>
          </ac:picMkLst>
        </pc:picChg>
      </pc:sldChg>
      <pc:sldChg chg="addSp delSp modSp new mod ord modClrScheme chgLayout">
        <pc:chgData name="Weifeng Xu" userId="e7aed605-a3dd-4d5a-a692-a87037af107b" providerId="ADAL" clId="{C5F2F85B-61A7-4435-82BB-E36ABE9B7C47}" dt="2021-09-25T04:07:44.834" v="3616" actId="20577"/>
        <pc:sldMkLst>
          <pc:docMk/>
          <pc:sldMk cId="2219518509" sldId="396"/>
        </pc:sldMkLst>
        <pc:spChg chg="del">
          <ac:chgData name="Weifeng Xu" userId="e7aed605-a3dd-4d5a-a692-a87037af107b" providerId="ADAL" clId="{C5F2F85B-61A7-4435-82BB-E36ABE9B7C47}" dt="2021-09-25T02:46:33.344" v="3145" actId="700"/>
          <ac:spMkLst>
            <pc:docMk/>
            <pc:sldMk cId="2219518509" sldId="396"/>
            <ac:spMk id="2" creationId="{CC78408B-B383-46F0-8CE3-60254BE774A0}"/>
          </ac:spMkLst>
        </pc:spChg>
        <pc:spChg chg="add mod">
          <ac:chgData name="Weifeng Xu" userId="e7aed605-a3dd-4d5a-a692-a87037af107b" providerId="ADAL" clId="{C5F2F85B-61A7-4435-82BB-E36ABE9B7C47}" dt="2021-09-25T03:48:08.242" v="3441" actId="20577"/>
          <ac:spMkLst>
            <pc:docMk/>
            <pc:sldMk cId="2219518509" sldId="396"/>
            <ac:spMk id="3" creationId="{F5D33E4D-32E1-4318-8223-37A7E456A8B4}"/>
          </ac:spMkLst>
        </pc:spChg>
        <pc:spChg chg="add mod">
          <ac:chgData name="Weifeng Xu" userId="e7aed605-a3dd-4d5a-a692-a87037af107b" providerId="ADAL" clId="{C5F2F85B-61A7-4435-82BB-E36ABE9B7C47}" dt="2021-09-25T04:02:13.121" v="3510" actId="20577"/>
          <ac:spMkLst>
            <pc:docMk/>
            <pc:sldMk cId="2219518509" sldId="396"/>
            <ac:spMk id="6" creationId="{AF3A9E9D-D8E7-44E3-AFF8-5B3DDED45F26}"/>
          </ac:spMkLst>
        </pc:spChg>
        <pc:spChg chg="add mod">
          <ac:chgData name="Weifeng Xu" userId="e7aed605-a3dd-4d5a-a692-a87037af107b" providerId="ADAL" clId="{C5F2F85B-61A7-4435-82BB-E36ABE9B7C47}" dt="2021-09-25T04:07:44.834" v="3616" actId="20577"/>
          <ac:spMkLst>
            <pc:docMk/>
            <pc:sldMk cId="2219518509" sldId="396"/>
            <ac:spMk id="9" creationId="{1F76413A-3D3A-4A63-8609-45B0A850E67B}"/>
          </ac:spMkLst>
        </pc:spChg>
        <pc:spChg chg="add mod">
          <ac:chgData name="Weifeng Xu" userId="e7aed605-a3dd-4d5a-a692-a87037af107b" providerId="ADAL" clId="{C5F2F85B-61A7-4435-82BB-E36ABE9B7C47}" dt="2021-09-25T04:04:30.704" v="3555" actId="1076"/>
          <ac:spMkLst>
            <pc:docMk/>
            <pc:sldMk cId="2219518509" sldId="396"/>
            <ac:spMk id="11" creationId="{991234AC-2903-416B-B957-4B0AE519AA73}"/>
          </ac:spMkLst>
        </pc:spChg>
        <pc:picChg chg="add del mod">
          <ac:chgData name="Weifeng Xu" userId="e7aed605-a3dd-4d5a-a692-a87037af107b" providerId="ADAL" clId="{C5F2F85B-61A7-4435-82BB-E36ABE9B7C47}" dt="2021-09-25T03:53:22.107" v="3452" actId="478"/>
          <ac:picMkLst>
            <pc:docMk/>
            <pc:sldMk cId="2219518509" sldId="396"/>
            <ac:picMk id="5" creationId="{E00E1E3B-DC41-4A04-91CB-D195E1C190DE}"/>
          </ac:picMkLst>
        </pc:picChg>
        <pc:picChg chg="add mod">
          <ac:chgData name="Weifeng Xu" userId="e7aed605-a3dd-4d5a-a692-a87037af107b" providerId="ADAL" clId="{C5F2F85B-61A7-4435-82BB-E36ABE9B7C47}" dt="2021-09-25T03:59:58.385" v="3472" actId="1076"/>
          <ac:picMkLst>
            <pc:docMk/>
            <pc:sldMk cId="2219518509" sldId="396"/>
            <ac:picMk id="8" creationId="{142ED7EF-F63D-45D7-91E5-0735D940DA89}"/>
          </ac:picMkLst>
        </pc:picChg>
      </pc:sldChg>
      <pc:sldChg chg="addSp delSp modSp new mod ord modClrScheme chgLayout modNotesTx">
        <pc:chgData name="Weifeng Xu" userId="e7aed605-a3dd-4d5a-a692-a87037af107b" providerId="ADAL" clId="{C5F2F85B-61A7-4435-82BB-E36ABE9B7C47}" dt="2021-09-25T03:47:16.167" v="3428"/>
        <pc:sldMkLst>
          <pc:docMk/>
          <pc:sldMk cId="1373588954" sldId="397"/>
        </pc:sldMkLst>
        <pc:spChg chg="del">
          <ac:chgData name="Weifeng Xu" userId="e7aed605-a3dd-4d5a-a692-a87037af107b" providerId="ADAL" clId="{C5F2F85B-61A7-4435-82BB-E36ABE9B7C47}" dt="2021-09-25T02:48:10.436" v="3147" actId="700"/>
          <ac:spMkLst>
            <pc:docMk/>
            <pc:sldMk cId="1373588954" sldId="397"/>
            <ac:spMk id="2" creationId="{C456A4DD-08A9-4A13-BACC-1CB035DE474D}"/>
          </ac:spMkLst>
        </pc:spChg>
        <pc:spChg chg="add mod">
          <ac:chgData name="Weifeng Xu" userId="e7aed605-a3dd-4d5a-a692-a87037af107b" providerId="ADAL" clId="{C5F2F85B-61A7-4435-82BB-E36ABE9B7C47}" dt="2021-09-25T03:11:43.062" v="3359" actId="20577"/>
          <ac:spMkLst>
            <pc:docMk/>
            <pc:sldMk cId="1373588954" sldId="397"/>
            <ac:spMk id="5" creationId="{DB22832E-54A6-476B-BC9E-EEC6433A4C4A}"/>
          </ac:spMkLst>
        </pc:spChg>
        <pc:spChg chg="add mod">
          <ac:chgData name="Weifeng Xu" userId="e7aed605-a3dd-4d5a-a692-a87037af107b" providerId="ADAL" clId="{C5F2F85B-61A7-4435-82BB-E36ABE9B7C47}" dt="2021-09-25T03:13:13.116" v="3389" actId="20577"/>
          <ac:spMkLst>
            <pc:docMk/>
            <pc:sldMk cId="1373588954" sldId="397"/>
            <ac:spMk id="8" creationId="{5E9720FB-2B09-4281-AAAB-8444144371EE}"/>
          </ac:spMkLst>
        </pc:spChg>
        <pc:picChg chg="add mod">
          <ac:chgData name="Weifeng Xu" userId="e7aed605-a3dd-4d5a-a692-a87037af107b" providerId="ADAL" clId="{C5F2F85B-61A7-4435-82BB-E36ABE9B7C47}" dt="2021-09-25T03:10:41.087" v="3342" actId="14100"/>
          <ac:picMkLst>
            <pc:docMk/>
            <pc:sldMk cId="1373588954" sldId="397"/>
            <ac:picMk id="4" creationId="{323F34D1-CF08-4529-B993-825531E168D1}"/>
          </ac:picMkLst>
        </pc:picChg>
        <pc:picChg chg="add mod">
          <ac:chgData name="Weifeng Xu" userId="e7aed605-a3dd-4d5a-a692-a87037af107b" providerId="ADAL" clId="{C5F2F85B-61A7-4435-82BB-E36ABE9B7C47}" dt="2021-09-25T03:13:23.617" v="3391" actId="14100"/>
          <ac:picMkLst>
            <pc:docMk/>
            <pc:sldMk cId="1373588954" sldId="397"/>
            <ac:picMk id="7" creationId="{B86E2CB9-6127-495F-9C80-3FCBD42C75CB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09-25T04:11:22.269" v="3840" actId="20577"/>
        <pc:sldMkLst>
          <pc:docMk/>
          <pc:sldMk cId="1741442778" sldId="398"/>
        </pc:sldMkLst>
        <pc:spChg chg="mod ord">
          <ac:chgData name="Weifeng Xu" userId="e7aed605-a3dd-4d5a-a692-a87037af107b" providerId="ADAL" clId="{C5F2F85B-61A7-4435-82BB-E36ABE9B7C47}" dt="2021-09-25T04:11:22.269" v="3840" actId="20577"/>
          <ac:spMkLst>
            <pc:docMk/>
            <pc:sldMk cId="1741442778" sldId="398"/>
            <ac:spMk id="2" creationId="{A0CB38B9-714B-43D2-B62B-FFB8E9847A4B}"/>
          </ac:spMkLst>
        </pc:spChg>
        <pc:spChg chg="add mod ord">
          <ac:chgData name="Weifeng Xu" userId="e7aed605-a3dd-4d5a-a692-a87037af107b" providerId="ADAL" clId="{C5F2F85B-61A7-4435-82BB-E36ABE9B7C47}" dt="2021-09-25T04:11:13.405" v="3839" actId="20577"/>
          <ac:spMkLst>
            <pc:docMk/>
            <pc:sldMk cId="1741442778" sldId="398"/>
            <ac:spMk id="3" creationId="{4A02BFD8-FD8D-4BA2-9151-7DBD5776E953}"/>
          </ac:spMkLst>
        </pc:spChg>
      </pc:sldChg>
      <pc:sldChg chg="addSp modSp new mod modNotesTx">
        <pc:chgData name="Weifeng Xu" userId="e7aed605-a3dd-4d5a-a692-a87037af107b" providerId="ADAL" clId="{C5F2F85B-61A7-4435-82BB-E36ABE9B7C47}" dt="2021-10-11T02:19:56.035" v="6150" actId="20577"/>
        <pc:sldMkLst>
          <pc:docMk/>
          <pc:sldMk cId="1833616777" sldId="399"/>
        </pc:sldMkLst>
        <pc:spChg chg="mod">
          <ac:chgData name="Weifeng Xu" userId="e7aed605-a3dd-4d5a-a692-a87037af107b" providerId="ADAL" clId="{C5F2F85B-61A7-4435-82BB-E36ABE9B7C47}" dt="2021-10-11T02:19:56.035" v="6150" actId="20577"/>
          <ac:spMkLst>
            <pc:docMk/>
            <pc:sldMk cId="1833616777" sldId="399"/>
            <ac:spMk id="2" creationId="{4527F772-E773-426D-BD09-50A3B5DCE70E}"/>
          </ac:spMkLst>
        </pc:spChg>
        <pc:spChg chg="add mod">
          <ac:chgData name="Weifeng Xu" userId="e7aed605-a3dd-4d5a-a692-a87037af107b" providerId="ADAL" clId="{C5F2F85B-61A7-4435-82BB-E36ABE9B7C47}" dt="2021-09-25T23:44:55.963" v="4096" actId="20577"/>
          <ac:spMkLst>
            <pc:docMk/>
            <pc:sldMk cId="1833616777" sldId="399"/>
            <ac:spMk id="5" creationId="{2AC688CD-A083-44DF-AC02-C2A4BAE04528}"/>
          </ac:spMkLst>
        </pc:spChg>
        <pc:picChg chg="add">
          <ac:chgData name="Weifeng Xu" userId="e7aed605-a3dd-4d5a-a692-a87037af107b" providerId="ADAL" clId="{C5F2F85B-61A7-4435-82BB-E36ABE9B7C47}" dt="2021-09-25T23:41:42.797" v="4012" actId="22"/>
          <ac:picMkLst>
            <pc:docMk/>
            <pc:sldMk cId="1833616777" sldId="399"/>
            <ac:picMk id="4" creationId="{E3D2826F-E5F2-4F06-9E5B-B81032FD04DF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09-25T23:42:46.105" v="4019" actId="1076"/>
        <pc:sldMkLst>
          <pc:docMk/>
          <pc:sldMk cId="1105062350" sldId="400"/>
        </pc:sldMkLst>
        <pc:spChg chg="del">
          <ac:chgData name="Weifeng Xu" userId="e7aed605-a3dd-4d5a-a692-a87037af107b" providerId="ADAL" clId="{C5F2F85B-61A7-4435-82BB-E36ABE9B7C47}" dt="2021-09-25T23:42:33.490" v="4015" actId="700"/>
          <ac:spMkLst>
            <pc:docMk/>
            <pc:sldMk cId="1105062350" sldId="400"/>
            <ac:spMk id="2" creationId="{35793F55-3373-4824-AC90-0ED8ED0854D6}"/>
          </ac:spMkLst>
        </pc:spChg>
        <pc:picChg chg="add mod">
          <ac:chgData name="Weifeng Xu" userId="e7aed605-a3dd-4d5a-a692-a87037af107b" providerId="ADAL" clId="{C5F2F85B-61A7-4435-82BB-E36ABE9B7C47}" dt="2021-09-25T23:42:46.105" v="4019" actId="1076"/>
          <ac:picMkLst>
            <pc:docMk/>
            <pc:sldMk cId="1105062350" sldId="400"/>
            <ac:picMk id="4" creationId="{FD0FBFE4-9A11-4C83-AC10-D5BC513992F9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2-04-04T15:44:29.270" v="7388" actId="14100"/>
        <pc:sldMkLst>
          <pc:docMk/>
          <pc:sldMk cId="1842568687" sldId="401"/>
        </pc:sldMkLst>
        <pc:spChg chg="del mod ord">
          <ac:chgData name="Weifeng Xu" userId="e7aed605-a3dd-4d5a-a692-a87037af107b" providerId="ADAL" clId="{C5F2F85B-61A7-4435-82BB-E36ABE9B7C47}" dt="2021-09-26T23:39:48.335" v="4420" actId="700"/>
          <ac:spMkLst>
            <pc:docMk/>
            <pc:sldMk cId="1842568687" sldId="401"/>
            <ac:spMk id="2" creationId="{02C78274-DCA4-4965-938D-D4412F611D5C}"/>
          </ac:spMkLst>
        </pc:spChg>
        <pc:spChg chg="del">
          <ac:chgData name="Weifeng Xu" userId="e7aed605-a3dd-4d5a-a692-a87037af107b" providerId="ADAL" clId="{C5F2F85B-61A7-4435-82BB-E36ABE9B7C47}" dt="2021-09-26T23:39:48.335" v="4420" actId="700"/>
          <ac:spMkLst>
            <pc:docMk/>
            <pc:sldMk cId="1842568687" sldId="401"/>
            <ac:spMk id="3" creationId="{28942923-BCD3-488A-9FCC-C6044B5C87B7}"/>
          </ac:spMkLst>
        </pc:spChg>
        <pc:spChg chg="add mod ord">
          <ac:chgData name="Weifeng Xu" userId="e7aed605-a3dd-4d5a-a692-a87037af107b" providerId="ADAL" clId="{C5F2F85B-61A7-4435-82BB-E36ABE9B7C47}" dt="2021-09-27T01:06:28.066" v="4632" actId="113"/>
          <ac:spMkLst>
            <pc:docMk/>
            <pc:sldMk cId="1842568687" sldId="401"/>
            <ac:spMk id="4" creationId="{D33D17D3-8C48-48EE-A257-898189C63287}"/>
          </ac:spMkLst>
        </pc:spChg>
        <pc:spChg chg="add del mod">
          <ac:chgData name="Weifeng Xu" userId="e7aed605-a3dd-4d5a-a692-a87037af107b" providerId="ADAL" clId="{C5F2F85B-61A7-4435-82BB-E36ABE9B7C47}" dt="2022-04-04T15:34:04.769" v="7333" actId="478"/>
          <ac:spMkLst>
            <pc:docMk/>
            <pc:sldMk cId="1842568687" sldId="401"/>
            <ac:spMk id="8" creationId="{21113408-0A3B-45C3-9E20-887025E86E94}"/>
          </ac:spMkLst>
        </pc:spChg>
        <pc:spChg chg="add mod">
          <ac:chgData name="Weifeng Xu" userId="e7aed605-a3dd-4d5a-a692-a87037af107b" providerId="ADAL" clId="{C5F2F85B-61A7-4435-82BB-E36ABE9B7C47}" dt="2022-04-04T15:43:45.525" v="7359" actId="1076"/>
          <ac:spMkLst>
            <pc:docMk/>
            <pc:sldMk cId="1842568687" sldId="401"/>
            <ac:spMk id="9" creationId="{3C7DE38D-CFEE-4C48-BFE0-F156AF1CD408}"/>
          </ac:spMkLst>
        </pc:spChg>
        <pc:spChg chg="add mod">
          <ac:chgData name="Weifeng Xu" userId="e7aed605-a3dd-4d5a-a692-a87037af107b" providerId="ADAL" clId="{C5F2F85B-61A7-4435-82BB-E36ABE9B7C47}" dt="2022-04-04T15:43:45.525" v="7359" actId="1076"/>
          <ac:spMkLst>
            <pc:docMk/>
            <pc:sldMk cId="1842568687" sldId="401"/>
            <ac:spMk id="10" creationId="{F56379C5-0370-4710-8B2C-2CED2CA803A1}"/>
          </ac:spMkLst>
        </pc:spChg>
        <pc:spChg chg="add del mod">
          <ac:chgData name="Weifeng Xu" userId="e7aed605-a3dd-4d5a-a692-a87037af107b" providerId="ADAL" clId="{C5F2F85B-61A7-4435-82BB-E36ABE9B7C47}" dt="2022-04-04T15:43:33.501" v="7357" actId="478"/>
          <ac:spMkLst>
            <pc:docMk/>
            <pc:sldMk cId="1842568687" sldId="401"/>
            <ac:spMk id="11" creationId="{2838B0DC-73F0-4DA9-A368-9F7C1D572228}"/>
          </ac:spMkLst>
        </pc:spChg>
        <pc:spChg chg="add mod">
          <ac:chgData name="Weifeng Xu" userId="e7aed605-a3dd-4d5a-a692-a87037af107b" providerId="ADAL" clId="{C5F2F85B-61A7-4435-82BB-E36ABE9B7C47}" dt="2022-04-04T15:43:45.525" v="7359" actId="1076"/>
          <ac:spMkLst>
            <pc:docMk/>
            <pc:sldMk cId="1842568687" sldId="401"/>
            <ac:spMk id="12" creationId="{6B3DFF3C-143F-4C1D-84FC-CF3640CD4679}"/>
          </ac:spMkLst>
        </pc:spChg>
        <pc:spChg chg="add mod">
          <ac:chgData name="Weifeng Xu" userId="e7aed605-a3dd-4d5a-a692-a87037af107b" providerId="ADAL" clId="{C5F2F85B-61A7-4435-82BB-E36ABE9B7C47}" dt="2022-04-04T15:44:01.263" v="7362" actId="14100"/>
          <ac:spMkLst>
            <pc:docMk/>
            <pc:sldMk cId="1842568687" sldId="401"/>
            <ac:spMk id="13" creationId="{5072AAF4-5B91-478C-94D5-9D61FCE9FF27}"/>
          </ac:spMkLst>
        </pc:spChg>
        <pc:spChg chg="add del mod">
          <ac:chgData name="Weifeng Xu" userId="e7aed605-a3dd-4d5a-a692-a87037af107b" providerId="ADAL" clId="{C5F2F85B-61A7-4435-82BB-E36ABE9B7C47}" dt="2021-09-27T01:10:50.955" v="4653" actId="478"/>
          <ac:spMkLst>
            <pc:docMk/>
            <pc:sldMk cId="1842568687" sldId="401"/>
            <ac:spMk id="14" creationId="{F6367C12-1B9E-48D0-9D7E-F6176C7E3BA1}"/>
          </ac:spMkLst>
        </pc:spChg>
        <pc:spChg chg="add del mod">
          <ac:chgData name="Weifeng Xu" userId="e7aed605-a3dd-4d5a-a692-a87037af107b" providerId="ADAL" clId="{C5F2F85B-61A7-4435-82BB-E36ABE9B7C47}" dt="2022-04-04T15:43:37.302" v="7358" actId="478"/>
          <ac:spMkLst>
            <pc:docMk/>
            <pc:sldMk cId="1842568687" sldId="401"/>
            <ac:spMk id="15" creationId="{8F40690F-67C5-41B2-873B-81A02012F6E9}"/>
          </ac:spMkLst>
        </pc:spChg>
        <pc:spChg chg="add mod">
          <ac:chgData name="Weifeng Xu" userId="e7aed605-a3dd-4d5a-a692-a87037af107b" providerId="ADAL" clId="{C5F2F85B-61A7-4435-82BB-E36ABE9B7C47}" dt="2022-04-04T15:34:33.676" v="7338" actId="1076"/>
          <ac:spMkLst>
            <pc:docMk/>
            <pc:sldMk cId="1842568687" sldId="401"/>
            <ac:spMk id="16" creationId="{025475F7-7FF4-45BA-8C1D-04858F2CB81E}"/>
          </ac:spMkLst>
        </pc:spChg>
        <pc:spChg chg="add del mod">
          <ac:chgData name="Weifeng Xu" userId="e7aed605-a3dd-4d5a-a692-a87037af107b" providerId="ADAL" clId="{C5F2F85B-61A7-4435-82BB-E36ABE9B7C47}" dt="2022-04-04T15:35:26.416" v="7344" actId="478"/>
          <ac:spMkLst>
            <pc:docMk/>
            <pc:sldMk cId="1842568687" sldId="401"/>
            <ac:spMk id="17" creationId="{47C3FD5B-148F-46E4-8C2C-045D1F28EFE5}"/>
          </ac:spMkLst>
        </pc:spChg>
        <pc:spChg chg="add mod">
          <ac:chgData name="Weifeng Xu" userId="e7aed605-a3dd-4d5a-a692-a87037af107b" providerId="ADAL" clId="{C5F2F85B-61A7-4435-82BB-E36ABE9B7C47}" dt="2022-03-17T14:30:08.760" v="6249" actId="1076"/>
          <ac:spMkLst>
            <pc:docMk/>
            <pc:sldMk cId="1842568687" sldId="401"/>
            <ac:spMk id="18" creationId="{78852090-5CDC-4A91-BBB9-F48909701C10}"/>
          </ac:spMkLst>
        </pc:spChg>
        <pc:spChg chg="add del mod">
          <ac:chgData name="Weifeng Xu" userId="e7aed605-a3dd-4d5a-a692-a87037af107b" providerId="ADAL" clId="{C5F2F85B-61A7-4435-82BB-E36ABE9B7C47}" dt="2022-04-04T15:33:22.385" v="7324" actId="478"/>
          <ac:spMkLst>
            <pc:docMk/>
            <pc:sldMk cId="1842568687" sldId="401"/>
            <ac:spMk id="20" creationId="{5C6BE936-35A4-491C-BAC9-D577C83E3EA9}"/>
          </ac:spMkLst>
        </pc:spChg>
        <pc:spChg chg="add del mod">
          <ac:chgData name="Weifeng Xu" userId="e7aed605-a3dd-4d5a-a692-a87037af107b" providerId="ADAL" clId="{C5F2F85B-61A7-4435-82BB-E36ABE9B7C47}" dt="2022-04-04T15:33:19.506" v="7323" actId="478"/>
          <ac:spMkLst>
            <pc:docMk/>
            <pc:sldMk cId="1842568687" sldId="401"/>
            <ac:spMk id="21" creationId="{163A3234-AB21-4480-9109-96289D48E033}"/>
          </ac:spMkLst>
        </pc:spChg>
        <pc:spChg chg="add mod">
          <ac:chgData name="Weifeng Xu" userId="e7aed605-a3dd-4d5a-a692-a87037af107b" providerId="ADAL" clId="{C5F2F85B-61A7-4435-82BB-E36ABE9B7C47}" dt="2022-04-04T15:43:45.525" v="7359" actId="1076"/>
          <ac:spMkLst>
            <pc:docMk/>
            <pc:sldMk cId="1842568687" sldId="401"/>
            <ac:spMk id="22" creationId="{3029F4FB-B129-4284-AF01-8B66E0DC3FD3}"/>
          </ac:spMkLst>
        </pc:spChg>
        <pc:spChg chg="add mod">
          <ac:chgData name="Weifeng Xu" userId="e7aed605-a3dd-4d5a-a692-a87037af107b" providerId="ADAL" clId="{C5F2F85B-61A7-4435-82BB-E36ABE9B7C47}" dt="2022-04-04T15:43:45.525" v="7359" actId="1076"/>
          <ac:spMkLst>
            <pc:docMk/>
            <pc:sldMk cId="1842568687" sldId="401"/>
            <ac:spMk id="23" creationId="{EB38E25D-316E-49D9-B33C-ACCE24FDE05C}"/>
          </ac:spMkLst>
        </pc:spChg>
        <pc:spChg chg="add mod">
          <ac:chgData name="Weifeng Xu" userId="e7aed605-a3dd-4d5a-a692-a87037af107b" providerId="ADAL" clId="{C5F2F85B-61A7-4435-82BB-E36ABE9B7C47}" dt="2022-04-04T15:44:26.317" v="7387" actId="1076"/>
          <ac:spMkLst>
            <pc:docMk/>
            <pc:sldMk cId="1842568687" sldId="401"/>
            <ac:spMk id="27" creationId="{3C675E27-A026-4D29-A0B9-113549B2692F}"/>
          </ac:spMkLst>
        </pc:spChg>
        <pc:graphicFrameChg chg="add del mod modGraphic">
          <ac:chgData name="Weifeng Xu" userId="e7aed605-a3dd-4d5a-a692-a87037af107b" providerId="ADAL" clId="{C5F2F85B-61A7-4435-82BB-E36ABE9B7C47}" dt="2021-09-27T00:56:53.903" v="4450" actId="1032"/>
          <ac:graphicFrameMkLst>
            <pc:docMk/>
            <pc:sldMk cId="1842568687" sldId="401"/>
            <ac:graphicFrameMk id="5" creationId="{43B16DE9-7B4F-46C0-8550-B44EF048E112}"/>
          </ac:graphicFrameMkLst>
        </pc:graphicFrameChg>
        <pc:graphicFrameChg chg="add del mod modGraphic">
          <ac:chgData name="Weifeng Xu" userId="e7aed605-a3dd-4d5a-a692-a87037af107b" providerId="ADAL" clId="{C5F2F85B-61A7-4435-82BB-E36ABE9B7C47}" dt="2021-09-27T00:58:24.789" v="4453" actId="1032"/>
          <ac:graphicFrameMkLst>
            <pc:docMk/>
            <pc:sldMk cId="1842568687" sldId="401"/>
            <ac:graphicFrameMk id="6" creationId="{41D72137-3593-4F17-B4BF-9BFBE4BC08DC}"/>
          </ac:graphicFrameMkLst>
        </pc:graphicFrameChg>
        <pc:graphicFrameChg chg="add del">
          <ac:chgData name="Weifeng Xu" userId="e7aed605-a3dd-4d5a-a692-a87037af107b" providerId="ADAL" clId="{C5F2F85B-61A7-4435-82BB-E36ABE9B7C47}" dt="2021-09-27T01:00:07.583" v="4495" actId="3680"/>
          <ac:graphicFrameMkLst>
            <pc:docMk/>
            <pc:sldMk cId="1842568687" sldId="401"/>
            <ac:graphicFrameMk id="7" creationId="{3AEBE1F9-2D50-4AB5-83E7-1C6D50F8231F}"/>
          </ac:graphicFrameMkLst>
        </pc:graphicFrameChg>
        <pc:picChg chg="add del mod">
          <ac:chgData name="Weifeng Xu" userId="e7aed605-a3dd-4d5a-a692-a87037af107b" providerId="ADAL" clId="{C5F2F85B-61A7-4435-82BB-E36ABE9B7C47}" dt="2022-04-04T15:39:18.530" v="7356" actId="478"/>
          <ac:picMkLst>
            <pc:docMk/>
            <pc:sldMk cId="1842568687" sldId="401"/>
            <ac:picMk id="5" creationId="{0E169D63-D6EE-43AA-8442-0DEC47EED61C}"/>
          </ac:picMkLst>
        </pc:picChg>
        <pc:picChg chg="add mod">
          <ac:chgData name="Weifeng Xu" userId="e7aed605-a3dd-4d5a-a692-a87037af107b" providerId="ADAL" clId="{C5F2F85B-61A7-4435-82BB-E36ABE9B7C47}" dt="2022-03-17T14:28:19.041" v="6238" actId="1076"/>
          <ac:picMkLst>
            <pc:docMk/>
            <pc:sldMk cId="1842568687" sldId="401"/>
            <ac:picMk id="14" creationId="{91A28877-A896-487A-AD50-B803CB490633}"/>
          </ac:picMkLst>
        </pc:picChg>
        <pc:picChg chg="add mod">
          <ac:chgData name="Weifeng Xu" userId="e7aed605-a3dd-4d5a-a692-a87037af107b" providerId="ADAL" clId="{C5F2F85B-61A7-4435-82BB-E36ABE9B7C47}" dt="2021-09-27T01:11:00.503" v="4657" actId="1076"/>
          <ac:picMkLst>
            <pc:docMk/>
            <pc:sldMk cId="1842568687" sldId="401"/>
            <ac:picMk id="19" creationId="{D20818E1-111D-4DF4-8D52-9A10892A85C8}"/>
          </ac:picMkLst>
        </pc:picChg>
        <pc:cxnChg chg="add mod">
          <ac:chgData name="Weifeng Xu" userId="e7aed605-a3dd-4d5a-a692-a87037af107b" providerId="ADAL" clId="{C5F2F85B-61A7-4435-82BB-E36ABE9B7C47}" dt="2022-03-17T14:29:34.388" v="6240" actId="14100"/>
          <ac:cxnSpMkLst>
            <pc:docMk/>
            <pc:sldMk cId="1842568687" sldId="401"/>
            <ac:cxnSpMk id="3" creationId="{17CC82AA-8EAE-48F3-8455-7C5F5082B44E}"/>
          </ac:cxnSpMkLst>
        </pc:cxnChg>
        <pc:cxnChg chg="add mod">
          <ac:chgData name="Weifeng Xu" userId="e7aed605-a3dd-4d5a-a692-a87037af107b" providerId="ADAL" clId="{C5F2F85B-61A7-4435-82BB-E36ABE9B7C47}" dt="2022-04-04T15:44:29.270" v="7388" actId="14100"/>
          <ac:cxnSpMkLst>
            <pc:docMk/>
            <pc:sldMk cId="1842568687" sldId="401"/>
            <ac:cxnSpMk id="24" creationId="{7FB69FB6-FE65-44ED-B5E2-BC5B6348BC01}"/>
          </ac:cxnSpMkLst>
        </pc:cxnChg>
      </pc:sldChg>
      <pc:sldChg chg="addSp modSp new mod modClrScheme chgLayout">
        <pc:chgData name="Weifeng Xu" userId="e7aed605-a3dd-4d5a-a692-a87037af107b" providerId="ADAL" clId="{C5F2F85B-61A7-4435-82BB-E36ABE9B7C47}" dt="2021-09-27T13:43:56.153" v="5316" actId="20577"/>
        <pc:sldMkLst>
          <pc:docMk/>
          <pc:sldMk cId="1529719710" sldId="402"/>
        </pc:sldMkLst>
        <pc:spChg chg="add mod ord">
          <ac:chgData name="Weifeng Xu" userId="e7aed605-a3dd-4d5a-a692-a87037af107b" providerId="ADAL" clId="{C5F2F85B-61A7-4435-82BB-E36ABE9B7C47}" dt="2021-09-27T13:16:36.312" v="4766"/>
          <ac:spMkLst>
            <pc:docMk/>
            <pc:sldMk cId="1529719710" sldId="402"/>
            <ac:spMk id="2" creationId="{0009426E-0951-49E7-BB97-B66945EDB7DD}"/>
          </ac:spMkLst>
        </pc:spChg>
        <pc:spChg chg="add mod ord">
          <ac:chgData name="Weifeng Xu" userId="e7aed605-a3dd-4d5a-a692-a87037af107b" providerId="ADAL" clId="{C5F2F85B-61A7-4435-82BB-E36ABE9B7C47}" dt="2021-09-27T13:43:56.153" v="5316" actId="20577"/>
          <ac:spMkLst>
            <pc:docMk/>
            <pc:sldMk cId="1529719710" sldId="402"/>
            <ac:spMk id="3" creationId="{8CEE4830-6476-4C11-B2A2-0BA6C1198348}"/>
          </ac:spMkLst>
        </pc:spChg>
      </pc:sldChg>
      <pc:sldChg chg="addSp delSp modSp new mod modClrScheme chgLayout modNotesTx">
        <pc:chgData name="Weifeng Xu" userId="e7aed605-a3dd-4d5a-a692-a87037af107b" providerId="ADAL" clId="{C5F2F85B-61A7-4435-82BB-E36ABE9B7C47}" dt="2021-10-04T13:56:28.541" v="6081" actId="207"/>
        <pc:sldMkLst>
          <pc:docMk/>
          <pc:sldMk cId="448744990" sldId="403"/>
        </pc:sldMkLst>
        <pc:spChg chg="del">
          <ac:chgData name="Weifeng Xu" userId="e7aed605-a3dd-4d5a-a692-a87037af107b" providerId="ADAL" clId="{C5F2F85B-61A7-4435-82BB-E36ABE9B7C47}" dt="2021-09-27T13:19:07.328" v="4872" actId="700"/>
          <ac:spMkLst>
            <pc:docMk/>
            <pc:sldMk cId="448744990" sldId="403"/>
            <ac:spMk id="2" creationId="{D9977E70-5A8D-42BC-9066-B7E5E10BC007}"/>
          </ac:spMkLst>
        </pc:spChg>
        <pc:spChg chg="del">
          <ac:chgData name="Weifeng Xu" userId="e7aed605-a3dd-4d5a-a692-a87037af107b" providerId="ADAL" clId="{C5F2F85B-61A7-4435-82BB-E36ABE9B7C47}" dt="2021-09-27T13:19:07.328" v="4872" actId="700"/>
          <ac:spMkLst>
            <pc:docMk/>
            <pc:sldMk cId="448744990" sldId="403"/>
            <ac:spMk id="3" creationId="{58B06300-0718-40B4-A9AA-6176B779574E}"/>
          </ac:spMkLst>
        </pc:spChg>
        <pc:spChg chg="add mod">
          <ac:chgData name="Weifeng Xu" userId="e7aed605-a3dd-4d5a-a692-a87037af107b" providerId="ADAL" clId="{C5F2F85B-61A7-4435-82BB-E36ABE9B7C47}" dt="2021-10-04T13:56:28.541" v="6081" actId="207"/>
          <ac:spMkLst>
            <pc:docMk/>
            <pc:sldMk cId="448744990" sldId="403"/>
            <ac:spMk id="5" creationId="{4F30741D-5F2B-4E5A-A513-BD5C0B3B47B2}"/>
          </ac:spMkLst>
        </pc:spChg>
        <pc:spChg chg="add del mod">
          <ac:chgData name="Weifeng Xu" userId="e7aed605-a3dd-4d5a-a692-a87037af107b" providerId="ADAL" clId="{C5F2F85B-61A7-4435-82BB-E36ABE9B7C47}" dt="2021-09-27T13:30:59.304" v="4986" actId="478"/>
          <ac:spMkLst>
            <pc:docMk/>
            <pc:sldMk cId="448744990" sldId="403"/>
            <ac:spMk id="6" creationId="{A1F372CD-037B-4A5B-B5ED-4B39DA48F075}"/>
          </ac:spMkLst>
        </pc:spChg>
        <pc:spChg chg="add mod">
          <ac:chgData name="Weifeng Xu" userId="e7aed605-a3dd-4d5a-a692-a87037af107b" providerId="ADAL" clId="{C5F2F85B-61A7-4435-82BB-E36ABE9B7C47}" dt="2021-09-27T13:34:53.836" v="5099" actId="1076"/>
          <ac:spMkLst>
            <pc:docMk/>
            <pc:sldMk cId="448744990" sldId="403"/>
            <ac:spMk id="14" creationId="{2C1C4C89-114B-466A-B580-7DF9FD148CA8}"/>
          </ac:spMkLst>
        </pc:spChg>
        <pc:spChg chg="add mod">
          <ac:chgData name="Weifeng Xu" userId="e7aed605-a3dd-4d5a-a692-a87037af107b" providerId="ADAL" clId="{C5F2F85B-61A7-4435-82BB-E36ABE9B7C47}" dt="2021-09-27T13:38:15.612" v="5152" actId="1076"/>
          <ac:spMkLst>
            <pc:docMk/>
            <pc:sldMk cId="448744990" sldId="403"/>
            <ac:spMk id="15" creationId="{51E5886C-C336-4AD0-8F42-FE2F14C9B8FD}"/>
          </ac:spMkLst>
        </pc:spChg>
        <pc:spChg chg="add mod">
          <ac:chgData name="Weifeng Xu" userId="e7aed605-a3dd-4d5a-a692-a87037af107b" providerId="ADAL" clId="{C5F2F85B-61A7-4435-82BB-E36ABE9B7C47}" dt="2021-10-04T13:55:27.930" v="6049" actId="20577"/>
          <ac:spMkLst>
            <pc:docMk/>
            <pc:sldMk cId="448744990" sldId="403"/>
            <ac:spMk id="16" creationId="{3E714BB0-7EEA-4D2B-A95B-93F5EFCF031A}"/>
          </ac:spMkLst>
        </pc:spChg>
        <pc:spChg chg="add mod">
          <ac:chgData name="Weifeng Xu" userId="e7aed605-a3dd-4d5a-a692-a87037af107b" providerId="ADAL" clId="{C5F2F85B-61A7-4435-82BB-E36ABE9B7C47}" dt="2021-09-27T13:35:53.419" v="5107" actId="1076"/>
          <ac:spMkLst>
            <pc:docMk/>
            <pc:sldMk cId="448744990" sldId="403"/>
            <ac:spMk id="17" creationId="{9F177EFD-87F9-4734-8F32-6394859D8552}"/>
          </ac:spMkLst>
        </pc:spChg>
        <pc:spChg chg="add mod">
          <ac:chgData name="Weifeng Xu" userId="e7aed605-a3dd-4d5a-a692-a87037af107b" providerId="ADAL" clId="{C5F2F85B-61A7-4435-82BB-E36ABE9B7C47}" dt="2021-09-27T13:40:16.552" v="5232" actId="207"/>
          <ac:spMkLst>
            <pc:docMk/>
            <pc:sldMk cId="448744990" sldId="403"/>
            <ac:spMk id="20" creationId="{28A60CEE-0556-4CBF-B866-1156A1B4EECD}"/>
          </ac:spMkLst>
        </pc:spChg>
        <pc:spChg chg="add mod">
          <ac:chgData name="Weifeng Xu" userId="e7aed605-a3dd-4d5a-a692-a87037af107b" providerId="ADAL" clId="{C5F2F85B-61A7-4435-82BB-E36ABE9B7C47}" dt="2021-09-27T13:40:50.347" v="5250" actId="1076"/>
          <ac:spMkLst>
            <pc:docMk/>
            <pc:sldMk cId="448744990" sldId="403"/>
            <ac:spMk id="25" creationId="{7E8D2BBC-AECC-4769-99C7-82EC70BEE72D}"/>
          </ac:spMkLst>
        </pc:spChg>
        <pc:spChg chg="add mod">
          <ac:chgData name="Weifeng Xu" userId="e7aed605-a3dd-4d5a-a692-a87037af107b" providerId="ADAL" clId="{C5F2F85B-61A7-4435-82BB-E36ABE9B7C47}" dt="2021-09-27T13:41:33.401" v="5264" actId="6549"/>
          <ac:spMkLst>
            <pc:docMk/>
            <pc:sldMk cId="448744990" sldId="403"/>
            <ac:spMk id="30" creationId="{A95A29DD-CC1A-4678-97ED-865FBC2486E3}"/>
          </ac:spMkLst>
        </pc:spChg>
        <pc:picChg chg="add mod">
          <ac:chgData name="Weifeng Xu" userId="e7aed605-a3dd-4d5a-a692-a87037af107b" providerId="ADAL" clId="{C5F2F85B-61A7-4435-82BB-E36ABE9B7C47}" dt="2021-09-27T13:40:00.518" v="5211" actId="1076"/>
          <ac:picMkLst>
            <pc:docMk/>
            <pc:sldMk cId="448744990" sldId="403"/>
            <ac:picMk id="1026" creationId="{BB78585F-EE97-4A78-987A-C68CCD30E10B}"/>
          </ac:picMkLst>
        </pc:picChg>
        <pc:picChg chg="add mod">
          <ac:chgData name="Weifeng Xu" userId="e7aed605-a3dd-4d5a-a692-a87037af107b" providerId="ADAL" clId="{C5F2F85B-61A7-4435-82BB-E36ABE9B7C47}" dt="2021-09-27T13:34:49.889" v="5097" actId="1076"/>
          <ac:picMkLst>
            <pc:docMk/>
            <pc:sldMk cId="448744990" sldId="403"/>
            <ac:picMk id="1028" creationId="{B1402130-C75D-4E21-8B05-CE509AD3C8A3}"/>
          </ac:picMkLst>
        </pc:picChg>
        <pc:picChg chg="add mod">
          <ac:chgData name="Weifeng Xu" userId="e7aed605-a3dd-4d5a-a692-a87037af107b" providerId="ADAL" clId="{C5F2F85B-61A7-4435-82BB-E36ABE9B7C47}" dt="2021-09-27T13:34:59.186" v="5100" actId="14100"/>
          <ac:picMkLst>
            <pc:docMk/>
            <pc:sldMk cId="448744990" sldId="403"/>
            <ac:picMk id="1030" creationId="{1F21468B-32A6-4D0F-9F39-AE9CA39E645B}"/>
          </ac:picMkLst>
        </pc:picChg>
        <pc:picChg chg="add mod">
          <ac:chgData name="Weifeng Xu" userId="e7aed605-a3dd-4d5a-a692-a87037af107b" providerId="ADAL" clId="{C5F2F85B-61A7-4435-82BB-E36ABE9B7C47}" dt="2021-09-27T13:38:15.612" v="5152" actId="1076"/>
          <ac:picMkLst>
            <pc:docMk/>
            <pc:sldMk cId="448744990" sldId="403"/>
            <ac:picMk id="1032" creationId="{101F67DC-A79A-4029-BD22-0394B43AC296}"/>
          </ac:picMkLst>
        </pc:picChg>
        <pc:cxnChg chg="add del">
          <ac:chgData name="Weifeng Xu" userId="e7aed605-a3dd-4d5a-a692-a87037af107b" providerId="ADAL" clId="{C5F2F85B-61A7-4435-82BB-E36ABE9B7C47}" dt="2021-09-27T13:31:01.624" v="4987" actId="478"/>
          <ac:cxnSpMkLst>
            <pc:docMk/>
            <pc:sldMk cId="448744990" sldId="403"/>
            <ac:cxnSpMk id="8" creationId="{52B8FFC4-969F-4B2E-B441-0340AD347F20}"/>
          </ac:cxnSpMkLst>
        </pc:cxnChg>
        <pc:cxnChg chg="add mod">
          <ac:chgData name="Weifeng Xu" userId="e7aed605-a3dd-4d5a-a692-a87037af107b" providerId="ADAL" clId="{C5F2F85B-61A7-4435-82BB-E36ABE9B7C47}" dt="2021-09-27T13:45:34.880" v="5319" actId="20577"/>
          <ac:cxnSpMkLst>
            <pc:docMk/>
            <pc:sldMk cId="448744990" sldId="403"/>
            <ac:cxnSpMk id="10" creationId="{65994997-17C5-4CB6-A33D-31DB059BF71F}"/>
          </ac:cxnSpMkLst>
        </pc:cxnChg>
        <pc:cxnChg chg="add mod">
          <ac:chgData name="Weifeng Xu" userId="e7aed605-a3dd-4d5a-a692-a87037af107b" providerId="ADAL" clId="{C5F2F85B-61A7-4435-82BB-E36ABE9B7C47}" dt="2021-09-27T13:41:02.612" v="5251" actId="1582"/>
          <ac:cxnSpMkLst>
            <pc:docMk/>
            <pc:sldMk cId="448744990" sldId="403"/>
            <ac:cxnSpMk id="19" creationId="{15613E32-4A5B-417E-9FCF-5B9B41E0DAC8}"/>
          </ac:cxnSpMkLst>
        </pc:cxnChg>
        <pc:cxnChg chg="add mod">
          <ac:chgData name="Weifeng Xu" userId="e7aed605-a3dd-4d5a-a692-a87037af107b" providerId="ADAL" clId="{C5F2F85B-61A7-4435-82BB-E36ABE9B7C47}" dt="2021-09-27T13:41:21.109" v="5255" actId="14100"/>
          <ac:cxnSpMkLst>
            <pc:docMk/>
            <pc:sldMk cId="448744990" sldId="403"/>
            <ac:cxnSpMk id="26" creationId="{035B246A-9488-40B5-B22B-0FAB1E6734BF}"/>
          </ac:cxnSpMkLst>
        </pc:cxnChg>
      </pc:sldChg>
      <pc:sldChg chg="addSp delSp modSp new mod modClrScheme chgLayout">
        <pc:chgData name="Weifeng Xu" userId="e7aed605-a3dd-4d5a-a692-a87037af107b" providerId="ADAL" clId="{C5F2F85B-61A7-4435-82BB-E36ABE9B7C47}" dt="2021-09-30T00:49:43.300" v="5709" actId="1076"/>
        <pc:sldMkLst>
          <pc:docMk/>
          <pc:sldMk cId="1941812047" sldId="404"/>
        </pc:sldMkLst>
        <pc:spChg chg="del">
          <ac:chgData name="Weifeng Xu" userId="e7aed605-a3dd-4d5a-a692-a87037af107b" providerId="ADAL" clId="{C5F2F85B-61A7-4435-82BB-E36ABE9B7C47}" dt="2021-09-30T00:42:46.846" v="5407" actId="700"/>
          <ac:spMkLst>
            <pc:docMk/>
            <pc:sldMk cId="1941812047" sldId="404"/>
            <ac:spMk id="2" creationId="{9A9A39B1-8B36-40C5-8EAD-D56F8BB7351A}"/>
          </ac:spMkLst>
        </pc:spChg>
        <pc:spChg chg="add mod">
          <ac:chgData name="Weifeng Xu" userId="e7aed605-a3dd-4d5a-a692-a87037af107b" providerId="ADAL" clId="{C5F2F85B-61A7-4435-82BB-E36ABE9B7C47}" dt="2021-09-30T00:49:43.300" v="5709" actId="1076"/>
          <ac:spMkLst>
            <pc:docMk/>
            <pc:sldMk cId="1941812047" sldId="404"/>
            <ac:spMk id="4" creationId="{4DFC5B52-8057-424E-8441-41DBA5A26B11}"/>
          </ac:spMkLst>
        </pc:spChg>
        <pc:spChg chg="add mod">
          <ac:chgData name="Weifeng Xu" userId="e7aed605-a3dd-4d5a-a692-a87037af107b" providerId="ADAL" clId="{C5F2F85B-61A7-4435-82BB-E36ABE9B7C47}" dt="2021-09-30T00:49:43.300" v="5709" actId="1076"/>
          <ac:spMkLst>
            <pc:docMk/>
            <pc:sldMk cId="1941812047" sldId="404"/>
            <ac:spMk id="7" creationId="{E972E773-B4F4-4B47-ACF7-6246ACF5F830}"/>
          </ac:spMkLst>
        </pc:spChg>
        <pc:picChg chg="add mod modCrop">
          <ac:chgData name="Weifeng Xu" userId="e7aed605-a3dd-4d5a-a692-a87037af107b" providerId="ADAL" clId="{C5F2F85B-61A7-4435-82BB-E36ABE9B7C47}" dt="2021-09-30T00:49:43.300" v="5709" actId="1076"/>
          <ac:picMkLst>
            <pc:docMk/>
            <pc:sldMk cId="1941812047" sldId="404"/>
            <ac:picMk id="3" creationId="{CD584A98-2573-4F06-8431-26BE172493A1}"/>
          </ac:picMkLst>
        </pc:picChg>
        <pc:picChg chg="add mod">
          <ac:chgData name="Weifeng Xu" userId="e7aed605-a3dd-4d5a-a692-a87037af107b" providerId="ADAL" clId="{C5F2F85B-61A7-4435-82BB-E36ABE9B7C47}" dt="2021-09-30T00:49:43.300" v="5709" actId="1076"/>
          <ac:picMkLst>
            <pc:docMk/>
            <pc:sldMk cId="1941812047" sldId="404"/>
            <ac:picMk id="6" creationId="{6BAC513A-E107-4B9F-8D6D-F1285CEF6701}"/>
          </ac:picMkLst>
        </pc:picChg>
      </pc:sldChg>
      <pc:sldChg chg="addSp delSp modSp new mod modNotesTx">
        <pc:chgData name="Weifeng Xu" userId="e7aed605-a3dd-4d5a-a692-a87037af107b" providerId="ADAL" clId="{C5F2F85B-61A7-4435-82BB-E36ABE9B7C47}" dt="2022-03-17T18:29:48.435" v="6749" actId="478"/>
        <pc:sldMkLst>
          <pc:docMk/>
          <pc:sldMk cId="1100325966" sldId="405"/>
        </pc:sldMkLst>
        <pc:spChg chg="add mod">
          <ac:chgData name="Weifeng Xu" userId="e7aed605-a3dd-4d5a-a692-a87037af107b" providerId="ADAL" clId="{C5F2F85B-61A7-4435-82BB-E36ABE9B7C47}" dt="2021-09-30T01:38:03.405" v="5989" actId="1076"/>
          <ac:spMkLst>
            <pc:docMk/>
            <pc:sldMk cId="1100325966" sldId="405"/>
            <ac:spMk id="5" creationId="{DB5FFC9E-17E0-497F-AFD2-2385D7D0ADD2}"/>
          </ac:spMkLst>
        </pc:spChg>
        <pc:spChg chg="add mod">
          <ac:chgData name="Weifeng Xu" userId="e7aed605-a3dd-4d5a-a692-a87037af107b" providerId="ADAL" clId="{C5F2F85B-61A7-4435-82BB-E36ABE9B7C47}" dt="2022-03-17T16:20:34.343" v="6653" actId="313"/>
          <ac:spMkLst>
            <pc:docMk/>
            <pc:sldMk cId="1100325966" sldId="405"/>
            <ac:spMk id="6" creationId="{8CA3F342-652F-4355-A112-E8F4BECD2083}"/>
          </ac:spMkLst>
        </pc:spChg>
        <pc:picChg chg="add mod">
          <ac:chgData name="Weifeng Xu" userId="e7aed605-a3dd-4d5a-a692-a87037af107b" providerId="ADAL" clId="{C5F2F85B-61A7-4435-82BB-E36ABE9B7C47}" dt="2021-09-30T01:38:03.405" v="5989" actId="1076"/>
          <ac:picMkLst>
            <pc:docMk/>
            <pc:sldMk cId="1100325966" sldId="405"/>
            <ac:picMk id="3" creationId="{06E4BEE0-B33D-4878-BB95-DB45574169DF}"/>
          </ac:picMkLst>
        </pc:picChg>
        <pc:picChg chg="add del mod">
          <ac:chgData name="Weifeng Xu" userId="e7aed605-a3dd-4d5a-a692-a87037af107b" providerId="ADAL" clId="{C5F2F85B-61A7-4435-82BB-E36ABE9B7C47}" dt="2022-03-17T18:29:48.435" v="6749" actId="478"/>
          <ac:picMkLst>
            <pc:docMk/>
            <pc:sldMk cId="1100325966" sldId="405"/>
            <ac:picMk id="7" creationId="{7686CEDF-5650-4B25-ACB1-ABF2C7C7628E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10-11T02:19:27.747" v="6144" actId="20577"/>
        <pc:sldMkLst>
          <pc:docMk/>
          <pc:sldMk cId="1461718203" sldId="406"/>
        </pc:sldMkLst>
        <pc:spChg chg="add mod">
          <ac:chgData name="Weifeng Xu" userId="e7aed605-a3dd-4d5a-a692-a87037af107b" providerId="ADAL" clId="{C5F2F85B-61A7-4435-82BB-E36ABE9B7C47}" dt="2021-10-11T02:19:27.747" v="6144" actId="20577"/>
          <ac:spMkLst>
            <pc:docMk/>
            <pc:sldMk cId="1461718203" sldId="406"/>
            <ac:spMk id="2" creationId="{AC3FEF05-16D4-4A2C-994D-8122126C328D}"/>
          </ac:spMkLst>
        </pc:spChg>
        <pc:picChg chg="add mod modCrop">
          <ac:chgData name="Weifeng Xu" userId="e7aed605-a3dd-4d5a-a692-a87037af107b" providerId="ADAL" clId="{C5F2F85B-61A7-4435-82BB-E36ABE9B7C47}" dt="2021-10-11T01:57:10.060" v="6106" actId="1076"/>
          <ac:picMkLst>
            <pc:docMk/>
            <pc:sldMk cId="1461718203" sldId="406"/>
            <ac:picMk id="4" creationId="{6EE86C50-A2B6-4336-BA64-4050F9612B5F}"/>
          </ac:picMkLst>
        </pc:picChg>
      </pc:sldChg>
      <pc:sldChg chg="addSp modSp new mod modClrScheme chgLayout">
        <pc:chgData name="Weifeng Xu" userId="e7aed605-a3dd-4d5a-a692-a87037af107b" providerId="ADAL" clId="{C5F2F85B-61A7-4435-82BB-E36ABE9B7C47}" dt="2021-10-11T02:19:51.283" v="6148" actId="20577"/>
        <pc:sldMkLst>
          <pc:docMk/>
          <pc:sldMk cId="2093105468" sldId="407"/>
        </pc:sldMkLst>
        <pc:spChg chg="add mod">
          <ac:chgData name="Weifeng Xu" userId="e7aed605-a3dd-4d5a-a692-a87037af107b" providerId="ADAL" clId="{C5F2F85B-61A7-4435-82BB-E36ABE9B7C47}" dt="2021-10-11T02:19:51.283" v="6148" actId="20577"/>
          <ac:spMkLst>
            <pc:docMk/>
            <pc:sldMk cId="2093105468" sldId="407"/>
            <ac:spMk id="2" creationId="{4BAE4679-E0C4-4B5E-9FE0-4ADF203C3DF9}"/>
          </ac:spMkLst>
        </pc:spChg>
        <pc:picChg chg="add mod modCrop">
          <ac:chgData name="Weifeng Xu" userId="e7aed605-a3dd-4d5a-a692-a87037af107b" providerId="ADAL" clId="{C5F2F85B-61A7-4435-82BB-E36ABE9B7C47}" dt="2021-10-11T02:19:45.816" v="6146" actId="732"/>
          <ac:picMkLst>
            <pc:docMk/>
            <pc:sldMk cId="2093105468" sldId="407"/>
            <ac:picMk id="4" creationId="{9CD0D85C-E746-4EBE-8865-DEC774F3EF69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1-10-11T02:29:51.409" v="6235" actId="20577"/>
        <pc:sldMkLst>
          <pc:docMk/>
          <pc:sldMk cId="3385877214" sldId="408"/>
        </pc:sldMkLst>
        <pc:spChg chg="del">
          <ac:chgData name="Weifeng Xu" userId="e7aed605-a3dd-4d5a-a692-a87037af107b" providerId="ADAL" clId="{C5F2F85B-61A7-4435-82BB-E36ABE9B7C47}" dt="2021-10-11T02:17:57.933" v="6118" actId="700"/>
          <ac:spMkLst>
            <pc:docMk/>
            <pc:sldMk cId="3385877214" sldId="408"/>
            <ac:spMk id="2" creationId="{346DEDFD-4B5C-4BD7-818D-D324071D559B}"/>
          </ac:spMkLst>
        </pc:spChg>
        <pc:spChg chg="add mod">
          <ac:chgData name="Weifeng Xu" userId="e7aed605-a3dd-4d5a-a692-a87037af107b" providerId="ADAL" clId="{C5F2F85B-61A7-4435-82BB-E36ABE9B7C47}" dt="2021-10-11T02:18:48.487" v="6142" actId="207"/>
          <ac:spMkLst>
            <pc:docMk/>
            <pc:sldMk cId="3385877214" sldId="408"/>
            <ac:spMk id="5" creationId="{AA1E76A9-70B5-4526-8286-01B892CC3656}"/>
          </ac:spMkLst>
        </pc:spChg>
        <pc:spChg chg="add mod">
          <ac:chgData name="Weifeng Xu" userId="e7aed605-a3dd-4d5a-a692-a87037af107b" providerId="ADAL" clId="{C5F2F85B-61A7-4435-82BB-E36ABE9B7C47}" dt="2021-10-11T02:29:51.409" v="6235" actId="20577"/>
          <ac:spMkLst>
            <pc:docMk/>
            <pc:sldMk cId="3385877214" sldId="408"/>
            <ac:spMk id="6" creationId="{44D37BDA-AA97-4063-AF2F-D20B7E92BE5D}"/>
          </ac:spMkLst>
        </pc:spChg>
        <pc:picChg chg="add mod">
          <ac:chgData name="Weifeng Xu" userId="e7aed605-a3dd-4d5a-a692-a87037af107b" providerId="ADAL" clId="{C5F2F85B-61A7-4435-82BB-E36ABE9B7C47}" dt="2021-10-11T02:18:00.156" v="6119" actId="1076"/>
          <ac:picMkLst>
            <pc:docMk/>
            <pc:sldMk cId="3385877214" sldId="408"/>
            <ac:picMk id="4" creationId="{225BED75-6907-45E0-B5D4-29F2F1F9ADD1}"/>
          </ac:picMkLst>
        </pc:picChg>
      </pc:sldChg>
      <pc:sldChg chg="addSp delSp modSp new mod modClrScheme chgLayout">
        <pc:chgData name="Weifeng Xu" userId="e7aed605-a3dd-4d5a-a692-a87037af107b" providerId="ADAL" clId="{C5F2F85B-61A7-4435-82BB-E36ABE9B7C47}" dt="2022-04-04T14:37:13.767" v="7317" actId="1076"/>
        <pc:sldMkLst>
          <pc:docMk/>
          <pc:sldMk cId="2648164345" sldId="409"/>
        </pc:sldMkLst>
        <pc:spChg chg="mod ord">
          <ac:chgData name="Weifeng Xu" userId="e7aed605-a3dd-4d5a-a692-a87037af107b" providerId="ADAL" clId="{C5F2F85B-61A7-4435-82BB-E36ABE9B7C47}" dt="2022-03-17T15:10:30.417" v="6492" actId="6549"/>
          <ac:spMkLst>
            <pc:docMk/>
            <pc:sldMk cId="2648164345" sldId="409"/>
            <ac:spMk id="2" creationId="{9A45A8A2-7F64-47F7-990A-53B9990E46A8}"/>
          </ac:spMkLst>
        </pc:spChg>
        <pc:spChg chg="add mod">
          <ac:chgData name="Weifeng Xu" userId="e7aed605-a3dd-4d5a-a692-a87037af107b" providerId="ADAL" clId="{C5F2F85B-61A7-4435-82BB-E36ABE9B7C47}" dt="2022-04-04T14:32:18.757" v="7272" actId="208"/>
          <ac:spMkLst>
            <pc:docMk/>
            <pc:sldMk cId="2648164345" sldId="409"/>
            <ac:spMk id="3" creationId="{07FFF14F-CCE6-4463-81FE-67F4C3D9FA32}"/>
          </ac:spMkLst>
        </pc:spChg>
        <pc:spChg chg="del">
          <ac:chgData name="Weifeng Xu" userId="e7aed605-a3dd-4d5a-a692-a87037af107b" providerId="ADAL" clId="{C5F2F85B-61A7-4435-82BB-E36ABE9B7C47}" dt="2022-03-17T14:51:26.618" v="6383" actId="700"/>
          <ac:spMkLst>
            <pc:docMk/>
            <pc:sldMk cId="2648164345" sldId="409"/>
            <ac:spMk id="3" creationId="{083B7104-4B9A-4F27-93CC-2E70D1D2A090}"/>
          </ac:spMkLst>
        </pc:spChg>
        <pc:spChg chg="add del mod">
          <ac:chgData name="Weifeng Xu" userId="e7aed605-a3dd-4d5a-a692-a87037af107b" providerId="ADAL" clId="{C5F2F85B-61A7-4435-82BB-E36ABE9B7C47}" dt="2022-03-17T15:12:18.621" v="6493" actId="478"/>
          <ac:spMkLst>
            <pc:docMk/>
            <pc:sldMk cId="2648164345" sldId="409"/>
            <ac:spMk id="5" creationId="{BC73AEFD-B14E-4749-A1D3-891653B1B208}"/>
          </ac:spMkLst>
        </pc:spChg>
        <pc:spChg chg="add del mod">
          <ac:chgData name="Weifeng Xu" userId="e7aed605-a3dd-4d5a-a692-a87037af107b" providerId="ADAL" clId="{C5F2F85B-61A7-4435-82BB-E36ABE9B7C47}" dt="2022-04-04T14:33:54.915" v="7288" actId="478"/>
          <ac:spMkLst>
            <pc:docMk/>
            <pc:sldMk cId="2648164345" sldId="409"/>
            <ac:spMk id="5" creationId="{C05DCF01-6B2A-4683-9570-0BF12DE314C1}"/>
          </ac:spMkLst>
        </pc:spChg>
        <pc:spChg chg="add del mod">
          <ac:chgData name="Weifeng Xu" userId="e7aed605-a3dd-4d5a-a692-a87037af107b" providerId="ADAL" clId="{C5F2F85B-61A7-4435-82BB-E36ABE9B7C47}" dt="2022-03-17T15:12:19.485" v="6494" actId="478"/>
          <ac:spMkLst>
            <pc:docMk/>
            <pc:sldMk cId="2648164345" sldId="409"/>
            <ac:spMk id="6" creationId="{6B3F5C2D-092D-4D51-A921-792ADFE03ED8}"/>
          </ac:spMkLst>
        </pc:spChg>
        <pc:spChg chg="add mod">
          <ac:chgData name="Weifeng Xu" userId="e7aed605-a3dd-4d5a-a692-a87037af107b" providerId="ADAL" clId="{C5F2F85B-61A7-4435-82BB-E36ABE9B7C47}" dt="2022-04-04T14:34:29.078" v="7296" actId="1076"/>
          <ac:spMkLst>
            <pc:docMk/>
            <pc:sldMk cId="2648164345" sldId="409"/>
            <ac:spMk id="6" creationId="{A63B3F90-452E-4DF0-8273-F6F24AC1E431}"/>
          </ac:spMkLst>
        </pc:spChg>
        <pc:spChg chg="add del mod">
          <ac:chgData name="Weifeng Xu" userId="e7aed605-a3dd-4d5a-a692-a87037af107b" providerId="ADAL" clId="{C5F2F85B-61A7-4435-82BB-E36ABE9B7C47}" dt="2022-03-17T15:12:22.717" v="6496" actId="478"/>
          <ac:spMkLst>
            <pc:docMk/>
            <pc:sldMk cId="2648164345" sldId="409"/>
            <ac:spMk id="7" creationId="{B71980F4-67B5-49CF-A999-0B3C7801C9A4}"/>
          </ac:spMkLst>
        </pc:spChg>
        <pc:spChg chg="add del mod">
          <ac:chgData name="Weifeng Xu" userId="e7aed605-a3dd-4d5a-a692-a87037af107b" providerId="ADAL" clId="{C5F2F85B-61A7-4435-82BB-E36ABE9B7C47}" dt="2022-03-17T15:12:21.213" v="6495" actId="478"/>
          <ac:spMkLst>
            <pc:docMk/>
            <pc:sldMk cId="2648164345" sldId="409"/>
            <ac:spMk id="9" creationId="{C4D6555A-026E-4503-941C-904C097A062A}"/>
          </ac:spMkLst>
        </pc:spChg>
        <pc:spChg chg="add mod">
          <ac:chgData name="Weifeng Xu" userId="e7aed605-a3dd-4d5a-a692-a87037af107b" providerId="ADAL" clId="{C5F2F85B-61A7-4435-82BB-E36ABE9B7C47}" dt="2022-04-04T14:35:58.210" v="7311" actId="14100"/>
          <ac:spMkLst>
            <pc:docMk/>
            <pc:sldMk cId="2648164345" sldId="409"/>
            <ac:spMk id="11" creationId="{05ED19BD-7B5E-425D-97C3-392B6AAEB967}"/>
          </ac:spMkLst>
        </pc:spChg>
        <pc:picChg chg="add del mod">
          <ac:chgData name="Weifeng Xu" userId="e7aed605-a3dd-4d5a-a692-a87037af107b" providerId="ADAL" clId="{C5F2F85B-61A7-4435-82BB-E36ABE9B7C47}" dt="2022-03-17T15:12:37.642" v="6499" actId="14100"/>
          <ac:picMkLst>
            <pc:docMk/>
            <pc:sldMk cId="2648164345" sldId="409"/>
            <ac:picMk id="4" creationId="{CEA28C4C-20E9-465D-A35A-450AFC0D707E}"/>
          </ac:picMkLst>
        </pc:picChg>
        <pc:picChg chg="add mod">
          <ac:chgData name="Weifeng Xu" userId="e7aed605-a3dd-4d5a-a692-a87037af107b" providerId="ADAL" clId="{C5F2F85B-61A7-4435-82BB-E36ABE9B7C47}" dt="2022-04-04T14:35:19.365" v="7303" actId="1076"/>
          <ac:picMkLst>
            <pc:docMk/>
            <pc:sldMk cId="2648164345" sldId="409"/>
            <ac:picMk id="9" creationId="{AA936CC8-775D-40D5-9C9E-46DD4091255B}"/>
          </ac:picMkLst>
        </pc:picChg>
        <pc:picChg chg="add del mod">
          <ac:chgData name="Weifeng Xu" userId="e7aed605-a3dd-4d5a-a692-a87037af107b" providerId="ADAL" clId="{C5F2F85B-61A7-4435-82BB-E36ABE9B7C47}" dt="2022-04-04T14:36:01.922" v="7312" actId="478"/>
          <ac:picMkLst>
            <pc:docMk/>
            <pc:sldMk cId="2648164345" sldId="409"/>
            <ac:picMk id="10" creationId="{633C51D7-692E-474E-91F9-177CAEBB2039}"/>
          </ac:picMkLst>
        </pc:picChg>
        <pc:picChg chg="add mod">
          <ac:chgData name="Weifeng Xu" userId="e7aed605-a3dd-4d5a-a692-a87037af107b" providerId="ADAL" clId="{C5F2F85B-61A7-4435-82BB-E36ABE9B7C47}" dt="2022-04-04T14:37:13.767" v="7317" actId="1076"/>
          <ac:picMkLst>
            <pc:docMk/>
            <pc:sldMk cId="2648164345" sldId="409"/>
            <ac:picMk id="12" creationId="{45966012-783E-46A7-AB67-0393AC730FB8}"/>
          </ac:picMkLst>
        </pc:picChg>
        <pc:picChg chg="add del mod">
          <ac:chgData name="Weifeng Xu" userId="e7aed605-a3dd-4d5a-a692-a87037af107b" providerId="ADAL" clId="{C5F2F85B-61A7-4435-82BB-E36ABE9B7C47}" dt="2022-04-04T14:35:14.770" v="7301" actId="478"/>
          <ac:picMkLst>
            <pc:docMk/>
            <pc:sldMk cId="2648164345" sldId="409"/>
            <ac:picMk id="3074" creationId="{81D76340-4CA7-4392-ACE7-49AC32E88C1F}"/>
          </ac:picMkLst>
        </pc:picChg>
        <pc:cxnChg chg="add del mod">
          <ac:chgData name="Weifeng Xu" userId="e7aed605-a3dd-4d5a-a692-a87037af107b" providerId="ADAL" clId="{C5F2F85B-61A7-4435-82BB-E36ABE9B7C47}" dt="2022-03-17T14:52:01.877" v="6406" actId="1037"/>
          <ac:cxnSpMkLst>
            <pc:docMk/>
            <pc:sldMk cId="2648164345" sldId="409"/>
            <ac:cxnSpMk id="8" creationId="{EFAC31C2-CA47-49D7-B563-6B20CC4E08B8}"/>
          </ac:cxnSpMkLst>
        </pc:cxnChg>
      </pc:sldChg>
      <pc:sldChg chg="addSp delSp modSp new mod">
        <pc:chgData name="Weifeng Xu" userId="e7aed605-a3dd-4d5a-a692-a87037af107b" providerId="ADAL" clId="{C5F2F85B-61A7-4435-82BB-E36ABE9B7C47}" dt="2022-03-17T15:16:30.220" v="6509" actId="14100"/>
        <pc:sldMkLst>
          <pc:docMk/>
          <pc:sldMk cId="1298988119" sldId="410"/>
        </pc:sldMkLst>
        <pc:spChg chg="mod">
          <ac:chgData name="Weifeng Xu" userId="e7aed605-a3dd-4d5a-a692-a87037af107b" providerId="ADAL" clId="{C5F2F85B-61A7-4435-82BB-E36ABE9B7C47}" dt="2022-03-17T14:54:32.003" v="6446" actId="20577"/>
          <ac:spMkLst>
            <pc:docMk/>
            <pc:sldMk cId="1298988119" sldId="410"/>
            <ac:spMk id="2" creationId="{3F7E6D32-95E2-4029-99EC-40328D49DEF5}"/>
          </ac:spMkLst>
        </pc:spChg>
        <pc:spChg chg="add del mod">
          <ac:chgData name="Weifeng Xu" userId="e7aed605-a3dd-4d5a-a692-a87037af107b" providerId="ADAL" clId="{C5F2F85B-61A7-4435-82BB-E36ABE9B7C47}" dt="2022-03-17T14:55:48.777" v="6458" actId="478"/>
          <ac:spMkLst>
            <pc:docMk/>
            <pc:sldMk cId="1298988119" sldId="410"/>
            <ac:spMk id="7" creationId="{023A484C-0EC7-4622-B307-BECDB73E11D6}"/>
          </ac:spMkLst>
        </pc:spChg>
        <pc:spChg chg="add del mod">
          <ac:chgData name="Weifeng Xu" userId="e7aed605-a3dd-4d5a-a692-a87037af107b" providerId="ADAL" clId="{C5F2F85B-61A7-4435-82BB-E36ABE9B7C47}" dt="2022-03-17T15:14:33.457" v="6503"/>
          <ac:spMkLst>
            <pc:docMk/>
            <pc:sldMk cId="1298988119" sldId="410"/>
            <ac:spMk id="9" creationId="{C5ABDE2B-6D0B-40FA-A9AA-8635AECFC64A}"/>
          </ac:spMkLst>
        </pc:spChg>
        <pc:picChg chg="add del mod">
          <ac:chgData name="Weifeng Xu" userId="e7aed605-a3dd-4d5a-a692-a87037af107b" providerId="ADAL" clId="{C5F2F85B-61A7-4435-82BB-E36ABE9B7C47}" dt="2022-03-17T15:14:32.786" v="6501" actId="1076"/>
          <ac:picMkLst>
            <pc:docMk/>
            <pc:sldMk cId="1298988119" sldId="410"/>
            <ac:picMk id="3" creationId="{E55B2051-A860-4020-8F69-81932DE89F18}"/>
          </ac:picMkLst>
        </pc:picChg>
        <pc:picChg chg="add del mod">
          <ac:chgData name="Weifeng Xu" userId="e7aed605-a3dd-4d5a-a692-a87037af107b" providerId="ADAL" clId="{C5F2F85B-61A7-4435-82BB-E36ABE9B7C47}" dt="2022-03-17T14:54:58.339" v="6450"/>
          <ac:picMkLst>
            <pc:docMk/>
            <pc:sldMk cId="1298988119" sldId="410"/>
            <ac:picMk id="4" creationId="{524A09B9-E7F5-498E-A235-1CD89B47B19E}"/>
          </ac:picMkLst>
        </pc:picChg>
        <pc:picChg chg="add mod">
          <ac:chgData name="Weifeng Xu" userId="e7aed605-a3dd-4d5a-a692-a87037af107b" providerId="ADAL" clId="{C5F2F85B-61A7-4435-82BB-E36ABE9B7C47}" dt="2022-03-17T14:56:00.118" v="6463" actId="1076"/>
          <ac:picMkLst>
            <pc:docMk/>
            <pc:sldMk cId="1298988119" sldId="410"/>
            <ac:picMk id="6" creationId="{5C86F63A-5F63-459A-AEDC-52556C4C858F}"/>
          </ac:picMkLst>
        </pc:picChg>
        <pc:picChg chg="add mod">
          <ac:chgData name="Weifeng Xu" userId="e7aed605-a3dd-4d5a-a692-a87037af107b" providerId="ADAL" clId="{C5F2F85B-61A7-4435-82BB-E36ABE9B7C47}" dt="2022-03-17T14:56:04.447" v="6465" actId="1076"/>
          <ac:picMkLst>
            <pc:docMk/>
            <pc:sldMk cId="1298988119" sldId="410"/>
            <ac:picMk id="8" creationId="{599AB255-D8A3-44BA-A02C-36091E4FF691}"/>
          </ac:picMkLst>
        </pc:picChg>
        <pc:picChg chg="add mod">
          <ac:chgData name="Weifeng Xu" userId="e7aed605-a3dd-4d5a-a692-a87037af107b" providerId="ADAL" clId="{C5F2F85B-61A7-4435-82BB-E36ABE9B7C47}" dt="2022-03-17T15:16:30.220" v="6509" actId="14100"/>
          <ac:picMkLst>
            <pc:docMk/>
            <pc:sldMk cId="1298988119" sldId="410"/>
            <ac:picMk id="10" creationId="{55A404F2-FAFB-462A-AB29-F2B57DF4904F}"/>
          </ac:picMkLst>
        </pc:picChg>
        <pc:cxnChg chg="add">
          <ac:chgData name="Weifeng Xu" userId="e7aed605-a3dd-4d5a-a692-a87037af107b" providerId="ADAL" clId="{C5F2F85B-61A7-4435-82BB-E36ABE9B7C47}" dt="2022-03-17T15:16:23.339" v="6506" actId="11529"/>
          <ac:cxnSpMkLst>
            <pc:docMk/>
            <pc:sldMk cId="1298988119" sldId="410"/>
            <ac:cxnSpMk id="12" creationId="{389C5D96-2DCE-4E7D-AFEC-37DE95FCC506}"/>
          </ac:cxnSpMkLst>
        </pc:cxnChg>
      </pc:sldChg>
      <pc:sldChg chg="addSp modSp new mod modNotesTx">
        <pc:chgData name="Weifeng Xu" userId="e7aed605-a3dd-4d5a-a692-a87037af107b" providerId="ADAL" clId="{C5F2F85B-61A7-4435-82BB-E36ABE9B7C47}" dt="2022-03-17T18:29:34.883" v="6748" actId="20577"/>
        <pc:sldMkLst>
          <pc:docMk/>
          <pc:sldMk cId="2055519347" sldId="411"/>
        </pc:sldMkLst>
        <pc:spChg chg="add mod">
          <ac:chgData name="Weifeng Xu" userId="e7aed605-a3dd-4d5a-a692-a87037af107b" providerId="ADAL" clId="{C5F2F85B-61A7-4435-82BB-E36ABE9B7C47}" dt="2022-03-17T18:29:27.138" v="6744" actId="20577"/>
          <ac:spMkLst>
            <pc:docMk/>
            <pc:sldMk cId="2055519347" sldId="411"/>
            <ac:spMk id="4" creationId="{D777D83A-05E0-4CD0-BE3B-F9C4A0B4127F}"/>
          </ac:spMkLst>
        </pc:spChg>
        <pc:spChg chg="add mod">
          <ac:chgData name="Weifeng Xu" userId="e7aed605-a3dd-4d5a-a692-a87037af107b" providerId="ADAL" clId="{C5F2F85B-61A7-4435-82BB-E36ABE9B7C47}" dt="2022-03-17T18:29:32.448" v="6746" actId="20577"/>
          <ac:spMkLst>
            <pc:docMk/>
            <pc:sldMk cId="2055519347" sldId="411"/>
            <ac:spMk id="5" creationId="{258F63BB-A38F-4ED3-A61A-E624D6BD7518}"/>
          </ac:spMkLst>
        </pc:spChg>
        <pc:spChg chg="add mod">
          <ac:chgData name="Weifeng Xu" userId="e7aed605-a3dd-4d5a-a692-a87037af107b" providerId="ADAL" clId="{C5F2F85B-61A7-4435-82BB-E36ABE9B7C47}" dt="2022-03-17T18:29:34.883" v="6748" actId="20577"/>
          <ac:spMkLst>
            <pc:docMk/>
            <pc:sldMk cId="2055519347" sldId="411"/>
            <ac:spMk id="6" creationId="{D28E5D7E-579F-4677-8A0B-916581F47673}"/>
          </ac:spMkLst>
        </pc:spChg>
        <pc:picChg chg="add mod">
          <ac:chgData name="Weifeng Xu" userId="e7aed605-a3dd-4d5a-a692-a87037af107b" providerId="ADAL" clId="{C5F2F85B-61A7-4435-82BB-E36ABE9B7C47}" dt="2022-03-17T16:39:05.843" v="6694" actId="1076"/>
          <ac:picMkLst>
            <pc:docMk/>
            <pc:sldMk cId="2055519347" sldId="411"/>
            <ac:picMk id="3" creationId="{C3701184-ADB8-4E17-8A8F-7E3B64ECBE01}"/>
          </ac:picMkLst>
        </pc:picChg>
      </pc:sldChg>
      <pc:sldChg chg="addSp delSp modSp new mod modClrScheme chgLayout modNotesTx">
        <pc:chgData name="Weifeng Xu" userId="e7aed605-a3dd-4d5a-a692-a87037af107b" providerId="ADAL" clId="{C5F2F85B-61A7-4435-82BB-E36ABE9B7C47}" dt="2022-03-30T14:09:07.823" v="7164" actId="1076"/>
        <pc:sldMkLst>
          <pc:docMk/>
          <pc:sldMk cId="1699421850" sldId="412"/>
        </pc:sldMkLst>
        <pc:spChg chg="del">
          <ac:chgData name="Weifeng Xu" userId="e7aed605-a3dd-4d5a-a692-a87037af107b" providerId="ADAL" clId="{C5F2F85B-61A7-4435-82BB-E36ABE9B7C47}" dt="2022-03-17T21:48:55.130" v="6760" actId="700"/>
          <ac:spMkLst>
            <pc:docMk/>
            <pc:sldMk cId="1699421850" sldId="412"/>
            <ac:spMk id="2" creationId="{60925C64-54C5-48A5-AD9A-B02351EF2503}"/>
          </ac:spMkLst>
        </pc:spChg>
        <pc:spChg chg="add del mod">
          <ac:chgData name="Weifeng Xu" userId="e7aed605-a3dd-4d5a-a692-a87037af107b" providerId="ADAL" clId="{C5F2F85B-61A7-4435-82BB-E36ABE9B7C47}" dt="2022-03-17T22:08:05.449" v="6913" actId="478"/>
          <ac:spMkLst>
            <pc:docMk/>
            <pc:sldMk cId="1699421850" sldId="412"/>
            <ac:spMk id="4" creationId="{86A928CD-B779-401E-A7E0-24391121F4DB}"/>
          </ac:spMkLst>
        </pc:spChg>
        <pc:spChg chg="add del mod ord">
          <ac:chgData name="Weifeng Xu" userId="e7aed605-a3dd-4d5a-a692-a87037af107b" providerId="ADAL" clId="{C5F2F85B-61A7-4435-82BB-E36ABE9B7C47}" dt="2022-03-17T22:06:28.696" v="6880" actId="700"/>
          <ac:spMkLst>
            <pc:docMk/>
            <pc:sldMk cId="1699421850" sldId="412"/>
            <ac:spMk id="5" creationId="{8919F9AA-ABB5-4966-B424-238CB13E0A82}"/>
          </ac:spMkLst>
        </pc:spChg>
        <pc:spChg chg="add mod ord">
          <ac:chgData name="Weifeng Xu" userId="e7aed605-a3dd-4d5a-a692-a87037af107b" providerId="ADAL" clId="{C5F2F85B-61A7-4435-82BB-E36ABE9B7C47}" dt="2022-03-17T22:11:41.702" v="7054" actId="20577"/>
          <ac:spMkLst>
            <pc:docMk/>
            <pc:sldMk cId="1699421850" sldId="412"/>
            <ac:spMk id="6" creationId="{7C2D880B-DF6B-4199-92A0-3934D9780DAF}"/>
          </ac:spMkLst>
        </pc:spChg>
        <pc:spChg chg="add mod">
          <ac:chgData name="Weifeng Xu" userId="e7aed605-a3dd-4d5a-a692-a87037af107b" providerId="ADAL" clId="{C5F2F85B-61A7-4435-82BB-E36ABE9B7C47}" dt="2022-03-17T22:16:14.518" v="7116" actId="20577"/>
          <ac:spMkLst>
            <pc:docMk/>
            <pc:sldMk cId="1699421850" sldId="412"/>
            <ac:spMk id="7" creationId="{1781FB54-7C73-4F3A-AA1F-82E7E968BAD1}"/>
          </ac:spMkLst>
        </pc:spChg>
        <pc:spChg chg="add mod">
          <ac:chgData name="Weifeng Xu" userId="e7aed605-a3dd-4d5a-a692-a87037af107b" providerId="ADAL" clId="{C5F2F85B-61A7-4435-82BB-E36ABE9B7C47}" dt="2022-03-30T14:09:07.823" v="7164" actId="1076"/>
          <ac:spMkLst>
            <pc:docMk/>
            <pc:sldMk cId="1699421850" sldId="412"/>
            <ac:spMk id="8" creationId="{8C8042F3-ADCB-4267-89DA-46A2D0BABDD6}"/>
          </ac:spMkLst>
        </pc:spChg>
        <pc:picChg chg="add mod">
          <ac:chgData name="Weifeng Xu" userId="e7aed605-a3dd-4d5a-a692-a87037af107b" providerId="ADAL" clId="{C5F2F85B-61A7-4435-82BB-E36ABE9B7C47}" dt="2022-03-17T22:08:14.612" v="6916" actId="1076"/>
          <ac:picMkLst>
            <pc:docMk/>
            <pc:sldMk cId="1699421850" sldId="412"/>
            <ac:picMk id="3" creationId="{E9EFC07D-0E29-4609-A4E2-824E65B830B1}"/>
          </ac:picMkLst>
        </pc:picChg>
        <pc:cxnChg chg="add del">
          <ac:chgData name="Weifeng Xu" userId="e7aed605-a3dd-4d5a-a692-a87037af107b" providerId="ADAL" clId="{C5F2F85B-61A7-4435-82BB-E36ABE9B7C47}" dt="2022-03-17T22:16:41.673" v="7118" actId="11529"/>
          <ac:cxnSpMkLst>
            <pc:docMk/>
            <pc:sldMk cId="1699421850" sldId="412"/>
            <ac:cxnSpMk id="9" creationId="{E0FD29C5-01E5-4915-A70A-DA0A51C31881}"/>
          </ac:cxnSpMkLst>
        </pc:cxnChg>
        <pc:cxnChg chg="add mod">
          <ac:chgData name="Weifeng Xu" userId="e7aed605-a3dd-4d5a-a692-a87037af107b" providerId="ADAL" clId="{C5F2F85B-61A7-4435-82BB-E36ABE9B7C47}" dt="2022-03-17T22:16:56.494" v="7121" actId="14100"/>
          <ac:cxnSpMkLst>
            <pc:docMk/>
            <pc:sldMk cId="1699421850" sldId="412"/>
            <ac:cxnSpMk id="11" creationId="{68D3A186-5531-492D-B4A3-088D77CD996C}"/>
          </ac:cxnSpMkLst>
        </pc:cxnChg>
      </pc:sldChg>
      <pc:sldChg chg="addSp delSp modSp new mod modClrScheme chgLayout modNotesTx">
        <pc:chgData name="Weifeng Xu" userId="e7aed605-a3dd-4d5a-a692-a87037af107b" providerId="ADAL" clId="{C5F2F85B-61A7-4435-82BB-E36ABE9B7C47}" dt="2022-04-11T21:15:58.590" v="7389"/>
        <pc:sldMkLst>
          <pc:docMk/>
          <pc:sldMk cId="1882884483" sldId="413"/>
        </pc:sldMkLst>
        <pc:spChg chg="add mod">
          <ac:chgData name="Weifeng Xu" userId="e7aed605-a3dd-4d5a-a692-a87037af107b" providerId="ADAL" clId="{C5F2F85B-61A7-4435-82BB-E36ABE9B7C47}" dt="2022-03-17T22:12:05.402" v="7055" actId="1076"/>
          <ac:spMkLst>
            <pc:docMk/>
            <pc:sldMk cId="1882884483" sldId="413"/>
            <ac:spMk id="3" creationId="{8B999C9A-CB20-465B-A0A3-950B2889F671}"/>
          </ac:spMkLst>
        </pc:spChg>
        <pc:spChg chg="add del mod">
          <ac:chgData name="Weifeng Xu" userId="e7aed605-a3dd-4d5a-a692-a87037af107b" providerId="ADAL" clId="{C5F2F85B-61A7-4435-82BB-E36ABE9B7C47}" dt="2022-03-17T22:06:36.995" v="6883" actId="478"/>
          <ac:spMkLst>
            <pc:docMk/>
            <pc:sldMk cId="1882884483" sldId="413"/>
            <ac:spMk id="4" creationId="{441F08FD-3174-4708-842E-6E47402EA90B}"/>
          </ac:spMkLst>
        </pc:spChg>
        <pc:spChg chg="add del mod ord">
          <ac:chgData name="Weifeng Xu" userId="e7aed605-a3dd-4d5a-a692-a87037af107b" providerId="ADAL" clId="{C5F2F85B-61A7-4435-82BB-E36ABE9B7C47}" dt="2022-03-17T22:09:27.502" v="6924" actId="700"/>
          <ac:spMkLst>
            <pc:docMk/>
            <pc:sldMk cId="1882884483" sldId="413"/>
            <ac:spMk id="5" creationId="{73527368-2E8D-4EAA-9E60-B370419B7462}"/>
          </ac:spMkLst>
        </pc:spChg>
        <pc:spChg chg="add mod">
          <ac:chgData name="Weifeng Xu" userId="e7aed605-a3dd-4d5a-a692-a87037af107b" providerId="ADAL" clId="{C5F2F85B-61A7-4435-82BB-E36ABE9B7C47}" dt="2022-03-17T22:12:51.531" v="7079" actId="20577"/>
          <ac:spMkLst>
            <pc:docMk/>
            <pc:sldMk cId="1882884483" sldId="413"/>
            <ac:spMk id="6" creationId="{D38DAF5B-089A-45A9-A262-F2E6EEB65C4F}"/>
          </ac:spMkLst>
        </pc:spChg>
        <pc:spChg chg="add mod ord">
          <ac:chgData name="Weifeng Xu" userId="e7aed605-a3dd-4d5a-a692-a87037af107b" providerId="ADAL" clId="{C5F2F85B-61A7-4435-82BB-E36ABE9B7C47}" dt="2022-03-17T22:12:34.139" v="7071" actId="20577"/>
          <ac:spMkLst>
            <pc:docMk/>
            <pc:sldMk cId="1882884483" sldId="413"/>
            <ac:spMk id="7" creationId="{58E98BC2-1A09-492B-8CE0-8916B854819A}"/>
          </ac:spMkLst>
        </pc:spChg>
        <pc:picChg chg="add mod">
          <ac:chgData name="Weifeng Xu" userId="e7aed605-a3dd-4d5a-a692-a87037af107b" providerId="ADAL" clId="{C5F2F85B-61A7-4435-82BB-E36ABE9B7C47}" dt="2022-03-17T22:12:05.402" v="7055" actId="1076"/>
          <ac:picMkLst>
            <pc:docMk/>
            <pc:sldMk cId="1882884483" sldId="413"/>
            <ac:picMk id="2" creationId="{8903CA1C-379C-4291-8F97-D3EBF1985CD9}"/>
          </ac:picMkLst>
        </pc:picChg>
      </pc:sldChg>
      <pc:sldChg chg="addSp delSp modSp new mod modClrScheme chgLayout modNotesTx">
        <pc:chgData name="Weifeng Xu" userId="e7aed605-a3dd-4d5a-a692-a87037af107b" providerId="ADAL" clId="{C5F2F85B-61A7-4435-82BB-E36ABE9B7C47}" dt="2022-03-17T23:36:41.801" v="7154" actId="20577"/>
        <pc:sldMkLst>
          <pc:docMk/>
          <pc:sldMk cId="1778448960" sldId="414"/>
        </pc:sldMkLst>
        <pc:spChg chg="add del mod ord">
          <ac:chgData name="Weifeng Xu" userId="e7aed605-a3dd-4d5a-a692-a87037af107b" providerId="ADAL" clId="{C5F2F85B-61A7-4435-82BB-E36ABE9B7C47}" dt="2022-03-17T22:10:19.574" v="6947" actId="700"/>
          <ac:spMkLst>
            <pc:docMk/>
            <pc:sldMk cId="1778448960" sldId="414"/>
            <ac:spMk id="6" creationId="{50186560-F122-4D20-B3EC-CF0461C07318}"/>
          </ac:spMkLst>
        </pc:spChg>
        <pc:spChg chg="add mod">
          <ac:chgData name="Weifeng Xu" userId="e7aed605-a3dd-4d5a-a692-a87037af107b" providerId="ADAL" clId="{C5F2F85B-61A7-4435-82BB-E36ABE9B7C47}" dt="2022-03-17T22:13:23.122" v="7094" actId="20577"/>
          <ac:spMkLst>
            <pc:docMk/>
            <pc:sldMk cId="1778448960" sldId="414"/>
            <ac:spMk id="7" creationId="{96CCF821-2297-45A6-891C-506B349A9786}"/>
          </ac:spMkLst>
        </pc:spChg>
        <pc:spChg chg="add mod">
          <ac:chgData name="Weifeng Xu" userId="e7aed605-a3dd-4d5a-a692-a87037af107b" providerId="ADAL" clId="{C5F2F85B-61A7-4435-82BB-E36ABE9B7C47}" dt="2022-03-17T23:36:41.801" v="7154" actId="20577"/>
          <ac:spMkLst>
            <pc:docMk/>
            <pc:sldMk cId="1778448960" sldId="414"/>
            <ac:spMk id="8" creationId="{9F50DA0F-BEA8-4197-BD3C-075C8E15F8AA}"/>
          </ac:spMkLst>
        </pc:spChg>
        <pc:picChg chg="add mod">
          <ac:chgData name="Weifeng Xu" userId="e7aed605-a3dd-4d5a-a692-a87037af107b" providerId="ADAL" clId="{C5F2F85B-61A7-4435-82BB-E36ABE9B7C47}" dt="2022-03-17T22:10:28.190" v="6951" actId="1076"/>
          <ac:picMkLst>
            <pc:docMk/>
            <pc:sldMk cId="1778448960" sldId="414"/>
            <ac:picMk id="3" creationId="{B3A94531-410E-4663-8CCA-04BBD5562810}"/>
          </ac:picMkLst>
        </pc:picChg>
        <pc:picChg chg="add mod modCrop">
          <ac:chgData name="Weifeng Xu" userId="e7aed605-a3dd-4d5a-a692-a87037af107b" providerId="ADAL" clId="{C5F2F85B-61A7-4435-82BB-E36ABE9B7C47}" dt="2022-03-17T22:10:28.190" v="6951" actId="1076"/>
          <ac:picMkLst>
            <pc:docMk/>
            <pc:sldMk cId="1778448960" sldId="414"/>
            <ac:picMk id="5" creationId="{52C02825-CCD5-4556-9DC5-6769FA29CF5C}"/>
          </ac:picMkLst>
        </pc:picChg>
        <pc:cxnChg chg="add">
          <ac:chgData name="Weifeng Xu" userId="e7aed605-a3dd-4d5a-a692-a87037af107b" providerId="ADAL" clId="{C5F2F85B-61A7-4435-82BB-E36ABE9B7C47}" dt="2022-03-17T23:28:41.074" v="7134" actId="11529"/>
          <ac:cxnSpMkLst>
            <pc:docMk/>
            <pc:sldMk cId="1778448960" sldId="414"/>
            <ac:cxnSpMk id="10" creationId="{FC710551-DC5E-4B8F-8FC3-2FB31E6B8067}"/>
          </ac:cxnSpMkLst>
        </pc:cxnChg>
      </pc:sldChg>
      <pc:sldChg chg="addSp delSp modSp new mod modClrScheme chgLayout">
        <pc:chgData name="Weifeng Xu" userId="e7aed605-a3dd-4d5a-a692-a87037af107b" providerId="ADAL" clId="{C5F2F85B-61A7-4435-82BB-E36ABE9B7C47}" dt="2022-04-04T12:48:36.309" v="7205" actId="14100"/>
        <pc:sldMkLst>
          <pc:docMk/>
          <pc:sldMk cId="2880507511" sldId="415"/>
        </pc:sldMkLst>
        <pc:spChg chg="del">
          <ac:chgData name="Weifeng Xu" userId="e7aed605-a3dd-4d5a-a692-a87037af107b" providerId="ADAL" clId="{C5F2F85B-61A7-4435-82BB-E36ABE9B7C47}" dt="2022-04-04T12:48:27.242" v="7199" actId="700"/>
          <ac:spMkLst>
            <pc:docMk/>
            <pc:sldMk cId="2880507511" sldId="415"/>
            <ac:spMk id="2" creationId="{4402F79F-901D-438D-9C96-B9E44AD302E6}"/>
          </ac:spMkLst>
        </pc:spChg>
        <pc:spChg chg="del">
          <ac:chgData name="Weifeng Xu" userId="e7aed605-a3dd-4d5a-a692-a87037af107b" providerId="ADAL" clId="{C5F2F85B-61A7-4435-82BB-E36ABE9B7C47}" dt="2022-04-04T12:48:27.242" v="7199" actId="700"/>
          <ac:spMkLst>
            <pc:docMk/>
            <pc:sldMk cId="2880507511" sldId="415"/>
            <ac:spMk id="3" creationId="{9872F23D-9CF1-4D5C-B717-9D471DD96A5A}"/>
          </ac:spMkLst>
        </pc:spChg>
        <pc:picChg chg="add mod">
          <ac:chgData name="Weifeng Xu" userId="e7aed605-a3dd-4d5a-a692-a87037af107b" providerId="ADAL" clId="{C5F2F85B-61A7-4435-82BB-E36ABE9B7C47}" dt="2022-04-04T12:48:36.309" v="7205" actId="14100"/>
          <ac:picMkLst>
            <pc:docMk/>
            <pc:sldMk cId="2880507511" sldId="415"/>
            <ac:picMk id="4" creationId="{B5840D3F-0321-4E79-A591-74AD7F204139}"/>
          </ac:picMkLst>
        </pc:picChg>
      </pc:sldChg>
    </pc:docChg>
  </pc:docChgLst>
  <pc:docChgLst>
    <pc:chgData name="Weifeng Xu" userId="e7aed605-a3dd-4d5a-a692-a87037af107b" providerId="ADAL" clId="{F9E13B1A-5993-472B-AF46-2AFCED69EEE5}"/>
    <pc:docChg chg="modSld">
      <pc:chgData name="Weifeng Xu" userId="e7aed605-a3dd-4d5a-a692-a87037af107b" providerId="ADAL" clId="{F9E13B1A-5993-472B-AF46-2AFCED69EEE5}" dt="2021-02-17T20:02:30.851" v="23"/>
      <pc:docMkLst>
        <pc:docMk/>
      </pc:docMkLst>
      <pc:sldChg chg="modNotesTx">
        <pc:chgData name="Weifeng Xu" userId="e7aed605-a3dd-4d5a-a692-a87037af107b" providerId="ADAL" clId="{F9E13B1A-5993-472B-AF46-2AFCED69EEE5}" dt="2021-02-17T20:01:06.204" v="6" actId="20577"/>
        <pc:sldMkLst>
          <pc:docMk/>
          <pc:sldMk cId="1246350658" sldId="285"/>
        </pc:sldMkLst>
      </pc:sldChg>
      <pc:sldChg chg="modNotesTx">
        <pc:chgData name="Weifeng Xu" userId="e7aed605-a3dd-4d5a-a692-a87037af107b" providerId="ADAL" clId="{F9E13B1A-5993-472B-AF46-2AFCED69EEE5}" dt="2021-02-17T20:02:30.851" v="23"/>
        <pc:sldMkLst>
          <pc:docMk/>
          <pc:sldMk cId="1739446135" sldId="295"/>
        </pc:sldMkLst>
      </pc:sldChg>
    </pc:docChg>
  </pc:docChgLst>
  <pc:docChgLst>
    <pc:chgData name="Weifeng Xu" userId="e7aed605-a3dd-4d5a-a692-a87037af107b" providerId="ADAL" clId="{551C0DF7-2D2F-4CF1-BD0E-D7B671E7966B}"/>
    <pc:docChg chg="undo custSel addSld delSld modSld">
      <pc:chgData name="Weifeng Xu" userId="e7aed605-a3dd-4d5a-a692-a87037af107b" providerId="ADAL" clId="{551C0DF7-2D2F-4CF1-BD0E-D7B671E7966B}" dt="2021-07-31T16:26:22.925" v="460" actId="47"/>
      <pc:docMkLst>
        <pc:docMk/>
      </pc:docMkLst>
      <pc:sldChg chg="modSp mod">
        <pc:chgData name="Weifeng Xu" userId="e7aed605-a3dd-4d5a-a692-a87037af107b" providerId="ADAL" clId="{551C0DF7-2D2F-4CF1-BD0E-D7B671E7966B}" dt="2021-07-31T15:56:15.085" v="33" actId="6549"/>
        <pc:sldMkLst>
          <pc:docMk/>
          <pc:sldMk cId="162022530" sldId="256"/>
        </pc:sldMkLst>
        <pc:spChg chg="mod">
          <ac:chgData name="Weifeng Xu" userId="e7aed605-a3dd-4d5a-a692-a87037af107b" providerId="ADAL" clId="{551C0DF7-2D2F-4CF1-BD0E-D7B671E7966B}" dt="2021-07-31T15:56:12.473" v="32"/>
          <ac:spMkLst>
            <pc:docMk/>
            <pc:sldMk cId="162022530" sldId="256"/>
            <ac:spMk id="2" creationId="{00000000-0000-0000-0000-000000000000}"/>
          </ac:spMkLst>
        </pc:spChg>
        <pc:spChg chg="mod">
          <ac:chgData name="Weifeng Xu" userId="e7aed605-a3dd-4d5a-a692-a87037af107b" providerId="ADAL" clId="{551C0DF7-2D2F-4CF1-BD0E-D7B671E7966B}" dt="2021-07-31T15:56:15.085" v="33" actId="6549"/>
          <ac:spMkLst>
            <pc:docMk/>
            <pc:sldMk cId="162022530" sldId="256"/>
            <ac:spMk id="3" creationId="{00000000-0000-0000-0000-000000000000}"/>
          </ac:spMkLst>
        </pc:spChg>
      </pc:sldChg>
      <pc:sldChg chg="del">
        <pc:chgData name="Weifeng Xu" userId="e7aed605-a3dd-4d5a-a692-a87037af107b" providerId="ADAL" clId="{551C0DF7-2D2F-4CF1-BD0E-D7B671E7966B}" dt="2021-07-31T15:55:58.106" v="10" actId="47"/>
        <pc:sldMkLst>
          <pc:docMk/>
          <pc:sldMk cId="1719742547" sldId="257"/>
        </pc:sldMkLst>
      </pc:sldChg>
      <pc:sldChg chg="addSp delSp modSp new mod setBg modClrScheme chgLayout">
        <pc:chgData name="Weifeng Xu" userId="e7aed605-a3dd-4d5a-a692-a87037af107b" providerId="ADAL" clId="{551C0DF7-2D2F-4CF1-BD0E-D7B671E7966B}" dt="2021-07-31T16:12:53.986" v="368" actId="14100"/>
        <pc:sldMkLst>
          <pc:docMk/>
          <pc:sldMk cId="2283653831" sldId="257"/>
        </pc:sldMkLst>
        <pc:spChg chg="mod ord">
          <ac:chgData name="Weifeng Xu" userId="e7aed605-a3dd-4d5a-a692-a87037af107b" providerId="ADAL" clId="{551C0DF7-2D2F-4CF1-BD0E-D7B671E7966B}" dt="2021-07-31T16:12:15.277" v="359" actId="26606"/>
          <ac:spMkLst>
            <pc:docMk/>
            <pc:sldMk cId="2283653831" sldId="257"/>
            <ac:spMk id="2" creationId="{F0329B37-AD75-46AB-A23A-D3FFA4A3C637}"/>
          </ac:spMkLst>
        </pc:spChg>
        <pc:spChg chg="del">
          <ac:chgData name="Weifeng Xu" userId="e7aed605-a3dd-4d5a-a692-a87037af107b" providerId="ADAL" clId="{551C0DF7-2D2F-4CF1-BD0E-D7B671E7966B}" dt="2021-07-31T16:12:07.471" v="355" actId="700"/>
          <ac:spMkLst>
            <pc:docMk/>
            <pc:sldMk cId="2283653831" sldId="257"/>
            <ac:spMk id="3" creationId="{DD666C10-ADEB-42E2-AA79-200F6052BDFE}"/>
          </ac:spMkLst>
        </pc:spChg>
        <pc:spChg chg="add mod ord">
          <ac:chgData name="Weifeng Xu" userId="e7aed605-a3dd-4d5a-a692-a87037af107b" providerId="ADAL" clId="{551C0DF7-2D2F-4CF1-BD0E-D7B671E7966B}" dt="2021-07-31T16:12:53.986" v="368" actId="14100"/>
          <ac:spMkLst>
            <pc:docMk/>
            <pc:sldMk cId="2283653831" sldId="257"/>
            <ac:spMk id="5" creationId="{3BF1F1D8-9A92-42BA-87AD-36A474A98738}"/>
          </ac:spMkLst>
        </pc:spChg>
        <pc:spChg chg="add">
          <ac:chgData name="Weifeng Xu" userId="e7aed605-a3dd-4d5a-a692-a87037af107b" providerId="ADAL" clId="{551C0DF7-2D2F-4CF1-BD0E-D7B671E7966B}" dt="2021-07-31T16:12:15.277" v="359" actId="26606"/>
          <ac:spMkLst>
            <pc:docMk/>
            <pc:sldMk cId="2283653831" sldId="257"/>
            <ac:spMk id="12" creationId="{08E89D5E-1885-4160-AC77-CC471DD1D0DB}"/>
          </ac:spMkLst>
        </pc:spChg>
        <pc:picChg chg="add mod">
          <ac:chgData name="Weifeng Xu" userId="e7aed605-a3dd-4d5a-a692-a87037af107b" providerId="ADAL" clId="{551C0DF7-2D2F-4CF1-BD0E-D7B671E7966B}" dt="2021-07-31T16:12:47.682" v="366" actId="1076"/>
          <ac:picMkLst>
            <pc:docMk/>
            <pc:sldMk cId="2283653831" sldId="257"/>
            <ac:picMk id="7" creationId="{FD87366B-1983-4657-B256-4F5E57CB623D}"/>
          </ac:picMkLst>
        </pc:picChg>
        <pc:cxnChg chg="add">
          <ac:chgData name="Weifeng Xu" userId="e7aed605-a3dd-4d5a-a692-a87037af107b" providerId="ADAL" clId="{551C0DF7-2D2F-4CF1-BD0E-D7B671E7966B}" dt="2021-07-31T16:12:15.277" v="359" actId="26606"/>
          <ac:cxnSpMkLst>
            <pc:docMk/>
            <pc:sldMk cId="2283653831" sldId="257"/>
            <ac:cxnSpMk id="14" creationId="{550D2BD1-98F9-412D-905B-3A843EF4078B}"/>
          </ac:cxnSpMkLst>
        </pc:cxnChg>
      </pc:sldChg>
      <pc:sldChg chg="modSp new mod">
        <pc:chgData name="Weifeng Xu" userId="e7aed605-a3dd-4d5a-a692-a87037af107b" providerId="ADAL" clId="{551C0DF7-2D2F-4CF1-BD0E-D7B671E7966B}" dt="2021-07-31T16:05:45.673" v="332" actId="20577"/>
        <pc:sldMkLst>
          <pc:docMk/>
          <pc:sldMk cId="542080552" sldId="258"/>
        </pc:sldMkLst>
        <pc:spChg chg="mod">
          <ac:chgData name="Weifeng Xu" userId="e7aed605-a3dd-4d5a-a692-a87037af107b" providerId="ADAL" clId="{551C0DF7-2D2F-4CF1-BD0E-D7B671E7966B}" dt="2021-07-31T15:59:43.928" v="146" actId="20577"/>
          <ac:spMkLst>
            <pc:docMk/>
            <pc:sldMk cId="542080552" sldId="258"/>
            <ac:spMk id="2" creationId="{E0C68A92-D781-4B3B-A14F-9EDE8CE2C74B}"/>
          </ac:spMkLst>
        </pc:spChg>
        <pc:spChg chg="mod">
          <ac:chgData name="Weifeng Xu" userId="e7aed605-a3dd-4d5a-a692-a87037af107b" providerId="ADAL" clId="{551C0DF7-2D2F-4CF1-BD0E-D7B671E7966B}" dt="2021-07-31T16:05:45.673" v="332" actId="20577"/>
          <ac:spMkLst>
            <pc:docMk/>
            <pc:sldMk cId="542080552" sldId="258"/>
            <ac:spMk id="3" creationId="{9FEFF1C0-97E6-4D4F-A349-32811975D57B}"/>
          </ac:spMkLst>
        </pc:spChg>
      </pc:sldChg>
      <pc:sldChg chg="addSp delSp modSp new mod modClrScheme chgLayout">
        <pc:chgData name="Weifeng Xu" userId="e7aed605-a3dd-4d5a-a692-a87037af107b" providerId="ADAL" clId="{551C0DF7-2D2F-4CF1-BD0E-D7B671E7966B}" dt="2021-07-31T16:09:27.693" v="354" actId="20577"/>
        <pc:sldMkLst>
          <pc:docMk/>
          <pc:sldMk cId="125485446" sldId="259"/>
        </pc:sldMkLst>
        <pc:spChg chg="del mod ord">
          <ac:chgData name="Weifeng Xu" userId="e7aed605-a3dd-4d5a-a692-a87037af107b" providerId="ADAL" clId="{551C0DF7-2D2F-4CF1-BD0E-D7B671E7966B}" dt="2021-07-31T16:03:55.042" v="228" actId="700"/>
          <ac:spMkLst>
            <pc:docMk/>
            <pc:sldMk cId="125485446" sldId="259"/>
            <ac:spMk id="2" creationId="{CD74B1AA-88E6-47ED-9E92-9438D901C7A4}"/>
          </ac:spMkLst>
        </pc:spChg>
        <pc:spChg chg="del mod ord">
          <ac:chgData name="Weifeng Xu" userId="e7aed605-a3dd-4d5a-a692-a87037af107b" providerId="ADAL" clId="{551C0DF7-2D2F-4CF1-BD0E-D7B671E7966B}" dt="2021-07-31T16:03:55.042" v="228" actId="700"/>
          <ac:spMkLst>
            <pc:docMk/>
            <pc:sldMk cId="125485446" sldId="259"/>
            <ac:spMk id="3" creationId="{46327753-9A80-4E49-996A-D4EC2451CC21}"/>
          </ac:spMkLst>
        </pc:spChg>
        <pc:spChg chg="add mod ord">
          <ac:chgData name="Weifeng Xu" userId="e7aed605-a3dd-4d5a-a692-a87037af107b" providerId="ADAL" clId="{551C0DF7-2D2F-4CF1-BD0E-D7B671E7966B}" dt="2021-07-31T16:09:27.693" v="354" actId="20577"/>
          <ac:spMkLst>
            <pc:docMk/>
            <pc:sldMk cId="125485446" sldId="259"/>
            <ac:spMk id="4" creationId="{4CB24BF6-8129-4B15-948E-E66DB75F0552}"/>
          </ac:spMkLst>
        </pc:spChg>
        <pc:spChg chg="add mod ord">
          <ac:chgData name="Weifeng Xu" userId="e7aed605-a3dd-4d5a-a692-a87037af107b" providerId="ADAL" clId="{551C0DF7-2D2F-4CF1-BD0E-D7B671E7966B}" dt="2021-07-31T16:09:13.853" v="347" actId="20577"/>
          <ac:spMkLst>
            <pc:docMk/>
            <pc:sldMk cId="125485446" sldId="259"/>
            <ac:spMk id="5" creationId="{46CD1376-CAC7-4891-AFBC-D685B414AE17}"/>
          </ac:spMkLst>
        </pc:spChg>
      </pc:sldChg>
      <pc:sldChg chg="addSp delSp modSp new mod">
        <pc:chgData name="Weifeng Xu" userId="e7aed605-a3dd-4d5a-a692-a87037af107b" providerId="ADAL" clId="{551C0DF7-2D2F-4CF1-BD0E-D7B671E7966B}" dt="2021-07-31T16:19:30.651" v="431" actId="478"/>
        <pc:sldMkLst>
          <pc:docMk/>
          <pc:sldMk cId="2795880567" sldId="260"/>
        </pc:sldMkLst>
        <pc:spChg chg="mod">
          <ac:chgData name="Weifeng Xu" userId="e7aed605-a3dd-4d5a-a692-a87037af107b" providerId="ADAL" clId="{551C0DF7-2D2F-4CF1-BD0E-D7B671E7966B}" dt="2021-07-31T16:15:34.914" v="370"/>
          <ac:spMkLst>
            <pc:docMk/>
            <pc:sldMk cId="2795880567" sldId="260"/>
            <ac:spMk id="2" creationId="{53106CEE-E64A-4F89-852B-292FD45DA0F7}"/>
          </ac:spMkLst>
        </pc:spChg>
        <pc:spChg chg="add del mod">
          <ac:chgData name="Weifeng Xu" userId="e7aed605-a3dd-4d5a-a692-a87037af107b" providerId="ADAL" clId="{551C0DF7-2D2F-4CF1-BD0E-D7B671E7966B}" dt="2021-07-31T16:19:30.651" v="431" actId="478"/>
          <ac:spMkLst>
            <pc:docMk/>
            <pc:sldMk cId="2795880567" sldId="260"/>
            <ac:spMk id="4" creationId="{FBE8958B-5DB8-4E33-A185-988BEEF73963}"/>
          </ac:spMkLst>
        </pc:spChg>
        <pc:spChg chg="add mod">
          <ac:chgData name="Weifeng Xu" userId="e7aed605-a3dd-4d5a-a692-a87037af107b" providerId="ADAL" clId="{551C0DF7-2D2F-4CF1-BD0E-D7B671E7966B}" dt="2021-07-31T16:18:00.408" v="426" actId="14100"/>
          <ac:spMkLst>
            <pc:docMk/>
            <pc:sldMk cId="2795880567" sldId="260"/>
            <ac:spMk id="7" creationId="{93F279F2-700C-4955-B57F-9F24A91C7FB5}"/>
          </ac:spMkLst>
        </pc:spChg>
        <pc:picChg chg="add mod">
          <ac:chgData name="Weifeng Xu" userId="e7aed605-a3dd-4d5a-a692-a87037af107b" providerId="ADAL" clId="{551C0DF7-2D2F-4CF1-BD0E-D7B671E7966B}" dt="2021-07-31T16:17:53.131" v="421" actId="1076"/>
          <ac:picMkLst>
            <pc:docMk/>
            <pc:sldMk cId="2795880567" sldId="260"/>
            <ac:picMk id="3" creationId="{B0D825E8-84D8-4186-803A-BC9634B85C96}"/>
          </ac:picMkLst>
        </pc:picChg>
        <pc:cxnChg chg="add mod">
          <ac:chgData name="Weifeng Xu" userId="e7aed605-a3dd-4d5a-a692-a87037af107b" providerId="ADAL" clId="{551C0DF7-2D2F-4CF1-BD0E-D7B671E7966B}" dt="2021-07-31T16:19:30.651" v="431" actId="478"/>
          <ac:cxnSpMkLst>
            <pc:docMk/>
            <pc:sldMk cId="2795880567" sldId="260"/>
            <ac:cxnSpMk id="6" creationId="{5B35B991-A049-4CA8-8ADD-67F840FF868F}"/>
          </ac:cxnSpMkLst>
        </pc:cxnChg>
      </pc:sldChg>
      <pc:sldChg chg="new del">
        <pc:chgData name="Weifeng Xu" userId="e7aed605-a3dd-4d5a-a692-a87037af107b" providerId="ADAL" clId="{551C0DF7-2D2F-4CF1-BD0E-D7B671E7966B}" dt="2021-07-31T16:16:27.449" v="372" actId="680"/>
        <pc:sldMkLst>
          <pc:docMk/>
          <pc:sldMk cId="3788070678" sldId="261"/>
        </pc:sldMkLst>
      </pc:sldChg>
      <pc:sldChg chg="del">
        <pc:chgData name="Weifeng Xu" userId="e7aed605-a3dd-4d5a-a692-a87037af107b" providerId="ADAL" clId="{551C0DF7-2D2F-4CF1-BD0E-D7B671E7966B}" dt="2021-07-31T15:55:58.268" v="11" actId="47"/>
        <pc:sldMkLst>
          <pc:docMk/>
          <pc:sldMk cId="1246350658" sldId="285"/>
        </pc:sldMkLst>
      </pc:sldChg>
      <pc:sldChg chg="del">
        <pc:chgData name="Weifeng Xu" userId="e7aed605-a3dd-4d5a-a692-a87037af107b" providerId="ADAL" clId="{551C0DF7-2D2F-4CF1-BD0E-D7B671E7966B}" dt="2021-07-31T15:55:58.440" v="12" actId="47"/>
        <pc:sldMkLst>
          <pc:docMk/>
          <pc:sldMk cId="1026801571" sldId="286"/>
        </pc:sldMkLst>
      </pc:sldChg>
      <pc:sldChg chg="del">
        <pc:chgData name="Weifeng Xu" userId="e7aed605-a3dd-4d5a-a692-a87037af107b" providerId="ADAL" clId="{551C0DF7-2D2F-4CF1-BD0E-D7B671E7966B}" dt="2021-07-31T15:55:59.948" v="20" actId="47"/>
        <pc:sldMkLst>
          <pc:docMk/>
          <pc:sldMk cId="2900131758" sldId="287"/>
        </pc:sldMkLst>
      </pc:sldChg>
      <pc:sldChg chg="del">
        <pc:chgData name="Weifeng Xu" userId="e7aed605-a3dd-4d5a-a692-a87037af107b" providerId="ADAL" clId="{551C0DF7-2D2F-4CF1-BD0E-D7B671E7966B}" dt="2021-07-31T15:56:03.203" v="31" actId="47"/>
        <pc:sldMkLst>
          <pc:docMk/>
          <pc:sldMk cId="2959736452" sldId="288"/>
        </pc:sldMkLst>
      </pc:sldChg>
      <pc:sldChg chg="del">
        <pc:chgData name="Weifeng Xu" userId="e7aed605-a3dd-4d5a-a692-a87037af107b" providerId="ADAL" clId="{551C0DF7-2D2F-4CF1-BD0E-D7B671E7966B}" dt="2021-07-31T15:55:59.092" v="15" actId="47"/>
        <pc:sldMkLst>
          <pc:docMk/>
          <pc:sldMk cId="818351922" sldId="290"/>
        </pc:sldMkLst>
      </pc:sldChg>
      <pc:sldChg chg="del">
        <pc:chgData name="Weifeng Xu" userId="e7aed605-a3dd-4d5a-a692-a87037af107b" providerId="ADAL" clId="{551C0DF7-2D2F-4CF1-BD0E-D7B671E7966B}" dt="2021-07-31T15:55:58.604" v="13" actId="47"/>
        <pc:sldMkLst>
          <pc:docMk/>
          <pc:sldMk cId="1018944833" sldId="291"/>
        </pc:sldMkLst>
      </pc:sldChg>
      <pc:sldChg chg="del">
        <pc:chgData name="Weifeng Xu" userId="e7aed605-a3dd-4d5a-a692-a87037af107b" providerId="ADAL" clId="{551C0DF7-2D2F-4CF1-BD0E-D7B671E7966B}" dt="2021-07-31T15:55:58.839" v="14" actId="47"/>
        <pc:sldMkLst>
          <pc:docMk/>
          <pc:sldMk cId="2515406235" sldId="292"/>
        </pc:sldMkLst>
      </pc:sldChg>
      <pc:sldChg chg="del">
        <pc:chgData name="Weifeng Xu" userId="e7aed605-a3dd-4d5a-a692-a87037af107b" providerId="ADAL" clId="{551C0DF7-2D2F-4CF1-BD0E-D7B671E7966B}" dt="2021-07-31T15:55:59.277" v="16" actId="47"/>
        <pc:sldMkLst>
          <pc:docMk/>
          <pc:sldMk cId="3729421761" sldId="293"/>
        </pc:sldMkLst>
      </pc:sldChg>
      <pc:sldChg chg="del">
        <pc:chgData name="Weifeng Xu" userId="e7aed605-a3dd-4d5a-a692-a87037af107b" providerId="ADAL" clId="{551C0DF7-2D2F-4CF1-BD0E-D7B671E7966B}" dt="2021-07-31T15:55:59.764" v="19" actId="47"/>
        <pc:sldMkLst>
          <pc:docMk/>
          <pc:sldMk cId="2040512846" sldId="294"/>
        </pc:sldMkLst>
      </pc:sldChg>
      <pc:sldChg chg="del">
        <pc:chgData name="Weifeng Xu" userId="e7aed605-a3dd-4d5a-a692-a87037af107b" providerId="ADAL" clId="{551C0DF7-2D2F-4CF1-BD0E-D7B671E7966B}" dt="2021-07-31T15:56:00.116" v="21" actId="47"/>
        <pc:sldMkLst>
          <pc:docMk/>
          <pc:sldMk cId="1739446135" sldId="295"/>
        </pc:sldMkLst>
      </pc:sldChg>
      <pc:sldChg chg="del">
        <pc:chgData name="Weifeng Xu" userId="e7aed605-a3dd-4d5a-a692-a87037af107b" providerId="ADAL" clId="{551C0DF7-2D2F-4CF1-BD0E-D7B671E7966B}" dt="2021-07-31T15:56:00.283" v="22" actId="47"/>
        <pc:sldMkLst>
          <pc:docMk/>
          <pc:sldMk cId="3773393283" sldId="296"/>
        </pc:sldMkLst>
      </pc:sldChg>
      <pc:sldChg chg="del">
        <pc:chgData name="Weifeng Xu" userId="e7aed605-a3dd-4d5a-a692-a87037af107b" providerId="ADAL" clId="{551C0DF7-2D2F-4CF1-BD0E-D7B671E7966B}" dt="2021-07-31T15:56:00.918" v="25" actId="47"/>
        <pc:sldMkLst>
          <pc:docMk/>
          <pc:sldMk cId="1189094756" sldId="297"/>
        </pc:sldMkLst>
      </pc:sldChg>
      <pc:sldChg chg="del">
        <pc:chgData name="Weifeng Xu" userId="e7aed605-a3dd-4d5a-a692-a87037af107b" providerId="ADAL" clId="{551C0DF7-2D2F-4CF1-BD0E-D7B671E7966B}" dt="2021-07-31T15:56:00.460" v="23" actId="47"/>
        <pc:sldMkLst>
          <pc:docMk/>
          <pc:sldMk cId="778935196" sldId="298"/>
        </pc:sldMkLst>
      </pc:sldChg>
      <pc:sldChg chg="del">
        <pc:chgData name="Weifeng Xu" userId="e7aed605-a3dd-4d5a-a692-a87037af107b" providerId="ADAL" clId="{551C0DF7-2D2F-4CF1-BD0E-D7B671E7966B}" dt="2021-07-31T15:56:00.909" v="24" actId="47"/>
        <pc:sldMkLst>
          <pc:docMk/>
          <pc:sldMk cId="472972447" sldId="299"/>
        </pc:sldMkLst>
      </pc:sldChg>
      <pc:sldChg chg="del">
        <pc:chgData name="Weifeng Xu" userId="e7aed605-a3dd-4d5a-a692-a87037af107b" providerId="ADAL" clId="{551C0DF7-2D2F-4CF1-BD0E-D7B671E7966B}" dt="2021-07-31T15:56:02.614" v="30" actId="47"/>
        <pc:sldMkLst>
          <pc:docMk/>
          <pc:sldMk cId="1053517512" sldId="300"/>
        </pc:sldMkLst>
      </pc:sldChg>
      <pc:sldChg chg="del">
        <pc:chgData name="Weifeng Xu" userId="e7aed605-a3dd-4d5a-a692-a87037af107b" providerId="ADAL" clId="{551C0DF7-2D2F-4CF1-BD0E-D7B671E7966B}" dt="2021-07-31T15:56:01.381" v="27" actId="47"/>
        <pc:sldMkLst>
          <pc:docMk/>
          <pc:sldMk cId="2636859207" sldId="301"/>
        </pc:sldMkLst>
      </pc:sldChg>
      <pc:sldChg chg="del">
        <pc:chgData name="Weifeng Xu" userId="e7aed605-a3dd-4d5a-a692-a87037af107b" providerId="ADAL" clId="{551C0DF7-2D2F-4CF1-BD0E-D7B671E7966B}" dt="2021-07-31T15:56:01.175" v="26" actId="47"/>
        <pc:sldMkLst>
          <pc:docMk/>
          <pc:sldMk cId="3930974583" sldId="302"/>
        </pc:sldMkLst>
      </pc:sldChg>
      <pc:sldChg chg="del">
        <pc:chgData name="Weifeng Xu" userId="e7aed605-a3dd-4d5a-a692-a87037af107b" providerId="ADAL" clId="{551C0DF7-2D2F-4CF1-BD0E-D7B671E7966B}" dt="2021-07-31T15:56:01.598" v="28" actId="47"/>
        <pc:sldMkLst>
          <pc:docMk/>
          <pc:sldMk cId="3290523122" sldId="303"/>
        </pc:sldMkLst>
      </pc:sldChg>
      <pc:sldChg chg="del">
        <pc:chgData name="Weifeng Xu" userId="e7aed605-a3dd-4d5a-a692-a87037af107b" providerId="ADAL" clId="{551C0DF7-2D2F-4CF1-BD0E-D7B671E7966B}" dt="2021-07-31T15:55:55.399" v="2" actId="47"/>
        <pc:sldMkLst>
          <pc:docMk/>
          <pc:sldMk cId="2502797714" sldId="304"/>
        </pc:sldMkLst>
      </pc:sldChg>
      <pc:sldChg chg="del">
        <pc:chgData name="Weifeng Xu" userId="e7aed605-a3dd-4d5a-a692-a87037af107b" providerId="ADAL" clId="{551C0DF7-2D2F-4CF1-BD0E-D7B671E7966B}" dt="2021-07-31T15:55:54.775" v="0" actId="47"/>
        <pc:sldMkLst>
          <pc:docMk/>
          <pc:sldMk cId="2340593793" sldId="305"/>
        </pc:sldMkLst>
      </pc:sldChg>
      <pc:sldChg chg="del">
        <pc:chgData name="Weifeng Xu" userId="e7aed605-a3dd-4d5a-a692-a87037af107b" providerId="ADAL" clId="{551C0DF7-2D2F-4CF1-BD0E-D7B671E7966B}" dt="2021-07-31T15:55:59.404" v="17" actId="47"/>
        <pc:sldMkLst>
          <pc:docMk/>
          <pc:sldMk cId="3426040410" sldId="306"/>
        </pc:sldMkLst>
      </pc:sldChg>
      <pc:sldChg chg="modSp add mod">
        <pc:chgData name="Weifeng Xu" userId="e7aed605-a3dd-4d5a-a692-a87037af107b" providerId="ADAL" clId="{551C0DF7-2D2F-4CF1-BD0E-D7B671E7966B}" dt="2021-07-31T16:18:26.723" v="429" actId="1076"/>
        <pc:sldMkLst>
          <pc:docMk/>
          <pc:sldMk cId="810567861" sldId="328"/>
        </pc:sldMkLst>
        <pc:picChg chg="mod">
          <ac:chgData name="Weifeng Xu" userId="e7aed605-a3dd-4d5a-a692-a87037af107b" providerId="ADAL" clId="{551C0DF7-2D2F-4CF1-BD0E-D7B671E7966B}" dt="2021-07-31T16:18:26.723" v="429" actId="1076"/>
          <ac:picMkLst>
            <pc:docMk/>
            <pc:sldMk cId="810567861" sldId="328"/>
            <ac:picMk id="4" creationId="{00000000-0000-0000-0000-000000000000}"/>
          </ac:picMkLst>
        </pc:picChg>
      </pc:sldChg>
      <pc:sldChg chg="new del">
        <pc:chgData name="Weifeng Xu" userId="e7aed605-a3dd-4d5a-a692-a87037af107b" providerId="ADAL" clId="{551C0DF7-2D2F-4CF1-BD0E-D7B671E7966B}" dt="2021-07-31T16:22:32.945" v="435" actId="47"/>
        <pc:sldMkLst>
          <pc:docMk/>
          <pc:sldMk cId="3068365166" sldId="329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4291280803" sldId="330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569068419" sldId="331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831770719" sldId="332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22673006" sldId="333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1181334279" sldId="334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644072229" sldId="335"/>
        </pc:sldMkLst>
      </pc:sldChg>
      <pc:sldChg chg="add">
        <pc:chgData name="Weifeng Xu" userId="e7aed605-a3dd-4d5a-a692-a87037af107b" providerId="ADAL" clId="{551C0DF7-2D2F-4CF1-BD0E-D7B671E7966B}" dt="2021-07-31T16:22:00.718" v="433"/>
        <pc:sldMkLst>
          <pc:docMk/>
          <pc:sldMk cId="3442844839" sldId="336"/>
        </pc:sldMkLst>
      </pc:sldChg>
      <pc:sldChg chg="add">
        <pc:chgData name="Weifeng Xu" userId="e7aed605-a3dd-4d5a-a692-a87037af107b" providerId="ADAL" clId="{551C0DF7-2D2F-4CF1-BD0E-D7B671E7966B}" dt="2021-07-31T16:22:30.531" v="434"/>
        <pc:sldMkLst>
          <pc:docMk/>
          <pc:sldMk cId="2242211775" sldId="337"/>
        </pc:sldMkLst>
      </pc:sldChg>
      <pc:sldChg chg="del">
        <pc:chgData name="Weifeng Xu" userId="e7aed605-a3dd-4d5a-a692-a87037af107b" providerId="ADAL" clId="{551C0DF7-2D2F-4CF1-BD0E-D7B671E7966B}" dt="2021-07-31T15:55:59.576" v="18" actId="47"/>
        <pc:sldMkLst>
          <pc:docMk/>
          <pc:sldMk cId="3362410608" sldId="337"/>
        </pc:sldMkLst>
      </pc:sldChg>
      <pc:sldChg chg="add del">
        <pc:chgData name="Weifeng Xu" userId="e7aed605-a3dd-4d5a-a692-a87037af107b" providerId="ADAL" clId="{551C0DF7-2D2F-4CF1-BD0E-D7B671E7966B}" dt="2021-07-31T16:23:05.093" v="438"/>
        <pc:sldMkLst>
          <pc:docMk/>
          <pc:sldMk cId="73368629" sldId="338"/>
        </pc:sldMkLst>
      </pc:sldChg>
      <pc:sldChg chg="modSp add mod">
        <pc:chgData name="Weifeng Xu" userId="e7aed605-a3dd-4d5a-a692-a87037af107b" providerId="ADAL" clId="{551C0DF7-2D2F-4CF1-BD0E-D7B671E7966B}" dt="2021-07-31T16:23:57.810" v="458" actId="20577"/>
        <pc:sldMkLst>
          <pc:docMk/>
          <pc:sldMk cId="687037807" sldId="338"/>
        </pc:sldMkLst>
        <pc:spChg chg="mod">
          <ac:chgData name="Weifeng Xu" userId="e7aed605-a3dd-4d5a-a692-a87037af107b" providerId="ADAL" clId="{551C0DF7-2D2F-4CF1-BD0E-D7B671E7966B}" dt="2021-07-31T16:23:57.810" v="458" actId="20577"/>
          <ac:spMkLst>
            <pc:docMk/>
            <pc:sldMk cId="687037807" sldId="338"/>
            <ac:spMk id="4" creationId="{4CB24BF6-8129-4B15-948E-E66DB75F0552}"/>
          </ac:spMkLst>
        </pc:spChg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412405089" sldId="344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948562771" sldId="345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1811404570" sldId="346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2217270677" sldId="347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407532157" sldId="348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4262496046" sldId="349"/>
        </pc:sldMkLst>
      </pc:sldChg>
      <pc:sldChg chg="add del">
        <pc:chgData name="Weifeng Xu" userId="e7aed605-a3dd-4d5a-a692-a87037af107b" providerId="ADAL" clId="{551C0DF7-2D2F-4CF1-BD0E-D7B671E7966B}" dt="2021-07-31T16:26:22.925" v="460" actId="47"/>
        <pc:sldMkLst>
          <pc:docMk/>
          <pc:sldMk cId="441501371" sldId="350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3990954786" sldId="351"/>
        </pc:sldMkLst>
      </pc:sldChg>
      <pc:sldChg chg="add">
        <pc:chgData name="Weifeng Xu" userId="e7aed605-a3dd-4d5a-a692-a87037af107b" providerId="ADAL" clId="{551C0DF7-2D2F-4CF1-BD0E-D7B671E7966B}" dt="2021-07-31T16:24:17.427" v="459"/>
        <pc:sldMkLst>
          <pc:docMk/>
          <pc:sldMk cId="708597567" sldId="352"/>
        </pc:sldMkLst>
      </pc:sldChg>
      <pc:sldChg chg="add del">
        <pc:chgData name="Weifeng Xu" userId="e7aed605-a3dd-4d5a-a692-a87037af107b" providerId="ADAL" clId="{551C0DF7-2D2F-4CF1-BD0E-D7B671E7966B}" dt="2021-07-31T16:22:45.657" v="436" actId="47"/>
        <pc:sldMkLst>
          <pc:docMk/>
          <pc:sldMk cId="2087770125" sldId="355"/>
        </pc:sldMkLst>
      </pc:sldChg>
      <pc:sldChg chg="del">
        <pc:chgData name="Weifeng Xu" userId="e7aed605-a3dd-4d5a-a692-a87037af107b" providerId="ADAL" clId="{551C0DF7-2D2F-4CF1-BD0E-D7B671E7966B}" dt="2021-07-31T15:55:55.556" v="3" actId="47"/>
        <pc:sldMkLst>
          <pc:docMk/>
          <pc:sldMk cId="1867446308" sldId="405"/>
        </pc:sldMkLst>
      </pc:sldChg>
      <pc:sldChg chg="del">
        <pc:chgData name="Weifeng Xu" userId="e7aed605-a3dd-4d5a-a692-a87037af107b" providerId="ADAL" clId="{551C0DF7-2D2F-4CF1-BD0E-D7B671E7966B}" dt="2021-07-31T15:55:55.844" v="4" actId="47"/>
        <pc:sldMkLst>
          <pc:docMk/>
          <pc:sldMk cId="322258649" sldId="406"/>
        </pc:sldMkLst>
      </pc:sldChg>
      <pc:sldChg chg="del">
        <pc:chgData name="Weifeng Xu" userId="e7aed605-a3dd-4d5a-a692-a87037af107b" providerId="ADAL" clId="{551C0DF7-2D2F-4CF1-BD0E-D7B671E7966B}" dt="2021-07-31T15:55:55.189" v="1" actId="47"/>
        <pc:sldMkLst>
          <pc:docMk/>
          <pc:sldMk cId="1241513933" sldId="407"/>
        </pc:sldMkLst>
      </pc:sldChg>
      <pc:sldChg chg="del">
        <pc:chgData name="Weifeng Xu" userId="e7aed605-a3dd-4d5a-a692-a87037af107b" providerId="ADAL" clId="{551C0DF7-2D2F-4CF1-BD0E-D7B671E7966B}" dt="2021-07-31T15:55:57.275" v="5" actId="47"/>
        <pc:sldMkLst>
          <pc:docMk/>
          <pc:sldMk cId="3702366307" sldId="408"/>
        </pc:sldMkLst>
      </pc:sldChg>
      <pc:sldChg chg="del">
        <pc:chgData name="Weifeng Xu" userId="e7aed605-a3dd-4d5a-a692-a87037af107b" providerId="ADAL" clId="{551C0DF7-2D2F-4CF1-BD0E-D7B671E7966B}" dt="2021-07-31T15:55:57.436" v="6" actId="47"/>
        <pc:sldMkLst>
          <pc:docMk/>
          <pc:sldMk cId="1243137751" sldId="409"/>
        </pc:sldMkLst>
      </pc:sldChg>
      <pc:sldChg chg="del">
        <pc:chgData name="Weifeng Xu" userId="e7aed605-a3dd-4d5a-a692-a87037af107b" providerId="ADAL" clId="{551C0DF7-2D2F-4CF1-BD0E-D7B671E7966B}" dt="2021-07-31T15:55:57.605" v="7" actId="47"/>
        <pc:sldMkLst>
          <pc:docMk/>
          <pc:sldMk cId="2465808858" sldId="410"/>
        </pc:sldMkLst>
      </pc:sldChg>
      <pc:sldChg chg="del">
        <pc:chgData name="Weifeng Xu" userId="e7aed605-a3dd-4d5a-a692-a87037af107b" providerId="ADAL" clId="{551C0DF7-2D2F-4CF1-BD0E-D7B671E7966B}" dt="2021-07-31T15:55:57.779" v="8" actId="47"/>
        <pc:sldMkLst>
          <pc:docMk/>
          <pc:sldMk cId="3967768232" sldId="411"/>
        </pc:sldMkLst>
      </pc:sldChg>
      <pc:sldChg chg="del">
        <pc:chgData name="Weifeng Xu" userId="e7aed605-a3dd-4d5a-a692-a87037af107b" providerId="ADAL" clId="{551C0DF7-2D2F-4CF1-BD0E-D7B671E7966B}" dt="2021-07-31T15:55:57.948" v="9" actId="47"/>
        <pc:sldMkLst>
          <pc:docMk/>
          <pc:sldMk cId="2762645445" sldId="412"/>
        </pc:sldMkLst>
      </pc:sldChg>
      <pc:sldChg chg="del">
        <pc:chgData name="Weifeng Xu" userId="e7aed605-a3dd-4d5a-a692-a87037af107b" providerId="ADAL" clId="{551C0DF7-2D2F-4CF1-BD0E-D7B671E7966B}" dt="2021-07-31T15:56:01.858" v="29" actId="47"/>
        <pc:sldMkLst>
          <pc:docMk/>
          <pc:sldMk cId="3852293970" sldId="413"/>
        </pc:sldMkLst>
      </pc:sldChg>
    </pc:docChg>
  </pc:docChgLst>
  <pc:docChgLst>
    <pc:chgData name="Weifeng Xu" userId="e7aed605-a3dd-4d5a-a692-a87037af107b" providerId="ADAL" clId="{B0DB3708-9AFC-41DA-A59D-20F5273D1420}"/>
    <pc:docChg chg="custSel addSld modSld">
      <pc:chgData name="Weifeng Xu" userId="e7aed605-a3dd-4d5a-a692-a87037af107b" providerId="ADAL" clId="{B0DB3708-9AFC-41DA-A59D-20F5273D1420}" dt="2021-04-22T18:59:14.851" v="207" actId="20577"/>
      <pc:docMkLst>
        <pc:docMk/>
      </pc:docMkLst>
      <pc:sldChg chg="addSp modSp new mod modClrScheme chgLayout">
        <pc:chgData name="Weifeng Xu" userId="e7aed605-a3dd-4d5a-a692-a87037af107b" providerId="ADAL" clId="{B0DB3708-9AFC-41DA-A59D-20F5273D1420}" dt="2021-04-22T18:59:14.851" v="207" actId="20577"/>
        <pc:sldMkLst>
          <pc:docMk/>
          <pc:sldMk cId="3852293970" sldId="413"/>
        </pc:sldMkLst>
        <pc:spChg chg="add mod">
          <ac:chgData name="Weifeng Xu" userId="e7aed605-a3dd-4d5a-a692-a87037af107b" providerId="ADAL" clId="{B0DB3708-9AFC-41DA-A59D-20F5273D1420}" dt="2021-04-22T18:57:27.959" v="2"/>
          <ac:spMkLst>
            <pc:docMk/>
            <pc:sldMk cId="3852293970" sldId="413"/>
            <ac:spMk id="2" creationId="{ED39030D-A589-4DF4-9312-2A5A2E6C669B}"/>
          </ac:spMkLst>
        </pc:spChg>
        <pc:spChg chg="add mod">
          <ac:chgData name="Weifeng Xu" userId="e7aed605-a3dd-4d5a-a692-a87037af107b" providerId="ADAL" clId="{B0DB3708-9AFC-41DA-A59D-20F5273D1420}" dt="2021-04-22T18:59:14.851" v="207" actId="20577"/>
          <ac:spMkLst>
            <pc:docMk/>
            <pc:sldMk cId="3852293970" sldId="413"/>
            <ac:spMk id="3" creationId="{188BA519-8F56-409C-9148-78FBA3F4E2B4}"/>
          </ac:spMkLst>
        </pc:spChg>
      </pc:sldChg>
    </pc:docChg>
  </pc:docChgLst>
  <pc:docChgLst>
    <pc:chgData name="Weifeng Xu" userId="e7aed605-a3dd-4d5a-a692-a87037af107b" providerId="ADAL" clId="{E1DC02F5-E919-4A93-A2D0-6D7A4E94E8EF}"/>
    <pc:docChg chg="undo custSel addSld delSld modSld">
      <pc:chgData name="Weifeng Xu" userId="e7aed605-a3dd-4d5a-a692-a87037af107b" providerId="ADAL" clId="{E1DC02F5-E919-4A93-A2D0-6D7A4E94E8EF}" dt="2021-09-13T19:32:34.684" v="514" actId="20577"/>
      <pc:docMkLst>
        <pc:docMk/>
      </pc:docMkLst>
      <pc:sldChg chg="modSp mod">
        <pc:chgData name="Weifeng Xu" userId="e7aed605-a3dd-4d5a-a692-a87037af107b" providerId="ADAL" clId="{E1DC02F5-E919-4A93-A2D0-6D7A4E94E8EF}" dt="2021-09-13T19:32:34.684" v="514" actId="20577"/>
        <pc:sldMkLst>
          <pc:docMk/>
          <pc:sldMk cId="687037807" sldId="338"/>
        </pc:sldMkLst>
        <pc:spChg chg="mod">
          <ac:chgData name="Weifeng Xu" userId="e7aed605-a3dd-4d5a-a692-a87037af107b" providerId="ADAL" clId="{E1DC02F5-E919-4A93-A2D0-6D7A4E94E8EF}" dt="2021-09-13T19:32:34.684" v="514" actId="20577"/>
          <ac:spMkLst>
            <pc:docMk/>
            <pc:sldMk cId="687037807" sldId="338"/>
            <ac:spMk id="4" creationId="{4CB24BF6-8129-4B15-948E-E66DB75F0552}"/>
          </ac:spMkLst>
        </pc:spChg>
      </pc:sldChg>
      <pc:sldChg chg="modNotesTx">
        <pc:chgData name="Weifeng Xu" userId="e7aed605-a3dd-4d5a-a692-a87037af107b" providerId="ADAL" clId="{E1DC02F5-E919-4A93-A2D0-6D7A4E94E8EF}" dt="2021-09-13T19:02:01.647" v="73" actId="20577"/>
        <pc:sldMkLst>
          <pc:docMk/>
          <pc:sldMk cId="708597567" sldId="352"/>
        </pc:sldMkLst>
      </pc:sldChg>
      <pc:sldChg chg="addSp delSp modSp new mod modClrScheme chgLayout">
        <pc:chgData name="Weifeng Xu" userId="e7aed605-a3dd-4d5a-a692-a87037af107b" providerId="ADAL" clId="{E1DC02F5-E919-4A93-A2D0-6D7A4E94E8EF}" dt="2021-09-13T19:29:04.665" v="486" actId="20577"/>
        <pc:sldMkLst>
          <pc:docMk/>
          <pc:sldMk cId="3427908052" sldId="353"/>
        </pc:sldMkLst>
        <pc:spChg chg="del mod ord">
          <ac:chgData name="Weifeng Xu" userId="e7aed605-a3dd-4d5a-a692-a87037af107b" providerId="ADAL" clId="{E1DC02F5-E919-4A93-A2D0-6D7A4E94E8EF}" dt="2021-09-13T19:13:18.863" v="75" actId="700"/>
          <ac:spMkLst>
            <pc:docMk/>
            <pc:sldMk cId="3427908052" sldId="353"/>
            <ac:spMk id="2" creationId="{5DA307FB-7BE3-4AC6-9D50-338CC18C1350}"/>
          </ac:spMkLst>
        </pc:spChg>
        <pc:spChg chg="add mod ord">
          <ac:chgData name="Weifeng Xu" userId="e7aed605-a3dd-4d5a-a692-a87037af107b" providerId="ADAL" clId="{E1DC02F5-E919-4A93-A2D0-6D7A4E94E8EF}" dt="2021-09-13T19:29:04.665" v="486" actId="20577"/>
          <ac:spMkLst>
            <pc:docMk/>
            <pc:sldMk cId="3427908052" sldId="353"/>
            <ac:spMk id="3" creationId="{ECFFC3FD-A54E-4D5B-B43E-B1F48A32F42D}"/>
          </ac:spMkLst>
        </pc:spChg>
        <pc:spChg chg="add mod ord">
          <ac:chgData name="Weifeng Xu" userId="e7aed605-a3dd-4d5a-a692-a87037af107b" providerId="ADAL" clId="{E1DC02F5-E919-4A93-A2D0-6D7A4E94E8EF}" dt="2021-09-13T19:13:18.863" v="75" actId="700"/>
          <ac:spMkLst>
            <pc:docMk/>
            <pc:sldMk cId="3427908052" sldId="353"/>
            <ac:spMk id="4" creationId="{FD7A0FC0-D5F6-403E-9688-6AA8F81E27F1}"/>
          </ac:spMkLst>
        </pc:spChg>
      </pc:sldChg>
      <pc:sldChg chg="addSp delSp modSp new mod modClrScheme chgLayout">
        <pc:chgData name="Weifeng Xu" userId="e7aed605-a3dd-4d5a-a692-a87037af107b" providerId="ADAL" clId="{E1DC02F5-E919-4A93-A2D0-6D7A4E94E8EF}" dt="2021-09-13T19:26:12.738" v="437" actId="20577"/>
        <pc:sldMkLst>
          <pc:docMk/>
          <pc:sldMk cId="1820608806" sldId="354"/>
        </pc:sldMkLst>
        <pc:spChg chg="del mod ord">
          <ac:chgData name="Weifeng Xu" userId="e7aed605-a3dd-4d5a-a692-a87037af107b" providerId="ADAL" clId="{E1DC02F5-E919-4A93-A2D0-6D7A4E94E8EF}" dt="2021-09-13T19:14:24.474" v="118" actId="700"/>
          <ac:spMkLst>
            <pc:docMk/>
            <pc:sldMk cId="1820608806" sldId="354"/>
            <ac:spMk id="2" creationId="{89C0FA42-D16D-4646-A8C4-C7B1E1E20FD9}"/>
          </ac:spMkLst>
        </pc:spChg>
        <pc:spChg chg="del">
          <ac:chgData name="Weifeng Xu" userId="e7aed605-a3dd-4d5a-a692-a87037af107b" providerId="ADAL" clId="{E1DC02F5-E919-4A93-A2D0-6D7A4E94E8EF}" dt="2021-09-13T19:14:24.474" v="118" actId="700"/>
          <ac:spMkLst>
            <pc:docMk/>
            <pc:sldMk cId="1820608806" sldId="354"/>
            <ac:spMk id="3" creationId="{0ADECA02-312B-43E2-8B5D-0DB24F536EBA}"/>
          </ac:spMkLst>
        </pc:spChg>
        <pc:spChg chg="add mod ord">
          <ac:chgData name="Weifeng Xu" userId="e7aed605-a3dd-4d5a-a692-a87037af107b" providerId="ADAL" clId="{E1DC02F5-E919-4A93-A2D0-6D7A4E94E8EF}" dt="2021-09-13T19:26:12.738" v="437" actId="20577"/>
          <ac:spMkLst>
            <pc:docMk/>
            <pc:sldMk cId="1820608806" sldId="354"/>
            <ac:spMk id="4" creationId="{DA2F8CEE-4CA4-40B5-9427-B1E86CEBDE13}"/>
          </ac:spMkLst>
        </pc:spChg>
        <pc:picChg chg="add mod">
          <ac:chgData name="Weifeng Xu" userId="e7aed605-a3dd-4d5a-a692-a87037af107b" providerId="ADAL" clId="{E1DC02F5-E919-4A93-A2D0-6D7A4E94E8EF}" dt="2021-09-13T19:18:30.223" v="348" actId="1076"/>
          <ac:picMkLst>
            <pc:docMk/>
            <pc:sldMk cId="1820608806" sldId="354"/>
            <ac:picMk id="6" creationId="{A1B2123E-21A1-4222-8DF6-6A05CD6F3838}"/>
          </ac:picMkLst>
        </pc:picChg>
      </pc:sldChg>
      <pc:sldChg chg="addSp delSp modSp new mod modClrScheme chgLayout">
        <pc:chgData name="Weifeng Xu" userId="e7aed605-a3dd-4d5a-a692-a87037af107b" providerId="ADAL" clId="{E1DC02F5-E919-4A93-A2D0-6D7A4E94E8EF}" dt="2021-09-13T19:25:52.308" v="435" actId="20577"/>
        <pc:sldMkLst>
          <pc:docMk/>
          <pc:sldMk cId="59612101" sldId="355"/>
        </pc:sldMkLst>
        <pc:spChg chg="del mod ord">
          <ac:chgData name="Weifeng Xu" userId="e7aed605-a3dd-4d5a-a692-a87037af107b" providerId="ADAL" clId="{E1DC02F5-E919-4A93-A2D0-6D7A4E94E8EF}" dt="2021-09-13T19:16:08.451" v="123" actId="700"/>
          <ac:spMkLst>
            <pc:docMk/>
            <pc:sldMk cId="59612101" sldId="355"/>
            <ac:spMk id="2" creationId="{6693E71E-821D-4C7A-8943-976921DD99A8}"/>
          </ac:spMkLst>
        </pc:spChg>
        <pc:spChg chg="del">
          <ac:chgData name="Weifeng Xu" userId="e7aed605-a3dd-4d5a-a692-a87037af107b" providerId="ADAL" clId="{E1DC02F5-E919-4A93-A2D0-6D7A4E94E8EF}" dt="2021-09-13T19:16:08.451" v="123" actId="700"/>
          <ac:spMkLst>
            <pc:docMk/>
            <pc:sldMk cId="59612101" sldId="355"/>
            <ac:spMk id="3" creationId="{6D126718-71CE-46BD-B41D-1E489E0AF150}"/>
          </ac:spMkLst>
        </pc:spChg>
        <pc:spChg chg="add mod ord">
          <ac:chgData name="Weifeng Xu" userId="e7aed605-a3dd-4d5a-a692-a87037af107b" providerId="ADAL" clId="{E1DC02F5-E919-4A93-A2D0-6D7A4E94E8EF}" dt="2021-09-13T19:25:17.836" v="424" actId="20577"/>
          <ac:spMkLst>
            <pc:docMk/>
            <pc:sldMk cId="59612101" sldId="355"/>
            <ac:spMk id="4" creationId="{7240B724-9E29-496F-AE5E-2198AFE08F2F}"/>
          </ac:spMkLst>
        </pc:spChg>
        <pc:spChg chg="add mod ord">
          <ac:chgData name="Weifeng Xu" userId="e7aed605-a3dd-4d5a-a692-a87037af107b" providerId="ADAL" clId="{E1DC02F5-E919-4A93-A2D0-6D7A4E94E8EF}" dt="2021-09-13T19:25:52.308" v="435" actId="20577"/>
          <ac:spMkLst>
            <pc:docMk/>
            <pc:sldMk cId="59612101" sldId="355"/>
            <ac:spMk id="5" creationId="{EEDB7A9B-F03A-42F0-BCA0-606BD3EB5706}"/>
          </ac:spMkLst>
        </pc:spChg>
        <pc:picChg chg="add del mod">
          <ac:chgData name="Weifeng Xu" userId="e7aed605-a3dd-4d5a-a692-a87037af107b" providerId="ADAL" clId="{E1DC02F5-E919-4A93-A2D0-6D7A4E94E8EF}" dt="2021-09-13T19:24:16.327" v="411"/>
          <ac:picMkLst>
            <pc:docMk/>
            <pc:sldMk cId="59612101" sldId="355"/>
            <ac:picMk id="6" creationId="{409A4D4E-2D51-4036-80FB-87B4D9D98870}"/>
          </ac:picMkLst>
        </pc:picChg>
        <pc:picChg chg="add mod">
          <ac:chgData name="Weifeng Xu" userId="e7aed605-a3dd-4d5a-a692-a87037af107b" providerId="ADAL" clId="{E1DC02F5-E919-4A93-A2D0-6D7A4E94E8EF}" dt="2021-09-13T19:24:31.182" v="417" actId="1076"/>
          <ac:picMkLst>
            <pc:docMk/>
            <pc:sldMk cId="59612101" sldId="355"/>
            <ac:picMk id="7" creationId="{12C20A92-53DF-4C26-B2DA-1A4AA84DA494}"/>
          </ac:picMkLst>
        </pc:picChg>
      </pc:sldChg>
      <pc:sldChg chg="addSp modSp new mod">
        <pc:chgData name="Weifeng Xu" userId="e7aed605-a3dd-4d5a-a692-a87037af107b" providerId="ADAL" clId="{E1DC02F5-E919-4A93-A2D0-6D7A4E94E8EF}" dt="2021-09-13T19:26:40.828" v="463" actId="313"/>
        <pc:sldMkLst>
          <pc:docMk/>
          <pc:sldMk cId="655236940" sldId="356"/>
        </pc:sldMkLst>
        <pc:spChg chg="mod">
          <ac:chgData name="Weifeng Xu" userId="e7aed605-a3dd-4d5a-a692-a87037af107b" providerId="ADAL" clId="{E1DC02F5-E919-4A93-A2D0-6D7A4E94E8EF}" dt="2021-09-13T19:26:40.828" v="463" actId="313"/>
          <ac:spMkLst>
            <pc:docMk/>
            <pc:sldMk cId="655236940" sldId="356"/>
            <ac:spMk id="2" creationId="{95FE026C-30BF-4536-AF9A-67B5688E215F}"/>
          </ac:spMkLst>
        </pc:spChg>
        <pc:picChg chg="add mod">
          <ac:chgData name="Weifeng Xu" userId="e7aed605-a3dd-4d5a-a692-a87037af107b" providerId="ADAL" clId="{E1DC02F5-E919-4A93-A2D0-6D7A4E94E8EF}" dt="2021-09-13T19:20:28.289" v="372" actId="1076"/>
          <ac:picMkLst>
            <pc:docMk/>
            <pc:sldMk cId="655236940" sldId="356"/>
            <ac:picMk id="4" creationId="{AD775432-1975-4E73-A29B-6B705B48844C}"/>
          </ac:picMkLst>
        </pc:picChg>
      </pc:sldChg>
      <pc:sldChg chg="addSp delSp modSp new mod">
        <pc:chgData name="Weifeng Xu" userId="e7aed605-a3dd-4d5a-a692-a87037af107b" providerId="ADAL" clId="{E1DC02F5-E919-4A93-A2D0-6D7A4E94E8EF}" dt="2021-09-13T19:27:59.511" v="470" actId="14100"/>
        <pc:sldMkLst>
          <pc:docMk/>
          <pc:sldMk cId="1655981096" sldId="357"/>
        </pc:sldMkLst>
        <pc:spChg chg="mod">
          <ac:chgData name="Weifeng Xu" userId="e7aed605-a3dd-4d5a-a692-a87037af107b" providerId="ADAL" clId="{E1DC02F5-E919-4A93-A2D0-6D7A4E94E8EF}" dt="2021-09-13T19:21:44.640" v="404" actId="20577"/>
          <ac:spMkLst>
            <pc:docMk/>
            <pc:sldMk cId="1655981096" sldId="357"/>
            <ac:spMk id="2" creationId="{6BA701DE-AE27-47C6-B424-0681D17AA407}"/>
          </ac:spMkLst>
        </pc:spChg>
        <pc:picChg chg="add del mod">
          <ac:chgData name="Weifeng Xu" userId="e7aed605-a3dd-4d5a-a692-a87037af107b" providerId="ADAL" clId="{E1DC02F5-E919-4A93-A2D0-6D7A4E94E8EF}" dt="2021-09-13T19:27:52.089" v="466" actId="478"/>
          <ac:picMkLst>
            <pc:docMk/>
            <pc:sldMk cId="1655981096" sldId="357"/>
            <ac:picMk id="4" creationId="{7F7BD63C-1BAE-4CE9-9EEC-81811F51B5F1}"/>
          </ac:picMkLst>
        </pc:picChg>
        <pc:picChg chg="add mod">
          <ac:chgData name="Weifeng Xu" userId="e7aed605-a3dd-4d5a-a692-a87037af107b" providerId="ADAL" clId="{E1DC02F5-E919-4A93-A2D0-6D7A4E94E8EF}" dt="2021-09-13T19:27:59.511" v="470" actId="14100"/>
          <ac:picMkLst>
            <pc:docMk/>
            <pc:sldMk cId="1655981096" sldId="357"/>
            <ac:picMk id="6" creationId="{41FF1E44-AF1E-4DF3-ACB2-39935F7A30CB}"/>
          </ac:picMkLst>
        </pc:picChg>
      </pc:sldChg>
      <pc:sldChg chg="addSp modSp new del mod">
        <pc:chgData name="Weifeng Xu" userId="e7aed605-a3dd-4d5a-a692-a87037af107b" providerId="ADAL" clId="{E1DC02F5-E919-4A93-A2D0-6D7A4E94E8EF}" dt="2021-09-13T19:26:23.211" v="439" actId="47"/>
        <pc:sldMkLst>
          <pc:docMk/>
          <pc:sldMk cId="3175629398" sldId="358"/>
        </pc:sldMkLst>
        <pc:picChg chg="add mod">
          <ac:chgData name="Weifeng Xu" userId="e7aed605-a3dd-4d5a-a692-a87037af107b" providerId="ADAL" clId="{E1DC02F5-E919-4A93-A2D0-6D7A4E94E8EF}" dt="2021-09-13T19:26:17.090" v="438" actId="1076"/>
          <ac:picMkLst>
            <pc:docMk/>
            <pc:sldMk cId="3175629398" sldId="358"/>
            <ac:picMk id="4" creationId="{6B31C139-6970-4A6C-B0A1-4437E4CFCB4C}"/>
          </ac:picMkLst>
        </pc:picChg>
      </pc:sldChg>
      <pc:sldChg chg="modSp new mod">
        <pc:chgData name="Weifeng Xu" userId="e7aed605-a3dd-4d5a-a692-a87037af107b" providerId="ADAL" clId="{E1DC02F5-E919-4A93-A2D0-6D7A4E94E8EF}" dt="2021-09-13T19:32:16.451" v="505" actId="20577"/>
        <pc:sldMkLst>
          <pc:docMk/>
          <pc:sldMk cId="4131676587" sldId="358"/>
        </pc:sldMkLst>
        <pc:spChg chg="mod">
          <ac:chgData name="Weifeng Xu" userId="e7aed605-a3dd-4d5a-a692-a87037af107b" providerId="ADAL" clId="{E1DC02F5-E919-4A93-A2D0-6D7A4E94E8EF}" dt="2021-09-13T19:28:34.665" v="479" actId="20577"/>
          <ac:spMkLst>
            <pc:docMk/>
            <pc:sldMk cId="4131676587" sldId="358"/>
            <ac:spMk id="2" creationId="{4CC713A4-5641-49BC-BC65-986D4CDAB154}"/>
          </ac:spMkLst>
        </pc:spChg>
        <pc:spChg chg="mod">
          <ac:chgData name="Weifeng Xu" userId="e7aed605-a3dd-4d5a-a692-a87037af107b" providerId="ADAL" clId="{E1DC02F5-E919-4A93-A2D0-6D7A4E94E8EF}" dt="2021-09-13T19:32:16.451" v="505" actId="20577"/>
          <ac:spMkLst>
            <pc:docMk/>
            <pc:sldMk cId="4131676587" sldId="358"/>
            <ac:spMk id="3" creationId="{80AF8B4B-0AED-47A5-98E8-44AA44B780B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56C8D-F6FC-413F-8E68-FF671F179F5C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BDAA648-A704-47E1-AF43-B28921DCC7E3}">
      <dgm:prSet/>
      <dgm:spPr/>
      <dgm:t>
        <a:bodyPr/>
        <a:lstStyle/>
        <a:p>
          <a:pPr>
            <a:defRPr b="1"/>
          </a:pPr>
          <a:r>
            <a:rPr lang="en-US"/>
            <a:t>How file systems retrieve file content?</a:t>
          </a:r>
        </a:p>
      </dgm:t>
    </dgm:pt>
    <dgm:pt modelId="{6D39E199-DC33-4E11-816C-14C8ECFAB924}" type="parTrans" cxnId="{38BAA472-7789-40B0-8106-2551E941F36A}">
      <dgm:prSet/>
      <dgm:spPr/>
      <dgm:t>
        <a:bodyPr/>
        <a:lstStyle/>
        <a:p>
          <a:endParaRPr lang="en-US"/>
        </a:p>
      </dgm:t>
    </dgm:pt>
    <dgm:pt modelId="{BF10CD56-5A38-42E1-81DB-A7B231FD3E3C}" type="sibTrans" cxnId="{38BAA472-7789-40B0-8106-2551E941F36A}">
      <dgm:prSet/>
      <dgm:spPr/>
      <dgm:t>
        <a:bodyPr/>
        <a:lstStyle/>
        <a:p>
          <a:endParaRPr lang="en-US"/>
        </a:p>
      </dgm:t>
    </dgm:pt>
    <dgm:pt modelId="{2DF80E9A-8EE5-4116-A24B-15E22721BDD6}">
      <dgm:prSet/>
      <dgm:spPr/>
      <dgm:t>
        <a:bodyPr/>
        <a:lstStyle/>
        <a:p>
          <a:pPr>
            <a:defRPr b="1"/>
          </a:pPr>
          <a:r>
            <a:rPr lang="en-US"/>
            <a:t>What is data carving? </a:t>
          </a:r>
        </a:p>
      </dgm:t>
    </dgm:pt>
    <dgm:pt modelId="{CFE4D121-ED53-4464-AEAD-0BBB8ABDF7DF}" type="parTrans" cxnId="{70B0374C-B10F-4ABB-A295-1873985B0744}">
      <dgm:prSet/>
      <dgm:spPr/>
      <dgm:t>
        <a:bodyPr/>
        <a:lstStyle/>
        <a:p>
          <a:endParaRPr lang="en-US"/>
        </a:p>
      </dgm:t>
    </dgm:pt>
    <dgm:pt modelId="{0318B893-7830-4444-A650-99096A8BC51F}" type="sibTrans" cxnId="{70B0374C-B10F-4ABB-A295-1873985B0744}">
      <dgm:prSet/>
      <dgm:spPr/>
      <dgm:t>
        <a:bodyPr/>
        <a:lstStyle/>
        <a:p>
          <a:endParaRPr lang="en-US"/>
        </a:p>
      </dgm:t>
    </dgm:pt>
    <dgm:pt modelId="{61B6D2F2-2011-4AA4-8D4B-142916AB3733}">
      <dgm:prSet/>
      <dgm:spPr/>
      <dgm:t>
        <a:bodyPr/>
        <a:lstStyle/>
        <a:p>
          <a:pPr>
            <a:defRPr b="1"/>
          </a:pPr>
          <a:r>
            <a:rPr lang="en-US"/>
            <a:t>Examining image signatures using </a:t>
          </a:r>
          <a:r>
            <a:rPr lang="en-US" i="1"/>
            <a:t>xxd</a:t>
          </a:r>
          <a:endParaRPr lang="en-US"/>
        </a:p>
      </dgm:t>
    </dgm:pt>
    <dgm:pt modelId="{91CCF7FD-C19B-4ECB-852F-B63313A4C0B7}" type="parTrans" cxnId="{8FD88BC5-2452-4FCE-A386-739F04BCE48B}">
      <dgm:prSet/>
      <dgm:spPr/>
      <dgm:t>
        <a:bodyPr/>
        <a:lstStyle/>
        <a:p>
          <a:endParaRPr lang="en-US"/>
        </a:p>
      </dgm:t>
    </dgm:pt>
    <dgm:pt modelId="{150BCEBF-52B1-464A-A8CD-2DC99E32EE9B}" type="sibTrans" cxnId="{8FD88BC5-2452-4FCE-A386-739F04BCE48B}">
      <dgm:prSet/>
      <dgm:spPr/>
      <dgm:t>
        <a:bodyPr/>
        <a:lstStyle/>
        <a:p>
          <a:endParaRPr lang="en-US"/>
        </a:p>
      </dgm:t>
    </dgm:pt>
    <dgm:pt modelId="{3BC02E3F-4F6A-4933-B408-DC2600976059}">
      <dgm:prSet/>
      <dgm:spPr/>
      <dgm:t>
        <a:bodyPr/>
        <a:lstStyle/>
        <a:p>
          <a:pPr>
            <a:defRPr b="1"/>
          </a:pPr>
          <a:r>
            <a:rPr lang="en-GB"/>
            <a:t>Extracting images from a corrupted Word document using </a:t>
          </a:r>
          <a:r>
            <a:rPr lang="en-GB" i="1"/>
            <a:t>bless</a:t>
          </a:r>
          <a:endParaRPr lang="en-US"/>
        </a:p>
      </dgm:t>
    </dgm:pt>
    <dgm:pt modelId="{31605586-0AE8-40C0-8419-B59638BC7894}" type="parTrans" cxnId="{3EA22F56-E357-4516-B7AC-FC0FC7BA6E44}">
      <dgm:prSet/>
      <dgm:spPr/>
      <dgm:t>
        <a:bodyPr/>
        <a:lstStyle/>
        <a:p>
          <a:endParaRPr lang="en-US"/>
        </a:p>
      </dgm:t>
    </dgm:pt>
    <dgm:pt modelId="{AC101F59-AD32-4CCC-B034-1DE3A3C4D338}" type="sibTrans" cxnId="{3EA22F56-E357-4516-B7AC-FC0FC7BA6E44}">
      <dgm:prSet/>
      <dgm:spPr/>
      <dgm:t>
        <a:bodyPr/>
        <a:lstStyle/>
        <a:p>
          <a:endParaRPr lang="en-US"/>
        </a:p>
      </dgm:t>
    </dgm:pt>
    <dgm:pt modelId="{78FCBD1D-CFE0-4F8E-8337-BB4E7323307A}">
      <dgm:prSet/>
      <dgm:spPr/>
      <dgm:t>
        <a:bodyPr/>
        <a:lstStyle/>
        <a:p>
          <a:r>
            <a:rPr lang="en-GB"/>
            <a:t>carving embedded files</a:t>
          </a:r>
          <a:endParaRPr lang="en-US"/>
        </a:p>
      </dgm:t>
    </dgm:pt>
    <dgm:pt modelId="{8D35AC02-02AC-49E8-B5CA-605AD75D4363}" type="parTrans" cxnId="{FEC2A55D-0C04-4DAC-9C17-2784F7C0D855}">
      <dgm:prSet/>
      <dgm:spPr/>
      <dgm:t>
        <a:bodyPr/>
        <a:lstStyle/>
        <a:p>
          <a:endParaRPr lang="en-US"/>
        </a:p>
      </dgm:t>
    </dgm:pt>
    <dgm:pt modelId="{451EE3BF-A0E0-4FB8-89BC-FD230807D69B}" type="sibTrans" cxnId="{FEC2A55D-0C04-4DAC-9C17-2784F7C0D855}">
      <dgm:prSet/>
      <dgm:spPr/>
      <dgm:t>
        <a:bodyPr/>
        <a:lstStyle/>
        <a:p>
          <a:endParaRPr lang="en-US"/>
        </a:p>
      </dgm:t>
    </dgm:pt>
    <dgm:pt modelId="{0B569AFD-FBCC-45A7-A917-27B319DBD19A}">
      <dgm:prSet/>
      <dgm:spPr/>
      <dgm:t>
        <a:bodyPr/>
        <a:lstStyle/>
        <a:p>
          <a:pPr>
            <a:defRPr b="1"/>
          </a:pPr>
          <a:r>
            <a:rPr lang="en-US"/>
            <a:t>Carving a USB image</a:t>
          </a:r>
          <a:r>
            <a:rPr lang="en-GB" i="1"/>
            <a:t> </a:t>
          </a:r>
          <a:r>
            <a:rPr lang="en-GB"/>
            <a:t>using</a:t>
          </a:r>
          <a:r>
            <a:rPr lang="en-GB" i="1"/>
            <a:t> scalpel</a:t>
          </a:r>
          <a:endParaRPr lang="en-US"/>
        </a:p>
      </dgm:t>
    </dgm:pt>
    <dgm:pt modelId="{9DDFCEA2-A484-4541-A82D-D0E97D5E3EEB}" type="parTrans" cxnId="{66006979-6B58-426D-A89B-0DF45AC20640}">
      <dgm:prSet/>
      <dgm:spPr/>
      <dgm:t>
        <a:bodyPr/>
        <a:lstStyle/>
        <a:p>
          <a:endParaRPr lang="en-US"/>
        </a:p>
      </dgm:t>
    </dgm:pt>
    <dgm:pt modelId="{6CBB9496-52DF-40D5-96AF-B10493AA4867}" type="sibTrans" cxnId="{66006979-6B58-426D-A89B-0DF45AC20640}">
      <dgm:prSet/>
      <dgm:spPr/>
      <dgm:t>
        <a:bodyPr/>
        <a:lstStyle/>
        <a:p>
          <a:endParaRPr lang="en-US"/>
        </a:p>
      </dgm:t>
    </dgm:pt>
    <dgm:pt modelId="{8F44EF80-5569-4A06-A8EA-59E0AAC93530}">
      <dgm:prSet/>
      <dgm:spPr/>
      <dgm:t>
        <a:bodyPr/>
        <a:lstStyle/>
        <a:p>
          <a:r>
            <a:rPr lang="en-GB"/>
            <a:t>carving deleted files</a:t>
          </a:r>
          <a:endParaRPr lang="en-US"/>
        </a:p>
      </dgm:t>
    </dgm:pt>
    <dgm:pt modelId="{90707084-5715-4972-81B9-3DBDF6505F32}" type="parTrans" cxnId="{26910DA8-E159-4AF0-A029-793C963A3598}">
      <dgm:prSet/>
      <dgm:spPr/>
      <dgm:t>
        <a:bodyPr/>
        <a:lstStyle/>
        <a:p>
          <a:endParaRPr lang="en-US"/>
        </a:p>
      </dgm:t>
    </dgm:pt>
    <dgm:pt modelId="{026570F5-D8D3-4946-A15A-B28C0866D249}" type="sibTrans" cxnId="{26910DA8-E159-4AF0-A029-793C963A3598}">
      <dgm:prSet/>
      <dgm:spPr/>
      <dgm:t>
        <a:bodyPr/>
        <a:lstStyle/>
        <a:p>
          <a:endParaRPr lang="en-US"/>
        </a:p>
      </dgm:t>
    </dgm:pt>
    <dgm:pt modelId="{493B3E87-609C-402F-B26E-A9F6476DD6A9}" type="pres">
      <dgm:prSet presAssocID="{CE956C8D-F6FC-413F-8E68-FF671F179F5C}" presName="root" presStyleCnt="0">
        <dgm:presLayoutVars>
          <dgm:dir/>
          <dgm:resizeHandles val="exact"/>
        </dgm:presLayoutVars>
      </dgm:prSet>
      <dgm:spPr/>
    </dgm:pt>
    <dgm:pt modelId="{9C7AF647-E769-4484-BD2E-B36BDDB86099}" type="pres">
      <dgm:prSet presAssocID="{EBDAA648-A704-47E1-AF43-B28921DCC7E3}" presName="compNode" presStyleCnt="0"/>
      <dgm:spPr/>
    </dgm:pt>
    <dgm:pt modelId="{96A6DE90-DCF3-45AF-9CD9-9E8DEE35D5B8}" type="pres">
      <dgm:prSet presAssocID="{EBDAA648-A704-47E1-AF43-B28921DCC7E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D986D39B-D44F-4C83-BC77-250915E91D5A}" type="pres">
      <dgm:prSet presAssocID="{EBDAA648-A704-47E1-AF43-B28921DCC7E3}" presName="iconSpace" presStyleCnt="0"/>
      <dgm:spPr/>
    </dgm:pt>
    <dgm:pt modelId="{AA4DD3D9-BABD-4EBC-A7EA-4E66FFFC05B2}" type="pres">
      <dgm:prSet presAssocID="{EBDAA648-A704-47E1-AF43-B28921DCC7E3}" presName="parTx" presStyleLbl="revTx" presStyleIdx="0" presStyleCnt="10">
        <dgm:presLayoutVars>
          <dgm:chMax val="0"/>
          <dgm:chPref val="0"/>
        </dgm:presLayoutVars>
      </dgm:prSet>
      <dgm:spPr/>
    </dgm:pt>
    <dgm:pt modelId="{764D27DB-006E-4DE7-972F-28E24F0A6803}" type="pres">
      <dgm:prSet presAssocID="{EBDAA648-A704-47E1-AF43-B28921DCC7E3}" presName="txSpace" presStyleCnt="0"/>
      <dgm:spPr/>
    </dgm:pt>
    <dgm:pt modelId="{04A5F6AD-DC55-4F3A-B481-AD59C9EDBA2E}" type="pres">
      <dgm:prSet presAssocID="{EBDAA648-A704-47E1-AF43-B28921DCC7E3}" presName="desTx" presStyleLbl="revTx" presStyleIdx="1" presStyleCnt="10">
        <dgm:presLayoutVars/>
      </dgm:prSet>
      <dgm:spPr/>
    </dgm:pt>
    <dgm:pt modelId="{BBE061C5-E051-4B08-9066-3891D0B648A3}" type="pres">
      <dgm:prSet presAssocID="{BF10CD56-5A38-42E1-81DB-A7B231FD3E3C}" presName="sibTrans" presStyleCnt="0"/>
      <dgm:spPr/>
    </dgm:pt>
    <dgm:pt modelId="{A6DD8246-0257-4001-872E-0F28AFB783C3}" type="pres">
      <dgm:prSet presAssocID="{2DF80E9A-8EE5-4116-A24B-15E22721BDD6}" presName="compNode" presStyleCnt="0"/>
      <dgm:spPr/>
    </dgm:pt>
    <dgm:pt modelId="{F55100F6-B4CB-4447-86C9-0D1F3E5D61F5}" type="pres">
      <dgm:prSet presAssocID="{2DF80E9A-8EE5-4116-A24B-15E22721BDD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8B6C3644-618D-49DC-A8FC-1A5BD3865D76}" type="pres">
      <dgm:prSet presAssocID="{2DF80E9A-8EE5-4116-A24B-15E22721BDD6}" presName="iconSpace" presStyleCnt="0"/>
      <dgm:spPr/>
    </dgm:pt>
    <dgm:pt modelId="{950903C9-11C4-47E6-BBE9-0BF8C70300B5}" type="pres">
      <dgm:prSet presAssocID="{2DF80E9A-8EE5-4116-A24B-15E22721BDD6}" presName="parTx" presStyleLbl="revTx" presStyleIdx="2" presStyleCnt="10">
        <dgm:presLayoutVars>
          <dgm:chMax val="0"/>
          <dgm:chPref val="0"/>
        </dgm:presLayoutVars>
      </dgm:prSet>
      <dgm:spPr/>
    </dgm:pt>
    <dgm:pt modelId="{3E6260AA-608B-4756-8912-72D14BC976FC}" type="pres">
      <dgm:prSet presAssocID="{2DF80E9A-8EE5-4116-A24B-15E22721BDD6}" presName="txSpace" presStyleCnt="0"/>
      <dgm:spPr/>
    </dgm:pt>
    <dgm:pt modelId="{FF539BD7-E621-4757-AC44-6C0BFA33436B}" type="pres">
      <dgm:prSet presAssocID="{2DF80E9A-8EE5-4116-A24B-15E22721BDD6}" presName="desTx" presStyleLbl="revTx" presStyleIdx="3" presStyleCnt="10">
        <dgm:presLayoutVars/>
      </dgm:prSet>
      <dgm:spPr/>
    </dgm:pt>
    <dgm:pt modelId="{49114516-C215-4C22-96C4-CEE499B86112}" type="pres">
      <dgm:prSet presAssocID="{0318B893-7830-4444-A650-99096A8BC51F}" presName="sibTrans" presStyleCnt="0"/>
      <dgm:spPr/>
    </dgm:pt>
    <dgm:pt modelId="{B9264BE2-81D5-4275-90B5-F94B19A355FA}" type="pres">
      <dgm:prSet presAssocID="{61B6D2F2-2011-4AA4-8D4B-142916AB3733}" presName="compNode" presStyleCnt="0"/>
      <dgm:spPr/>
    </dgm:pt>
    <dgm:pt modelId="{90AB819A-A890-4A17-9D16-AF08C7BF27A6}" type="pres">
      <dgm:prSet presAssocID="{61B6D2F2-2011-4AA4-8D4B-142916AB373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ADF7B8C1-6C82-4DC6-BA06-6765CBF033BB}" type="pres">
      <dgm:prSet presAssocID="{61B6D2F2-2011-4AA4-8D4B-142916AB3733}" presName="iconSpace" presStyleCnt="0"/>
      <dgm:spPr/>
    </dgm:pt>
    <dgm:pt modelId="{2A0DEB3D-3C72-4016-AA25-14EEE79724F0}" type="pres">
      <dgm:prSet presAssocID="{61B6D2F2-2011-4AA4-8D4B-142916AB3733}" presName="parTx" presStyleLbl="revTx" presStyleIdx="4" presStyleCnt="10">
        <dgm:presLayoutVars>
          <dgm:chMax val="0"/>
          <dgm:chPref val="0"/>
        </dgm:presLayoutVars>
      </dgm:prSet>
      <dgm:spPr/>
    </dgm:pt>
    <dgm:pt modelId="{185053F1-09A8-4255-BAF5-24B3CD688B16}" type="pres">
      <dgm:prSet presAssocID="{61B6D2F2-2011-4AA4-8D4B-142916AB3733}" presName="txSpace" presStyleCnt="0"/>
      <dgm:spPr/>
    </dgm:pt>
    <dgm:pt modelId="{B9CA6D6A-28C4-4B08-A4A4-C4FAD1C6FEBB}" type="pres">
      <dgm:prSet presAssocID="{61B6D2F2-2011-4AA4-8D4B-142916AB3733}" presName="desTx" presStyleLbl="revTx" presStyleIdx="5" presStyleCnt="10">
        <dgm:presLayoutVars/>
      </dgm:prSet>
      <dgm:spPr/>
    </dgm:pt>
    <dgm:pt modelId="{21A6A96E-183B-4C2D-9113-92869E89ECF3}" type="pres">
      <dgm:prSet presAssocID="{150BCEBF-52B1-464A-A8CD-2DC99E32EE9B}" presName="sibTrans" presStyleCnt="0"/>
      <dgm:spPr/>
    </dgm:pt>
    <dgm:pt modelId="{959A4EAA-9763-473E-8810-F2D0251E5FA7}" type="pres">
      <dgm:prSet presAssocID="{3BC02E3F-4F6A-4933-B408-DC2600976059}" presName="compNode" presStyleCnt="0"/>
      <dgm:spPr/>
    </dgm:pt>
    <dgm:pt modelId="{E96BAC9A-3907-4437-B96B-A17F1DB1FC4E}" type="pres">
      <dgm:prSet presAssocID="{3BC02E3F-4F6A-4933-B408-DC260097605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E297C1A3-492A-438C-B886-DC00E8620119}" type="pres">
      <dgm:prSet presAssocID="{3BC02E3F-4F6A-4933-B408-DC2600976059}" presName="iconSpace" presStyleCnt="0"/>
      <dgm:spPr/>
    </dgm:pt>
    <dgm:pt modelId="{F349757F-1730-473B-9E62-EA6CB1918B2A}" type="pres">
      <dgm:prSet presAssocID="{3BC02E3F-4F6A-4933-B408-DC2600976059}" presName="parTx" presStyleLbl="revTx" presStyleIdx="6" presStyleCnt="10">
        <dgm:presLayoutVars>
          <dgm:chMax val="0"/>
          <dgm:chPref val="0"/>
        </dgm:presLayoutVars>
      </dgm:prSet>
      <dgm:spPr/>
    </dgm:pt>
    <dgm:pt modelId="{B14E2FDB-9499-4503-A681-77D230BD82C2}" type="pres">
      <dgm:prSet presAssocID="{3BC02E3F-4F6A-4933-B408-DC2600976059}" presName="txSpace" presStyleCnt="0"/>
      <dgm:spPr/>
    </dgm:pt>
    <dgm:pt modelId="{EAB271CA-8AA2-47F9-9190-55955E3102B3}" type="pres">
      <dgm:prSet presAssocID="{3BC02E3F-4F6A-4933-B408-DC2600976059}" presName="desTx" presStyleLbl="revTx" presStyleIdx="7" presStyleCnt="10">
        <dgm:presLayoutVars/>
      </dgm:prSet>
      <dgm:spPr/>
    </dgm:pt>
    <dgm:pt modelId="{2AC50150-208D-4BFB-B60B-C0CEEC7D1945}" type="pres">
      <dgm:prSet presAssocID="{AC101F59-AD32-4CCC-B034-1DE3A3C4D338}" presName="sibTrans" presStyleCnt="0"/>
      <dgm:spPr/>
    </dgm:pt>
    <dgm:pt modelId="{5BF15633-BA3C-4C14-8106-384ED257EA67}" type="pres">
      <dgm:prSet presAssocID="{0B569AFD-FBCC-45A7-A917-27B319DBD19A}" presName="compNode" presStyleCnt="0"/>
      <dgm:spPr/>
    </dgm:pt>
    <dgm:pt modelId="{8B7EEDCB-D732-4D71-AAB1-6BD3B42B61F2}" type="pres">
      <dgm:prSet presAssocID="{0B569AFD-FBCC-45A7-A917-27B319DBD1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ils"/>
        </a:ext>
      </dgm:extLst>
    </dgm:pt>
    <dgm:pt modelId="{E9A8DB55-D5DC-4D1E-9662-1D0458BD00A2}" type="pres">
      <dgm:prSet presAssocID="{0B569AFD-FBCC-45A7-A917-27B319DBD19A}" presName="iconSpace" presStyleCnt="0"/>
      <dgm:spPr/>
    </dgm:pt>
    <dgm:pt modelId="{52BF303F-A994-4429-AD1D-12431BB33B9A}" type="pres">
      <dgm:prSet presAssocID="{0B569AFD-FBCC-45A7-A917-27B319DBD19A}" presName="parTx" presStyleLbl="revTx" presStyleIdx="8" presStyleCnt="10">
        <dgm:presLayoutVars>
          <dgm:chMax val="0"/>
          <dgm:chPref val="0"/>
        </dgm:presLayoutVars>
      </dgm:prSet>
      <dgm:spPr/>
    </dgm:pt>
    <dgm:pt modelId="{49BD734B-50EA-46E7-8B09-D5C914F082C2}" type="pres">
      <dgm:prSet presAssocID="{0B569AFD-FBCC-45A7-A917-27B319DBD19A}" presName="txSpace" presStyleCnt="0"/>
      <dgm:spPr/>
    </dgm:pt>
    <dgm:pt modelId="{DB9E2C42-95E1-4711-A434-6001618936E8}" type="pres">
      <dgm:prSet presAssocID="{0B569AFD-FBCC-45A7-A917-27B319DBD19A}" presName="desTx" presStyleLbl="revTx" presStyleIdx="9" presStyleCnt="10">
        <dgm:presLayoutVars/>
      </dgm:prSet>
      <dgm:spPr/>
    </dgm:pt>
  </dgm:ptLst>
  <dgm:cxnLst>
    <dgm:cxn modelId="{7C682115-0AC2-438F-B1BC-9363E56753CE}" type="presOf" srcId="{8F44EF80-5569-4A06-A8EA-59E0AAC93530}" destId="{DB9E2C42-95E1-4711-A434-6001618936E8}" srcOrd="0" destOrd="0" presId="urn:microsoft.com/office/officeart/2018/2/layout/IconLabelDescriptionList"/>
    <dgm:cxn modelId="{DC895434-8D18-4926-8D11-578C0E0334CF}" type="presOf" srcId="{78FCBD1D-CFE0-4F8E-8337-BB4E7323307A}" destId="{EAB271CA-8AA2-47F9-9190-55955E3102B3}" srcOrd="0" destOrd="0" presId="urn:microsoft.com/office/officeart/2018/2/layout/IconLabelDescriptionList"/>
    <dgm:cxn modelId="{FEC2A55D-0C04-4DAC-9C17-2784F7C0D855}" srcId="{3BC02E3F-4F6A-4933-B408-DC2600976059}" destId="{78FCBD1D-CFE0-4F8E-8337-BB4E7323307A}" srcOrd="0" destOrd="0" parTransId="{8D35AC02-02AC-49E8-B5CA-605AD75D4363}" sibTransId="{451EE3BF-A0E0-4FB8-89BC-FD230807D69B}"/>
    <dgm:cxn modelId="{EE55CD64-EF8A-49DE-9800-FCADFE707671}" type="presOf" srcId="{CE956C8D-F6FC-413F-8E68-FF671F179F5C}" destId="{493B3E87-609C-402F-B26E-A9F6476DD6A9}" srcOrd="0" destOrd="0" presId="urn:microsoft.com/office/officeart/2018/2/layout/IconLabelDescriptionList"/>
    <dgm:cxn modelId="{70B0374C-B10F-4ABB-A295-1873985B0744}" srcId="{CE956C8D-F6FC-413F-8E68-FF671F179F5C}" destId="{2DF80E9A-8EE5-4116-A24B-15E22721BDD6}" srcOrd="1" destOrd="0" parTransId="{CFE4D121-ED53-4464-AEAD-0BBB8ABDF7DF}" sibTransId="{0318B893-7830-4444-A650-99096A8BC51F}"/>
    <dgm:cxn modelId="{38BAA472-7789-40B0-8106-2551E941F36A}" srcId="{CE956C8D-F6FC-413F-8E68-FF671F179F5C}" destId="{EBDAA648-A704-47E1-AF43-B28921DCC7E3}" srcOrd="0" destOrd="0" parTransId="{6D39E199-DC33-4E11-816C-14C8ECFAB924}" sibTransId="{BF10CD56-5A38-42E1-81DB-A7B231FD3E3C}"/>
    <dgm:cxn modelId="{3EA22F56-E357-4516-B7AC-FC0FC7BA6E44}" srcId="{CE956C8D-F6FC-413F-8E68-FF671F179F5C}" destId="{3BC02E3F-4F6A-4933-B408-DC2600976059}" srcOrd="3" destOrd="0" parTransId="{31605586-0AE8-40C0-8419-B59638BC7894}" sibTransId="{AC101F59-AD32-4CCC-B034-1DE3A3C4D338}"/>
    <dgm:cxn modelId="{66006979-6B58-426D-A89B-0DF45AC20640}" srcId="{CE956C8D-F6FC-413F-8E68-FF671F179F5C}" destId="{0B569AFD-FBCC-45A7-A917-27B319DBD19A}" srcOrd="4" destOrd="0" parTransId="{9DDFCEA2-A484-4541-A82D-D0E97D5E3EEB}" sibTransId="{6CBB9496-52DF-40D5-96AF-B10493AA4867}"/>
    <dgm:cxn modelId="{72E8EB8D-77CF-4E16-8BE1-92281F205006}" type="presOf" srcId="{0B569AFD-FBCC-45A7-A917-27B319DBD19A}" destId="{52BF303F-A994-4429-AD1D-12431BB33B9A}" srcOrd="0" destOrd="0" presId="urn:microsoft.com/office/officeart/2018/2/layout/IconLabelDescriptionList"/>
    <dgm:cxn modelId="{26910DA8-E159-4AF0-A029-793C963A3598}" srcId="{0B569AFD-FBCC-45A7-A917-27B319DBD19A}" destId="{8F44EF80-5569-4A06-A8EA-59E0AAC93530}" srcOrd="0" destOrd="0" parTransId="{90707084-5715-4972-81B9-3DBDF6505F32}" sibTransId="{026570F5-D8D3-4946-A15A-B28C0866D249}"/>
    <dgm:cxn modelId="{9DF3A6B8-52E9-4BC4-AB66-7275A176BCEB}" type="presOf" srcId="{2DF80E9A-8EE5-4116-A24B-15E22721BDD6}" destId="{950903C9-11C4-47E6-BBE9-0BF8C70300B5}" srcOrd="0" destOrd="0" presId="urn:microsoft.com/office/officeart/2018/2/layout/IconLabelDescriptionList"/>
    <dgm:cxn modelId="{A47FAFBA-E0CF-4F02-82AD-D7BAB526860A}" type="presOf" srcId="{61B6D2F2-2011-4AA4-8D4B-142916AB3733}" destId="{2A0DEB3D-3C72-4016-AA25-14EEE79724F0}" srcOrd="0" destOrd="0" presId="urn:microsoft.com/office/officeart/2018/2/layout/IconLabelDescriptionList"/>
    <dgm:cxn modelId="{8FD88BC5-2452-4FCE-A386-739F04BCE48B}" srcId="{CE956C8D-F6FC-413F-8E68-FF671F179F5C}" destId="{61B6D2F2-2011-4AA4-8D4B-142916AB3733}" srcOrd="2" destOrd="0" parTransId="{91CCF7FD-C19B-4ECB-852F-B63313A4C0B7}" sibTransId="{150BCEBF-52B1-464A-A8CD-2DC99E32EE9B}"/>
    <dgm:cxn modelId="{F48D01CD-0B69-4B65-8DFD-9F11C00C7F91}" type="presOf" srcId="{3BC02E3F-4F6A-4933-B408-DC2600976059}" destId="{F349757F-1730-473B-9E62-EA6CB1918B2A}" srcOrd="0" destOrd="0" presId="urn:microsoft.com/office/officeart/2018/2/layout/IconLabelDescriptionList"/>
    <dgm:cxn modelId="{39DE20E0-EBDB-4139-8FD6-63C8331D1AD9}" type="presOf" srcId="{EBDAA648-A704-47E1-AF43-B28921DCC7E3}" destId="{AA4DD3D9-BABD-4EBC-A7EA-4E66FFFC05B2}" srcOrd="0" destOrd="0" presId="urn:microsoft.com/office/officeart/2018/2/layout/IconLabelDescriptionList"/>
    <dgm:cxn modelId="{C3E7F9D1-2704-4632-80C6-98C0CB544730}" type="presParOf" srcId="{493B3E87-609C-402F-B26E-A9F6476DD6A9}" destId="{9C7AF647-E769-4484-BD2E-B36BDDB86099}" srcOrd="0" destOrd="0" presId="urn:microsoft.com/office/officeart/2018/2/layout/IconLabelDescriptionList"/>
    <dgm:cxn modelId="{BE52529B-8A12-4A1E-BA0E-0AD93D53DDF8}" type="presParOf" srcId="{9C7AF647-E769-4484-BD2E-B36BDDB86099}" destId="{96A6DE90-DCF3-45AF-9CD9-9E8DEE35D5B8}" srcOrd="0" destOrd="0" presId="urn:microsoft.com/office/officeart/2018/2/layout/IconLabelDescriptionList"/>
    <dgm:cxn modelId="{B254391F-7A91-4142-9E88-3BB02B15BC2F}" type="presParOf" srcId="{9C7AF647-E769-4484-BD2E-B36BDDB86099}" destId="{D986D39B-D44F-4C83-BC77-250915E91D5A}" srcOrd="1" destOrd="0" presId="urn:microsoft.com/office/officeart/2018/2/layout/IconLabelDescriptionList"/>
    <dgm:cxn modelId="{F90A8EC0-DA70-4D79-9C68-ADC0B75C0CA9}" type="presParOf" srcId="{9C7AF647-E769-4484-BD2E-B36BDDB86099}" destId="{AA4DD3D9-BABD-4EBC-A7EA-4E66FFFC05B2}" srcOrd="2" destOrd="0" presId="urn:microsoft.com/office/officeart/2018/2/layout/IconLabelDescriptionList"/>
    <dgm:cxn modelId="{C4FD3E75-C800-409B-ABFC-94AB6CB85DD2}" type="presParOf" srcId="{9C7AF647-E769-4484-BD2E-B36BDDB86099}" destId="{764D27DB-006E-4DE7-972F-28E24F0A6803}" srcOrd="3" destOrd="0" presId="urn:microsoft.com/office/officeart/2018/2/layout/IconLabelDescriptionList"/>
    <dgm:cxn modelId="{A9554DA0-BA81-49C6-9BBE-F32D594582B8}" type="presParOf" srcId="{9C7AF647-E769-4484-BD2E-B36BDDB86099}" destId="{04A5F6AD-DC55-4F3A-B481-AD59C9EDBA2E}" srcOrd="4" destOrd="0" presId="urn:microsoft.com/office/officeart/2018/2/layout/IconLabelDescriptionList"/>
    <dgm:cxn modelId="{BFB36AAE-F967-41F2-803E-4028BFA6A5A2}" type="presParOf" srcId="{493B3E87-609C-402F-B26E-A9F6476DD6A9}" destId="{BBE061C5-E051-4B08-9066-3891D0B648A3}" srcOrd="1" destOrd="0" presId="urn:microsoft.com/office/officeart/2018/2/layout/IconLabelDescriptionList"/>
    <dgm:cxn modelId="{8755EB4D-1100-4DC8-9699-857119CF319F}" type="presParOf" srcId="{493B3E87-609C-402F-B26E-A9F6476DD6A9}" destId="{A6DD8246-0257-4001-872E-0F28AFB783C3}" srcOrd="2" destOrd="0" presId="urn:microsoft.com/office/officeart/2018/2/layout/IconLabelDescriptionList"/>
    <dgm:cxn modelId="{251363FC-95FD-47FF-B673-C346ED580BB6}" type="presParOf" srcId="{A6DD8246-0257-4001-872E-0F28AFB783C3}" destId="{F55100F6-B4CB-4447-86C9-0D1F3E5D61F5}" srcOrd="0" destOrd="0" presId="urn:microsoft.com/office/officeart/2018/2/layout/IconLabelDescriptionList"/>
    <dgm:cxn modelId="{CDFC3EAB-62DC-4DF1-9E0D-66CFDE81723D}" type="presParOf" srcId="{A6DD8246-0257-4001-872E-0F28AFB783C3}" destId="{8B6C3644-618D-49DC-A8FC-1A5BD3865D76}" srcOrd="1" destOrd="0" presId="urn:microsoft.com/office/officeart/2018/2/layout/IconLabelDescriptionList"/>
    <dgm:cxn modelId="{54D1397A-9E8E-4695-9702-295A5928DFA3}" type="presParOf" srcId="{A6DD8246-0257-4001-872E-0F28AFB783C3}" destId="{950903C9-11C4-47E6-BBE9-0BF8C70300B5}" srcOrd="2" destOrd="0" presId="urn:microsoft.com/office/officeart/2018/2/layout/IconLabelDescriptionList"/>
    <dgm:cxn modelId="{A9215CB8-A068-49EA-B004-959EC0DB8DFC}" type="presParOf" srcId="{A6DD8246-0257-4001-872E-0F28AFB783C3}" destId="{3E6260AA-608B-4756-8912-72D14BC976FC}" srcOrd="3" destOrd="0" presId="urn:microsoft.com/office/officeart/2018/2/layout/IconLabelDescriptionList"/>
    <dgm:cxn modelId="{D9523753-FFEF-4F9F-A44D-FEA99BC430E8}" type="presParOf" srcId="{A6DD8246-0257-4001-872E-0F28AFB783C3}" destId="{FF539BD7-E621-4757-AC44-6C0BFA33436B}" srcOrd="4" destOrd="0" presId="urn:microsoft.com/office/officeart/2018/2/layout/IconLabelDescriptionList"/>
    <dgm:cxn modelId="{9544B6E3-28E0-4A19-BA30-6B7927726BA4}" type="presParOf" srcId="{493B3E87-609C-402F-B26E-A9F6476DD6A9}" destId="{49114516-C215-4C22-96C4-CEE499B86112}" srcOrd="3" destOrd="0" presId="urn:microsoft.com/office/officeart/2018/2/layout/IconLabelDescriptionList"/>
    <dgm:cxn modelId="{9D368E2B-CB4D-45F6-9730-1D5EB2F68558}" type="presParOf" srcId="{493B3E87-609C-402F-B26E-A9F6476DD6A9}" destId="{B9264BE2-81D5-4275-90B5-F94B19A355FA}" srcOrd="4" destOrd="0" presId="urn:microsoft.com/office/officeart/2018/2/layout/IconLabelDescriptionList"/>
    <dgm:cxn modelId="{4E96A615-D909-4A82-A786-8AD4FC3442E6}" type="presParOf" srcId="{B9264BE2-81D5-4275-90B5-F94B19A355FA}" destId="{90AB819A-A890-4A17-9D16-AF08C7BF27A6}" srcOrd="0" destOrd="0" presId="urn:microsoft.com/office/officeart/2018/2/layout/IconLabelDescriptionList"/>
    <dgm:cxn modelId="{FDED1011-56FB-4C3C-9907-6C320065059C}" type="presParOf" srcId="{B9264BE2-81D5-4275-90B5-F94B19A355FA}" destId="{ADF7B8C1-6C82-4DC6-BA06-6765CBF033BB}" srcOrd="1" destOrd="0" presId="urn:microsoft.com/office/officeart/2018/2/layout/IconLabelDescriptionList"/>
    <dgm:cxn modelId="{F143553D-AFEB-4F63-BB85-0D343D6B3896}" type="presParOf" srcId="{B9264BE2-81D5-4275-90B5-F94B19A355FA}" destId="{2A0DEB3D-3C72-4016-AA25-14EEE79724F0}" srcOrd="2" destOrd="0" presId="urn:microsoft.com/office/officeart/2018/2/layout/IconLabelDescriptionList"/>
    <dgm:cxn modelId="{E68513EF-B463-4FC9-BA00-0890B6F0569A}" type="presParOf" srcId="{B9264BE2-81D5-4275-90B5-F94B19A355FA}" destId="{185053F1-09A8-4255-BAF5-24B3CD688B16}" srcOrd="3" destOrd="0" presId="urn:microsoft.com/office/officeart/2018/2/layout/IconLabelDescriptionList"/>
    <dgm:cxn modelId="{E1CB66D0-F29F-4954-9333-D62181E5969C}" type="presParOf" srcId="{B9264BE2-81D5-4275-90B5-F94B19A355FA}" destId="{B9CA6D6A-28C4-4B08-A4A4-C4FAD1C6FEBB}" srcOrd="4" destOrd="0" presId="urn:microsoft.com/office/officeart/2018/2/layout/IconLabelDescriptionList"/>
    <dgm:cxn modelId="{E8762D79-6E36-49D5-9310-8FC7179D9BDD}" type="presParOf" srcId="{493B3E87-609C-402F-B26E-A9F6476DD6A9}" destId="{21A6A96E-183B-4C2D-9113-92869E89ECF3}" srcOrd="5" destOrd="0" presId="urn:microsoft.com/office/officeart/2018/2/layout/IconLabelDescriptionList"/>
    <dgm:cxn modelId="{6C2874BF-E30E-4D9F-8FC6-4E8EA99CE449}" type="presParOf" srcId="{493B3E87-609C-402F-B26E-A9F6476DD6A9}" destId="{959A4EAA-9763-473E-8810-F2D0251E5FA7}" srcOrd="6" destOrd="0" presId="urn:microsoft.com/office/officeart/2018/2/layout/IconLabelDescriptionList"/>
    <dgm:cxn modelId="{BAE72F3E-5D7E-4A9F-B85D-3C5E673BBEEC}" type="presParOf" srcId="{959A4EAA-9763-473E-8810-F2D0251E5FA7}" destId="{E96BAC9A-3907-4437-B96B-A17F1DB1FC4E}" srcOrd="0" destOrd="0" presId="urn:microsoft.com/office/officeart/2018/2/layout/IconLabelDescriptionList"/>
    <dgm:cxn modelId="{F4CF5D1D-83BB-4ED9-8A0F-D283E973C371}" type="presParOf" srcId="{959A4EAA-9763-473E-8810-F2D0251E5FA7}" destId="{E297C1A3-492A-438C-B886-DC00E8620119}" srcOrd="1" destOrd="0" presId="urn:microsoft.com/office/officeart/2018/2/layout/IconLabelDescriptionList"/>
    <dgm:cxn modelId="{89786813-25B8-402D-8EE0-7ED82D487AA5}" type="presParOf" srcId="{959A4EAA-9763-473E-8810-F2D0251E5FA7}" destId="{F349757F-1730-473B-9E62-EA6CB1918B2A}" srcOrd="2" destOrd="0" presId="urn:microsoft.com/office/officeart/2018/2/layout/IconLabelDescriptionList"/>
    <dgm:cxn modelId="{B08B5F3F-429C-4F43-AEE9-AFB9E82143CA}" type="presParOf" srcId="{959A4EAA-9763-473E-8810-F2D0251E5FA7}" destId="{B14E2FDB-9499-4503-A681-77D230BD82C2}" srcOrd="3" destOrd="0" presId="urn:microsoft.com/office/officeart/2018/2/layout/IconLabelDescriptionList"/>
    <dgm:cxn modelId="{531B6E40-4422-4E72-94BA-6B5E964430B1}" type="presParOf" srcId="{959A4EAA-9763-473E-8810-F2D0251E5FA7}" destId="{EAB271CA-8AA2-47F9-9190-55955E3102B3}" srcOrd="4" destOrd="0" presId="urn:microsoft.com/office/officeart/2018/2/layout/IconLabelDescriptionList"/>
    <dgm:cxn modelId="{F3007163-79E6-44A2-A4A8-30B0BE13A1E4}" type="presParOf" srcId="{493B3E87-609C-402F-B26E-A9F6476DD6A9}" destId="{2AC50150-208D-4BFB-B60B-C0CEEC7D1945}" srcOrd="7" destOrd="0" presId="urn:microsoft.com/office/officeart/2018/2/layout/IconLabelDescriptionList"/>
    <dgm:cxn modelId="{712FC83A-B3B7-4527-A06D-1E5AD89424F7}" type="presParOf" srcId="{493B3E87-609C-402F-B26E-A9F6476DD6A9}" destId="{5BF15633-BA3C-4C14-8106-384ED257EA67}" srcOrd="8" destOrd="0" presId="urn:microsoft.com/office/officeart/2018/2/layout/IconLabelDescriptionList"/>
    <dgm:cxn modelId="{5EA6281B-78FD-4040-8005-598DF627420F}" type="presParOf" srcId="{5BF15633-BA3C-4C14-8106-384ED257EA67}" destId="{8B7EEDCB-D732-4D71-AAB1-6BD3B42B61F2}" srcOrd="0" destOrd="0" presId="urn:microsoft.com/office/officeart/2018/2/layout/IconLabelDescriptionList"/>
    <dgm:cxn modelId="{D4130721-D55A-4F45-8797-1FE136E42460}" type="presParOf" srcId="{5BF15633-BA3C-4C14-8106-384ED257EA67}" destId="{E9A8DB55-D5DC-4D1E-9662-1D0458BD00A2}" srcOrd="1" destOrd="0" presId="urn:microsoft.com/office/officeart/2018/2/layout/IconLabelDescriptionList"/>
    <dgm:cxn modelId="{4E77DB66-3633-4172-93B4-A0CA123B2EFC}" type="presParOf" srcId="{5BF15633-BA3C-4C14-8106-384ED257EA67}" destId="{52BF303F-A994-4429-AD1D-12431BB33B9A}" srcOrd="2" destOrd="0" presId="urn:microsoft.com/office/officeart/2018/2/layout/IconLabelDescriptionList"/>
    <dgm:cxn modelId="{192BBC03-3304-4537-8BFC-06C518F46F4D}" type="presParOf" srcId="{5BF15633-BA3C-4C14-8106-384ED257EA67}" destId="{49BD734B-50EA-46E7-8B09-D5C914F082C2}" srcOrd="3" destOrd="0" presId="urn:microsoft.com/office/officeart/2018/2/layout/IconLabelDescriptionList"/>
    <dgm:cxn modelId="{E0EB3CAA-E552-44CC-93EE-C5263D8882FF}" type="presParOf" srcId="{5BF15633-BA3C-4C14-8106-384ED257EA67}" destId="{DB9E2C42-95E1-4711-A434-6001618936E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1A017-C764-4C09-BB2F-07D34F96CE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283192D-2095-43C2-B47E-C3582AB35989}">
      <dgm:prSet/>
      <dgm:spPr/>
      <dgm:t>
        <a:bodyPr/>
        <a:lstStyle/>
        <a:p>
          <a:r>
            <a:rPr lang="en-GB"/>
            <a:t>A well-known computer forensics term</a:t>
          </a:r>
          <a:endParaRPr lang="en-US"/>
        </a:p>
      </dgm:t>
    </dgm:pt>
    <dgm:pt modelId="{F22E0FE4-700D-46E8-BEA4-C7120C8C9766}" type="parTrans" cxnId="{79DFE8A8-80E9-46DC-9905-D7527901AC30}">
      <dgm:prSet/>
      <dgm:spPr/>
      <dgm:t>
        <a:bodyPr/>
        <a:lstStyle/>
        <a:p>
          <a:endParaRPr lang="en-US"/>
        </a:p>
      </dgm:t>
    </dgm:pt>
    <dgm:pt modelId="{173C339C-9FDD-471F-B4D6-21987DA92307}" type="sibTrans" cxnId="{79DFE8A8-80E9-46DC-9905-D7527901AC30}">
      <dgm:prSet/>
      <dgm:spPr/>
      <dgm:t>
        <a:bodyPr/>
        <a:lstStyle/>
        <a:p>
          <a:endParaRPr lang="en-US"/>
        </a:p>
      </dgm:t>
    </dgm:pt>
    <dgm:pt modelId="{9C06BF87-EE4A-4C34-AC78-4B3FF2572926}">
      <dgm:prSet/>
      <dgm:spPr/>
      <dgm:t>
        <a:bodyPr/>
        <a:lstStyle/>
        <a:p>
          <a:r>
            <a:rPr lang="en-GB"/>
            <a:t>aka file carving</a:t>
          </a:r>
          <a:endParaRPr lang="en-US"/>
        </a:p>
      </dgm:t>
    </dgm:pt>
    <dgm:pt modelId="{2BC6D203-A260-4243-B2D0-9ACC48F2889F}" type="parTrans" cxnId="{8ABCAEFC-E13F-44C8-B40E-2A7DC8FB869E}">
      <dgm:prSet/>
      <dgm:spPr/>
      <dgm:t>
        <a:bodyPr/>
        <a:lstStyle/>
        <a:p>
          <a:endParaRPr lang="en-US"/>
        </a:p>
      </dgm:t>
    </dgm:pt>
    <dgm:pt modelId="{18F4A924-3E4C-4445-A979-0524BD527691}" type="sibTrans" cxnId="{8ABCAEFC-E13F-44C8-B40E-2A7DC8FB869E}">
      <dgm:prSet/>
      <dgm:spPr/>
      <dgm:t>
        <a:bodyPr/>
        <a:lstStyle/>
        <a:p>
          <a:endParaRPr lang="en-US"/>
        </a:p>
      </dgm:t>
    </dgm:pt>
    <dgm:pt modelId="{9D5D60E7-D7BA-4E81-962E-5A352FE5A07E}">
      <dgm:prSet/>
      <dgm:spPr/>
      <dgm:t>
        <a:bodyPr/>
        <a:lstStyle/>
        <a:p>
          <a:r>
            <a:rPr lang="en-GB"/>
            <a:t>To identify and extract (carve) the file </a:t>
          </a:r>
          <a:endParaRPr lang="en-US"/>
        </a:p>
      </dgm:t>
    </dgm:pt>
    <dgm:pt modelId="{7F3F34AA-D7C6-435A-A301-7CD7794966E2}" type="parTrans" cxnId="{4220B0DF-BD32-4ABB-A1F1-D416A6BA7AA5}">
      <dgm:prSet/>
      <dgm:spPr/>
      <dgm:t>
        <a:bodyPr/>
        <a:lstStyle/>
        <a:p>
          <a:endParaRPr lang="en-US"/>
        </a:p>
      </dgm:t>
    </dgm:pt>
    <dgm:pt modelId="{C24B4958-14D9-4671-8DAB-D7C513632FF1}" type="sibTrans" cxnId="{4220B0DF-BD32-4ABB-A1F1-D416A6BA7AA5}">
      <dgm:prSet/>
      <dgm:spPr/>
      <dgm:t>
        <a:bodyPr/>
        <a:lstStyle/>
        <a:p>
          <a:endParaRPr lang="en-US"/>
        </a:p>
      </dgm:t>
    </dgm:pt>
    <dgm:pt modelId="{96145A6F-5079-475C-8F9E-DEBABAC4B342}">
      <dgm:prSet/>
      <dgm:spPr/>
      <dgm:t>
        <a:bodyPr/>
        <a:lstStyle/>
        <a:p>
          <a:r>
            <a:rPr lang="en-GB"/>
            <a:t>from unallocated clusters/corrupted file header</a:t>
          </a:r>
          <a:endParaRPr lang="en-US"/>
        </a:p>
      </dgm:t>
    </dgm:pt>
    <dgm:pt modelId="{72960500-E5B9-45C8-8708-903F0335EC8E}" type="parTrans" cxnId="{59D28A57-12DE-4BE3-8739-0DEDF3D9704D}">
      <dgm:prSet/>
      <dgm:spPr/>
      <dgm:t>
        <a:bodyPr/>
        <a:lstStyle/>
        <a:p>
          <a:endParaRPr lang="en-US"/>
        </a:p>
      </dgm:t>
    </dgm:pt>
    <dgm:pt modelId="{F48D6B6A-E5D7-4BED-AF19-7CD485F822B9}" type="sibTrans" cxnId="{59D28A57-12DE-4BE3-8739-0DEDF3D9704D}">
      <dgm:prSet/>
      <dgm:spPr/>
      <dgm:t>
        <a:bodyPr/>
        <a:lstStyle/>
        <a:p>
          <a:endParaRPr lang="en-US"/>
        </a:p>
      </dgm:t>
    </dgm:pt>
    <dgm:pt modelId="{002D17B2-580D-4EEC-8F52-EF74F6CB08C2}">
      <dgm:prSet/>
      <dgm:spPr/>
      <dgm:t>
        <a:bodyPr/>
        <a:lstStyle/>
        <a:p>
          <a:r>
            <a:rPr lang="en-GB"/>
            <a:t>without the assistance of the file system that originality created the file. </a:t>
          </a:r>
          <a:endParaRPr lang="en-US"/>
        </a:p>
      </dgm:t>
    </dgm:pt>
    <dgm:pt modelId="{63F437DB-66D1-40F7-8F7C-033AC5E7C090}" type="parTrans" cxnId="{A2FF84D8-285E-4065-A1D5-B16936F342B3}">
      <dgm:prSet/>
      <dgm:spPr/>
      <dgm:t>
        <a:bodyPr/>
        <a:lstStyle/>
        <a:p>
          <a:endParaRPr lang="en-US"/>
        </a:p>
      </dgm:t>
    </dgm:pt>
    <dgm:pt modelId="{9D93CBB4-B251-4EBF-B918-ED21F128A18F}" type="sibTrans" cxnId="{A2FF84D8-285E-4065-A1D5-B16936F342B3}">
      <dgm:prSet/>
      <dgm:spPr/>
      <dgm:t>
        <a:bodyPr/>
        <a:lstStyle/>
        <a:p>
          <a:endParaRPr lang="en-US"/>
        </a:p>
      </dgm:t>
    </dgm:pt>
    <dgm:pt modelId="{F01F0EA5-4BAC-41D1-8404-D3AEEE6A0A60}">
      <dgm:prSet/>
      <dgm:spPr/>
      <dgm:t>
        <a:bodyPr/>
        <a:lstStyle/>
        <a:p>
          <a:r>
            <a:rPr lang="en-GB"/>
            <a:t>How to extract files?</a:t>
          </a:r>
          <a:endParaRPr lang="en-US"/>
        </a:p>
      </dgm:t>
    </dgm:pt>
    <dgm:pt modelId="{170E59AC-1F4B-4ADD-8D2D-1D09729B5634}" type="parTrans" cxnId="{9EB253F0-7DFA-4CAC-B59D-91EB5D40D0EE}">
      <dgm:prSet/>
      <dgm:spPr/>
      <dgm:t>
        <a:bodyPr/>
        <a:lstStyle/>
        <a:p>
          <a:endParaRPr lang="en-US"/>
        </a:p>
      </dgm:t>
    </dgm:pt>
    <dgm:pt modelId="{9F21C368-ED90-4397-BAE3-DF2BA83A8E86}" type="sibTrans" cxnId="{9EB253F0-7DFA-4CAC-B59D-91EB5D40D0EE}">
      <dgm:prSet/>
      <dgm:spPr/>
      <dgm:t>
        <a:bodyPr/>
        <a:lstStyle/>
        <a:p>
          <a:endParaRPr lang="en-US"/>
        </a:p>
      </dgm:t>
    </dgm:pt>
    <dgm:pt modelId="{5F95744F-93C5-4126-A5C0-4B484370E765}">
      <dgm:prSet/>
      <dgm:spPr/>
      <dgm:t>
        <a:bodyPr/>
        <a:lstStyle/>
        <a:p>
          <a:r>
            <a:rPr lang="en-GB"/>
            <a:t>based on  signature information alone.</a:t>
          </a:r>
          <a:endParaRPr lang="en-US"/>
        </a:p>
      </dgm:t>
    </dgm:pt>
    <dgm:pt modelId="{FD6B6665-B236-49BD-8870-5E3F28210CD0}" type="parTrans" cxnId="{EAE78F52-661E-428A-B374-493509867FC5}">
      <dgm:prSet/>
      <dgm:spPr/>
      <dgm:t>
        <a:bodyPr/>
        <a:lstStyle/>
        <a:p>
          <a:endParaRPr lang="en-US"/>
        </a:p>
      </dgm:t>
    </dgm:pt>
    <dgm:pt modelId="{DCB31432-AB7C-4A94-8F91-475E360A744F}" type="sibTrans" cxnId="{EAE78F52-661E-428A-B374-493509867FC5}">
      <dgm:prSet/>
      <dgm:spPr/>
      <dgm:t>
        <a:bodyPr/>
        <a:lstStyle/>
        <a:p>
          <a:endParaRPr lang="en-US"/>
        </a:p>
      </dgm:t>
    </dgm:pt>
    <dgm:pt modelId="{F4826F61-F5B2-478F-994F-F49CA7103017}" type="pres">
      <dgm:prSet presAssocID="{9A21A017-C764-4C09-BB2F-07D34F96CE4A}" presName="root" presStyleCnt="0">
        <dgm:presLayoutVars>
          <dgm:dir/>
          <dgm:resizeHandles val="exact"/>
        </dgm:presLayoutVars>
      </dgm:prSet>
      <dgm:spPr/>
    </dgm:pt>
    <dgm:pt modelId="{46B98BF0-16AC-4DCD-81B6-1DF368716DCA}" type="pres">
      <dgm:prSet presAssocID="{2283192D-2095-43C2-B47E-C3582AB35989}" presName="compNode" presStyleCnt="0"/>
      <dgm:spPr/>
    </dgm:pt>
    <dgm:pt modelId="{8FFC2B56-3C65-4F83-9167-2A21A40AB8DD}" type="pres">
      <dgm:prSet presAssocID="{2283192D-2095-43C2-B47E-C3582AB35989}" presName="bgRect" presStyleLbl="bgShp" presStyleIdx="0" presStyleCnt="3"/>
      <dgm:spPr/>
    </dgm:pt>
    <dgm:pt modelId="{91E50CF9-E66D-4C38-933E-5D912B66C436}" type="pres">
      <dgm:prSet presAssocID="{2283192D-2095-43C2-B47E-C3582AB359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D6130A4E-9E5C-4058-9C61-AB7A4A5367B4}" type="pres">
      <dgm:prSet presAssocID="{2283192D-2095-43C2-B47E-C3582AB35989}" presName="spaceRect" presStyleCnt="0"/>
      <dgm:spPr/>
    </dgm:pt>
    <dgm:pt modelId="{AC58CAC8-31B8-41BA-B4ED-55955FE7C487}" type="pres">
      <dgm:prSet presAssocID="{2283192D-2095-43C2-B47E-C3582AB35989}" presName="parTx" presStyleLbl="revTx" presStyleIdx="0" presStyleCnt="6">
        <dgm:presLayoutVars>
          <dgm:chMax val="0"/>
          <dgm:chPref val="0"/>
        </dgm:presLayoutVars>
      </dgm:prSet>
      <dgm:spPr/>
    </dgm:pt>
    <dgm:pt modelId="{2782C299-F5D0-4E50-8390-CB59260D0119}" type="pres">
      <dgm:prSet presAssocID="{2283192D-2095-43C2-B47E-C3582AB35989}" presName="desTx" presStyleLbl="revTx" presStyleIdx="1" presStyleCnt="6">
        <dgm:presLayoutVars/>
      </dgm:prSet>
      <dgm:spPr/>
    </dgm:pt>
    <dgm:pt modelId="{F708EF17-F85A-4471-B947-AF256E818654}" type="pres">
      <dgm:prSet presAssocID="{173C339C-9FDD-471F-B4D6-21987DA92307}" presName="sibTrans" presStyleCnt="0"/>
      <dgm:spPr/>
    </dgm:pt>
    <dgm:pt modelId="{ACE35DB1-8626-472A-B30D-DE7F4D5F4F0C}" type="pres">
      <dgm:prSet presAssocID="{9D5D60E7-D7BA-4E81-962E-5A352FE5A07E}" presName="compNode" presStyleCnt="0"/>
      <dgm:spPr/>
    </dgm:pt>
    <dgm:pt modelId="{41806E4A-1E18-4EDE-8146-A60F69851B3B}" type="pres">
      <dgm:prSet presAssocID="{9D5D60E7-D7BA-4E81-962E-5A352FE5A07E}" presName="bgRect" presStyleLbl="bgShp" presStyleIdx="1" presStyleCnt="3"/>
      <dgm:spPr/>
    </dgm:pt>
    <dgm:pt modelId="{1BDDFE8B-FC29-485C-95DE-B9306C5B48BC}" type="pres">
      <dgm:prSet presAssocID="{9D5D60E7-D7BA-4E81-962E-5A352FE5A07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6918B9D2-18B4-43AA-A1AB-A203C67D8957}" type="pres">
      <dgm:prSet presAssocID="{9D5D60E7-D7BA-4E81-962E-5A352FE5A07E}" presName="spaceRect" presStyleCnt="0"/>
      <dgm:spPr/>
    </dgm:pt>
    <dgm:pt modelId="{D1FFE777-7A0E-423E-B451-1C049394BDEA}" type="pres">
      <dgm:prSet presAssocID="{9D5D60E7-D7BA-4E81-962E-5A352FE5A07E}" presName="parTx" presStyleLbl="revTx" presStyleIdx="2" presStyleCnt="6">
        <dgm:presLayoutVars>
          <dgm:chMax val="0"/>
          <dgm:chPref val="0"/>
        </dgm:presLayoutVars>
      </dgm:prSet>
      <dgm:spPr/>
    </dgm:pt>
    <dgm:pt modelId="{50065A8B-0256-4076-8387-352AC5BDB3BC}" type="pres">
      <dgm:prSet presAssocID="{9D5D60E7-D7BA-4E81-962E-5A352FE5A07E}" presName="desTx" presStyleLbl="revTx" presStyleIdx="3" presStyleCnt="6">
        <dgm:presLayoutVars/>
      </dgm:prSet>
      <dgm:spPr/>
    </dgm:pt>
    <dgm:pt modelId="{E8666EF1-7AF0-444C-816E-5C5A18FD6158}" type="pres">
      <dgm:prSet presAssocID="{C24B4958-14D9-4671-8DAB-D7C513632FF1}" presName="sibTrans" presStyleCnt="0"/>
      <dgm:spPr/>
    </dgm:pt>
    <dgm:pt modelId="{A10C088E-89AA-4AF6-8545-759D9299EFAD}" type="pres">
      <dgm:prSet presAssocID="{F01F0EA5-4BAC-41D1-8404-D3AEEE6A0A60}" presName="compNode" presStyleCnt="0"/>
      <dgm:spPr/>
    </dgm:pt>
    <dgm:pt modelId="{F8572EE3-2680-4D0E-88F5-A29EBE5758D1}" type="pres">
      <dgm:prSet presAssocID="{F01F0EA5-4BAC-41D1-8404-D3AEEE6A0A60}" presName="bgRect" presStyleLbl="bgShp" presStyleIdx="2" presStyleCnt="3"/>
      <dgm:spPr/>
    </dgm:pt>
    <dgm:pt modelId="{DD8E3A6A-6EDD-47EE-BB5E-2EA70DC0228E}" type="pres">
      <dgm:prSet presAssocID="{F01F0EA5-4BAC-41D1-8404-D3AEEE6A0A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redder"/>
        </a:ext>
      </dgm:extLst>
    </dgm:pt>
    <dgm:pt modelId="{3D95D698-59BF-461B-9EC5-D40902637CE6}" type="pres">
      <dgm:prSet presAssocID="{F01F0EA5-4BAC-41D1-8404-D3AEEE6A0A60}" presName="spaceRect" presStyleCnt="0"/>
      <dgm:spPr/>
    </dgm:pt>
    <dgm:pt modelId="{747B047F-ABC7-4625-8B86-4219EC2EDA57}" type="pres">
      <dgm:prSet presAssocID="{F01F0EA5-4BAC-41D1-8404-D3AEEE6A0A60}" presName="parTx" presStyleLbl="revTx" presStyleIdx="4" presStyleCnt="6">
        <dgm:presLayoutVars>
          <dgm:chMax val="0"/>
          <dgm:chPref val="0"/>
        </dgm:presLayoutVars>
      </dgm:prSet>
      <dgm:spPr/>
    </dgm:pt>
    <dgm:pt modelId="{1C6C1C30-08D2-4A51-BE25-EB797AD5E38D}" type="pres">
      <dgm:prSet presAssocID="{F01F0EA5-4BAC-41D1-8404-D3AEEE6A0A60}" presName="desTx" presStyleLbl="revTx" presStyleIdx="5" presStyleCnt="6">
        <dgm:presLayoutVars/>
      </dgm:prSet>
      <dgm:spPr/>
    </dgm:pt>
  </dgm:ptLst>
  <dgm:cxnLst>
    <dgm:cxn modelId="{68C29702-0DB6-4D1F-B75E-B39C71CB0AD2}" type="presOf" srcId="{002D17B2-580D-4EEC-8F52-EF74F6CB08C2}" destId="{50065A8B-0256-4076-8387-352AC5BDB3BC}" srcOrd="0" destOrd="1" presId="urn:microsoft.com/office/officeart/2018/2/layout/IconVerticalSolidList"/>
    <dgm:cxn modelId="{87E46421-68DB-479A-B005-D524887E2D06}" type="presOf" srcId="{9D5D60E7-D7BA-4E81-962E-5A352FE5A07E}" destId="{D1FFE777-7A0E-423E-B451-1C049394BDEA}" srcOrd="0" destOrd="0" presId="urn:microsoft.com/office/officeart/2018/2/layout/IconVerticalSolidList"/>
    <dgm:cxn modelId="{72B6192E-D339-4B8A-A9E0-81E850FAEFAD}" type="presOf" srcId="{2283192D-2095-43C2-B47E-C3582AB35989}" destId="{AC58CAC8-31B8-41BA-B4ED-55955FE7C487}" srcOrd="0" destOrd="0" presId="urn:microsoft.com/office/officeart/2018/2/layout/IconVerticalSolidList"/>
    <dgm:cxn modelId="{5DFB5B62-CF8E-4B2F-968D-2EE2676C5A45}" type="presOf" srcId="{9A21A017-C764-4C09-BB2F-07D34F96CE4A}" destId="{F4826F61-F5B2-478F-994F-F49CA7103017}" srcOrd="0" destOrd="0" presId="urn:microsoft.com/office/officeart/2018/2/layout/IconVerticalSolidList"/>
    <dgm:cxn modelId="{38212163-2900-4553-AB09-8B7CEBBE3690}" type="presOf" srcId="{F01F0EA5-4BAC-41D1-8404-D3AEEE6A0A60}" destId="{747B047F-ABC7-4625-8B86-4219EC2EDA57}" srcOrd="0" destOrd="0" presId="urn:microsoft.com/office/officeart/2018/2/layout/IconVerticalSolidList"/>
    <dgm:cxn modelId="{45E72A49-1EB8-492B-A7B6-0D2A7A783ABD}" type="presOf" srcId="{9C06BF87-EE4A-4C34-AC78-4B3FF2572926}" destId="{2782C299-F5D0-4E50-8390-CB59260D0119}" srcOrd="0" destOrd="0" presId="urn:microsoft.com/office/officeart/2018/2/layout/IconVerticalSolidList"/>
    <dgm:cxn modelId="{B72E0A72-0514-4B89-8A4B-6495C783975D}" type="presOf" srcId="{96145A6F-5079-475C-8F9E-DEBABAC4B342}" destId="{50065A8B-0256-4076-8387-352AC5BDB3BC}" srcOrd="0" destOrd="0" presId="urn:microsoft.com/office/officeart/2018/2/layout/IconVerticalSolidList"/>
    <dgm:cxn modelId="{EAE78F52-661E-428A-B374-493509867FC5}" srcId="{F01F0EA5-4BAC-41D1-8404-D3AEEE6A0A60}" destId="{5F95744F-93C5-4126-A5C0-4B484370E765}" srcOrd="0" destOrd="0" parTransId="{FD6B6665-B236-49BD-8870-5E3F28210CD0}" sibTransId="{DCB31432-AB7C-4A94-8F91-475E360A744F}"/>
    <dgm:cxn modelId="{59D28A57-12DE-4BE3-8739-0DEDF3D9704D}" srcId="{9D5D60E7-D7BA-4E81-962E-5A352FE5A07E}" destId="{96145A6F-5079-475C-8F9E-DEBABAC4B342}" srcOrd="0" destOrd="0" parTransId="{72960500-E5B9-45C8-8708-903F0335EC8E}" sibTransId="{F48D6B6A-E5D7-4BED-AF19-7CD485F822B9}"/>
    <dgm:cxn modelId="{008CE785-6235-4A68-9ED2-860B94C29B5E}" type="presOf" srcId="{5F95744F-93C5-4126-A5C0-4B484370E765}" destId="{1C6C1C30-08D2-4A51-BE25-EB797AD5E38D}" srcOrd="0" destOrd="0" presId="urn:microsoft.com/office/officeart/2018/2/layout/IconVerticalSolidList"/>
    <dgm:cxn modelId="{79DFE8A8-80E9-46DC-9905-D7527901AC30}" srcId="{9A21A017-C764-4C09-BB2F-07D34F96CE4A}" destId="{2283192D-2095-43C2-B47E-C3582AB35989}" srcOrd="0" destOrd="0" parTransId="{F22E0FE4-700D-46E8-BEA4-C7120C8C9766}" sibTransId="{173C339C-9FDD-471F-B4D6-21987DA92307}"/>
    <dgm:cxn modelId="{A2FF84D8-285E-4065-A1D5-B16936F342B3}" srcId="{9D5D60E7-D7BA-4E81-962E-5A352FE5A07E}" destId="{002D17B2-580D-4EEC-8F52-EF74F6CB08C2}" srcOrd="1" destOrd="0" parTransId="{63F437DB-66D1-40F7-8F7C-033AC5E7C090}" sibTransId="{9D93CBB4-B251-4EBF-B918-ED21F128A18F}"/>
    <dgm:cxn modelId="{4220B0DF-BD32-4ABB-A1F1-D416A6BA7AA5}" srcId="{9A21A017-C764-4C09-BB2F-07D34F96CE4A}" destId="{9D5D60E7-D7BA-4E81-962E-5A352FE5A07E}" srcOrd="1" destOrd="0" parTransId="{7F3F34AA-D7C6-435A-A301-7CD7794966E2}" sibTransId="{C24B4958-14D9-4671-8DAB-D7C513632FF1}"/>
    <dgm:cxn modelId="{9EB253F0-7DFA-4CAC-B59D-91EB5D40D0EE}" srcId="{9A21A017-C764-4C09-BB2F-07D34F96CE4A}" destId="{F01F0EA5-4BAC-41D1-8404-D3AEEE6A0A60}" srcOrd="2" destOrd="0" parTransId="{170E59AC-1F4B-4ADD-8D2D-1D09729B5634}" sibTransId="{9F21C368-ED90-4397-BAE3-DF2BA83A8E86}"/>
    <dgm:cxn modelId="{8ABCAEFC-E13F-44C8-B40E-2A7DC8FB869E}" srcId="{2283192D-2095-43C2-B47E-C3582AB35989}" destId="{9C06BF87-EE4A-4C34-AC78-4B3FF2572926}" srcOrd="0" destOrd="0" parTransId="{2BC6D203-A260-4243-B2D0-9ACC48F2889F}" sibTransId="{18F4A924-3E4C-4445-A979-0524BD527691}"/>
    <dgm:cxn modelId="{61EE4FCF-44BB-4D67-91CD-0D26A3EA33E6}" type="presParOf" srcId="{F4826F61-F5B2-478F-994F-F49CA7103017}" destId="{46B98BF0-16AC-4DCD-81B6-1DF368716DCA}" srcOrd="0" destOrd="0" presId="urn:microsoft.com/office/officeart/2018/2/layout/IconVerticalSolidList"/>
    <dgm:cxn modelId="{C0ACD550-55AF-4ED9-A7D9-947144B25434}" type="presParOf" srcId="{46B98BF0-16AC-4DCD-81B6-1DF368716DCA}" destId="{8FFC2B56-3C65-4F83-9167-2A21A40AB8DD}" srcOrd="0" destOrd="0" presId="urn:microsoft.com/office/officeart/2018/2/layout/IconVerticalSolidList"/>
    <dgm:cxn modelId="{67D5B8AF-0DDE-47EC-A1D5-F3DC073BE0CF}" type="presParOf" srcId="{46B98BF0-16AC-4DCD-81B6-1DF368716DCA}" destId="{91E50CF9-E66D-4C38-933E-5D912B66C436}" srcOrd="1" destOrd="0" presId="urn:microsoft.com/office/officeart/2018/2/layout/IconVerticalSolidList"/>
    <dgm:cxn modelId="{90E628AD-509C-4D2E-8FB5-9A390F415F7B}" type="presParOf" srcId="{46B98BF0-16AC-4DCD-81B6-1DF368716DCA}" destId="{D6130A4E-9E5C-4058-9C61-AB7A4A5367B4}" srcOrd="2" destOrd="0" presId="urn:microsoft.com/office/officeart/2018/2/layout/IconVerticalSolidList"/>
    <dgm:cxn modelId="{B7C0CCEB-CD81-47A0-B5DA-BBC3F79125B0}" type="presParOf" srcId="{46B98BF0-16AC-4DCD-81B6-1DF368716DCA}" destId="{AC58CAC8-31B8-41BA-B4ED-55955FE7C487}" srcOrd="3" destOrd="0" presId="urn:microsoft.com/office/officeart/2018/2/layout/IconVerticalSolidList"/>
    <dgm:cxn modelId="{3E64887B-D89B-4911-AC9D-03AF136EBC61}" type="presParOf" srcId="{46B98BF0-16AC-4DCD-81B6-1DF368716DCA}" destId="{2782C299-F5D0-4E50-8390-CB59260D0119}" srcOrd="4" destOrd="0" presId="urn:microsoft.com/office/officeart/2018/2/layout/IconVerticalSolidList"/>
    <dgm:cxn modelId="{5B13F671-C02F-4501-BB21-B1555798EC7D}" type="presParOf" srcId="{F4826F61-F5B2-478F-994F-F49CA7103017}" destId="{F708EF17-F85A-4471-B947-AF256E818654}" srcOrd="1" destOrd="0" presId="urn:microsoft.com/office/officeart/2018/2/layout/IconVerticalSolidList"/>
    <dgm:cxn modelId="{1654A146-4635-4838-8CA9-0516C545E196}" type="presParOf" srcId="{F4826F61-F5B2-478F-994F-F49CA7103017}" destId="{ACE35DB1-8626-472A-B30D-DE7F4D5F4F0C}" srcOrd="2" destOrd="0" presId="urn:microsoft.com/office/officeart/2018/2/layout/IconVerticalSolidList"/>
    <dgm:cxn modelId="{3B792289-87DB-4D4D-867C-13BBA7E3827A}" type="presParOf" srcId="{ACE35DB1-8626-472A-B30D-DE7F4D5F4F0C}" destId="{41806E4A-1E18-4EDE-8146-A60F69851B3B}" srcOrd="0" destOrd="0" presId="urn:microsoft.com/office/officeart/2018/2/layout/IconVerticalSolidList"/>
    <dgm:cxn modelId="{05E55D0B-7467-40AF-85F2-9AE37C4104BE}" type="presParOf" srcId="{ACE35DB1-8626-472A-B30D-DE7F4D5F4F0C}" destId="{1BDDFE8B-FC29-485C-95DE-B9306C5B48BC}" srcOrd="1" destOrd="0" presId="urn:microsoft.com/office/officeart/2018/2/layout/IconVerticalSolidList"/>
    <dgm:cxn modelId="{FEA953BD-8440-4058-8923-1E7BF944E05C}" type="presParOf" srcId="{ACE35DB1-8626-472A-B30D-DE7F4D5F4F0C}" destId="{6918B9D2-18B4-43AA-A1AB-A203C67D8957}" srcOrd="2" destOrd="0" presId="urn:microsoft.com/office/officeart/2018/2/layout/IconVerticalSolidList"/>
    <dgm:cxn modelId="{975531D6-07AE-4026-9AA0-20A7EA1E1D2F}" type="presParOf" srcId="{ACE35DB1-8626-472A-B30D-DE7F4D5F4F0C}" destId="{D1FFE777-7A0E-423E-B451-1C049394BDEA}" srcOrd="3" destOrd="0" presId="urn:microsoft.com/office/officeart/2018/2/layout/IconVerticalSolidList"/>
    <dgm:cxn modelId="{02F66C17-9DBD-4DF0-B894-1A3F858080D7}" type="presParOf" srcId="{ACE35DB1-8626-472A-B30D-DE7F4D5F4F0C}" destId="{50065A8B-0256-4076-8387-352AC5BDB3BC}" srcOrd="4" destOrd="0" presId="urn:microsoft.com/office/officeart/2018/2/layout/IconVerticalSolidList"/>
    <dgm:cxn modelId="{A28FF576-137D-4FEB-8417-29B1853FCB1B}" type="presParOf" srcId="{F4826F61-F5B2-478F-994F-F49CA7103017}" destId="{E8666EF1-7AF0-444C-816E-5C5A18FD6158}" srcOrd="3" destOrd="0" presId="urn:microsoft.com/office/officeart/2018/2/layout/IconVerticalSolidList"/>
    <dgm:cxn modelId="{9DABCD58-645C-4E38-A920-AD40C882DF65}" type="presParOf" srcId="{F4826F61-F5B2-478F-994F-F49CA7103017}" destId="{A10C088E-89AA-4AF6-8545-759D9299EFAD}" srcOrd="4" destOrd="0" presId="urn:microsoft.com/office/officeart/2018/2/layout/IconVerticalSolidList"/>
    <dgm:cxn modelId="{21548DF4-B892-4F9B-9E02-F360B2F03900}" type="presParOf" srcId="{A10C088E-89AA-4AF6-8545-759D9299EFAD}" destId="{F8572EE3-2680-4D0E-88F5-A29EBE5758D1}" srcOrd="0" destOrd="0" presId="urn:microsoft.com/office/officeart/2018/2/layout/IconVerticalSolidList"/>
    <dgm:cxn modelId="{F11EE62D-B02A-4938-88EF-D1994744BFF9}" type="presParOf" srcId="{A10C088E-89AA-4AF6-8545-759D9299EFAD}" destId="{DD8E3A6A-6EDD-47EE-BB5E-2EA70DC0228E}" srcOrd="1" destOrd="0" presId="urn:microsoft.com/office/officeart/2018/2/layout/IconVerticalSolidList"/>
    <dgm:cxn modelId="{533FADDF-76E1-4511-8EC9-A7A1A30A0C87}" type="presParOf" srcId="{A10C088E-89AA-4AF6-8545-759D9299EFAD}" destId="{3D95D698-59BF-461B-9EC5-D40902637CE6}" srcOrd="2" destOrd="0" presId="urn:microsoft.com/office/officeart/2018/2/layout/IconVerticalSolidList"/>
    <dgm:cxn modelId="{E91D8DEE-8D88-4BE6-9B7F-1F73A283F0D2}" type="presParOf" srcId="{A10C088E-89AA-4AF6-8545-759D9299EFAD}" destId="{747B047F-ABC7-4625-8B86-4219EC2EDA57}" srcOrd="3" destOrd="0" presId="urn:microsoft.com/office/officeart/2018/2/layout/IconVerticalSolidList"/>
    <dgm:cxn modelId="{E06384D2-37F5-439E-882E-4B77063E5A9F}" type="presParOf" srcId="{A10C088E-89AA-4AF6-8545-759D9299EFAD}" destId="{1C6C1C30-08D2-4A51-BE25-EB797AD5E38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C92F5-6225-445A-BDDF-C71F24B5966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30BD55F-E9C0-48F3-A09A-D3D64D87CFFC}">
      <dgm:prSet/>
      <dgm:spPr/>
      <dgm:t>
        <a:bodyPr/>
        <a:lstStyle/>
        <a:p>
          <a:r>
            <a:rPr lang="en-US"/>
            <a:t>Modify software function</a:t>
          </a:r>
        </a:p>
      </dgm:t>
    </dgm:pt>
    <dgm:pt modelId="{DA3AF345-6C55-49BE-BD5E-51B92730025E}" type="parTrans" cxnId="{55E80EFA-599C-4A23-8E6E-F0986E7CBD61}">
      <dgm:prSet/>
      <dgm:spPr/>
      <dgm:t>
        <a:bodyPr/>
        <a:lstStyle/>
        <a:p>
          <a:endParaRPr lang="en-US"/>
        </a:p>
      </dgm:t>
    </dgm:pt>
    <dgm:pt modelId="{DCC6907B-57C3-484C-BE77-B1C8E8130422}" type="sibTrans" cxnId="{55E80EFA-599C-4A23-8E6E-F0986E7CBD6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3B7F959-AE5E-4FEC-AEF3-75BB8259FA80}">
      <dgm:prSet/>
      <dgm:spPr/>
      <dgm:t>
        <a:bodyPr/>
        <a:lstStyle/>
        <a:p>
          <a:r>
            <a:rPr lang="en-US"/>
            <a:t>unlimited resource for games</a:t>
          </a:r>
        </a:p>
      </dgm:t>
    </dgm:pt>
    <dgm:pt modelId="{4D88DE57-C7BE-40DF-A7C2-26D50310FD8E}" type="parTrans" cxnId="{C6A187AF-2413-4089-834C-88A24B0F736D}">
      <dgm:prSet/>
      <dgm:spPr/>
      <dgm:t>
        <a:bodyPr/>
        <a:lstStyle/>
        <a:p>
          <a:endParaRPr lang="en-US"/>
        </a:p>
      </dgm:t>
    </dgm:pt>
    <dgm:pt modelId="{971B31F3-68F8-42BA-98A0-3D8C7E098C5B}" type="sibTrans" cxnId="{C6A187AF-2413-4089-834C-88A24B0F736D}">
      <dgm:prSet/>
      <dgm:spPr/>
      <dgm:t>
        <a:bodyPr/>
        <a:lstStyle/>
        <a:p>
          <a:endParaRPr lang="en-US"/>
        </a:p>
      </dgm:t>
    </dgm:pt>
    <dgm:pt modelId="{70E0FD59-7F0E-44F1-90BC-5D7436E30D3D}">
      <dgm:prSet/>
      <dgm:spPr/>
      <dgm:t>
        <a:bodyPr/>
        <a:lstStyle/>
        <a:p>
          <a:r>
            <a:rPr lang="en-US"/>
            <a:t>Bypass security check</a:t>
          </a:r>
        </a:p>
      </dgm:t>
    </dgm:pt>
    <dgm:pt modelId="{0D538830-6089-40DF-BC7B-F05821305808}" type="parTrans" cxnId="{45E38192-4757-4D5E-8193-EF54BF1D6691}">
      <dgm:prSet/>
      <dgm:spPr/>
      <dgm:t>
        <a:bodyPr/>
        <a:lstStyle/>
        <a:p>
          <a:endParaRPr lang="en-US"/>
        </a:p>
      </dgm:t>
    </dgm:pt>
    <dgm:pt modelId="{CC988B86-4E27-4C01-881C-B05CEC32488C}" type="sibTrans" cxnId="{45E38192-4757-4D5E-8193-EF54BF1D669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EADC45C-B962-403C-8C60-6C45B7B2299C}">
      <dgm:prSet/>
      <dgm:spPr/>
      <dgm:t>
        <a:bodyPr/>
        <a:lstStyle/>
        <a:p>
          <a:r>
            <a:rPr lang="en-US"/>
            <a:t>authentication  </a:t>
          </a:r>
        </a:p>
      </dgm:t>
    </dgm:pt>
    <dgm:pt modelId="{97CD39FF-42C1-45CF-AE01-08B8E62E31A6}" type="parTrans" cxnId="{70B1303A-0A64-4971-82DE-B172149DF5A8}">
      <dgm:prSet/>
      <dgm:spPr/>
      <dgm:t>
        <a:bodyPr/>
        <a:lstStyle/>
        <a:p>
          <a:endParaRPr lang="en-US"/>
        </a:p>
      </dgm:t>
    </dgm:pt>
    <dgm:pt modelId="{8CB2255D-58FC-4473-A7B3-D694B339A18F}" type="sibTrans" cxnId="{70B1303A-0A64-4971-82DE-B172149DF5A8}">
      <dgm:prSet/>
      <dgm:spPr/>
      <dgm:t>
        <a:bodyPr/>
        <a:lstStyle/>
        <a:p>
          <a:endParaRPr lang="en-US"/>
        </a:p>
      </dgm:t>
    </dgm:pt>
    <dgm:pt modelId="{9271F051-3DE2-481C-B250-E597D03B9742}">
      <dgm:prSet/>
      <dgm:spPr/>
      <dgm:t>
        <a:bodyPr/>
        <a:lstStyle/>
        <a:p>
          <a:r>
            <a:rPr lang="en-US"/>
            <a:t>Insert malicious code</a:t>
          </a:r>
        </a:p>
      </dgm:t>
    </dgm:pt>
    <dgm:pt modelId="{ADAE66BC-A1AB-4350-A3AC-69C6CE20E7D3}" type="parTrans" cxnId="{D488CF64-31AF-4B28-9937-648313C6BC01}">
      <dgm:prSet/>
      <dgm:spPr/>
      <dgm:t>
        <a:bodyPr/>
        <a:lstStyle/>
        <a:p>
          <a:endParaRPr lang="en-US"/>
        </a:p>
      </dgm:t>
    </dgm:pt>
    <dgm:pt modelId="{CBD1B37A-F36A-4748-B8AF-F9B22389631C}" type="sibTrans" cxnId="{D488CF64-31AF-4B28-9937-648313C6BC0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7843CF9-C576-4724-A874-7FA29E921220}">
      <dgm:prSet/>
      <dgm:spPr/>
      <dgm:t>
        <a:bodyPr/>
        <a:lstStyle/>
        <a:p>
          <a:r>
            <a:rPr lang="en-US"/>
            <a:t>backdoor</a:t>
          </a:r>
        </a:p>
      </dgm:t>
    </dgm:pt>
    <dgm:pt modelId="{82DE2AED-6FA8-489F-AC1C-DCA969A2D47A}" type="parTrans" cxnId="{27F09166-9343-454F-8021-B9461FBF2FDA}">
      <dgm:prSet/>
      <dgm:spPr/>
      <dgm:t>
        <a:bodyPr/>
        <a:lstStyle/>
        <a:p>
          <a:endParaRPr lang="en-US"/>
        </a:p>
      </dgm:t>
    </dgm:pt>
    <dgm:pt modelId="{644E26C2-6C0D-4A77-961A-26BC287B9B7F}" type="sibTrans" cxnId="{27F09166-9343-454F-8021-B9461FBF2FDA}">
      <dgm:prSet/>
      <dgm:spPr/>
      <dgm:t>
        <a:bodyPr/>
        <a:lstStyle/>
        <a:p>
          <a:endParaRPr lang="en-US"/>
        </a:p>
      </dgm:t>
    </dgm:pt>
    <dgm:pt modelId="{78DD2C79-FC0B-45D6-931C-02B13A72FCB1}" type="pres">
      <dgm:prSet presAssocID="{1F2C92F5-6225-445A-BDDF-C71F24B59667}" presName="Name0" presStyleCnt="0">
        <dgm:presLayoutVars>
          <dgm:animLvl val="lvl"/>
          <dgm:resizeHandles val="exact"/>
        </dgm:presLayoutVars>
      </dgm:prSet>
      <dgm:spPr/>
    </dgm:pt>
    <dgm:pt modelId="{119C93AE-4EE9-4E86-83ED-E5E484F3B230}" type="pres">
      <dgm:prSet presAssocID="{F30BD55F-E9C0-48F3-A09A-D3D64D87CFFC}" presName="compositeNode" presStyleCnt="0">
        <dgm:presLayoutVars>
          <dgm:bulletEnabled val="1"/>
        </dgm:presLayoutVars>
      </dgm:prSet>
      <dgm:spPr/>
    </dgm:pt>
    <dgm:pt modelId="{C5E4081F-6DEC-4794-984A-03DE92F1BCDB}" type="pres">
      <dgm:prSet presAssocID="{F30BD55F-E9C0-48F3-A09A-D3D64D87CFFC}" presName="bgRect" presStyleLbl="bgAccFollowNode1" presStyleIdx="0" presStyleCnt="3"/>
      <dgm:spPr/>
    </dgm:pt>
    <dgm:pt modelId="{2472197B-456C-4BBF-A751-C0A1AE3383E9}" type="pres">
      <dgm:prSet presAssocID="{DCC6907B-57C3-484C-BE77-B1C8E813042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BD5841DF-81EB-45A6-B1D7-DBFFEEFA7FC2}" type="pres">
      <dgm:prSet presAssocID="{F30BD55F-E9C0-48F3-A09A-D3D64D87CFFC}" presName="bottomLine" presStyleLbl="alignNode1" presStyleIdx="1" presStyleCnt="6">
        <dgm:presLayoutVars/>
      </dgm:prSet>
      <dgm:spPr/>
    </dgm:pt>
    <dgm:pt modelId="{D0683C80-08DA-47A3-8093-077E45AA6F70}" type="pres">
      <dgm:prSet presAssocID="{F30BD55F-E9C0-48F3-A09A-D3D64D87CFFC}" presName="nodeText" presStyleLbl="bgAccFollowNode1" presStyleIdx="0" presStyleCnt="3">
        <dgm:presLayoutVars>
          <dgm:bulletEnabled val="1"/>
        </dgm:presLayoutVars>
      </dgm:prSet>
      <dgm:spPr/>
    </dgm:pt>
    <dgm:pt modelId="{6ED94285-D460-44F8-BB57-D0DC4F1066D9}" type="pres">
      <dgm:prSet presAssocID="{DCC6907B-57C3-484C-BE77-B1C8E8130422}" presName="sibTrans" presStyleCnt="0"/>
      <dgm:spPr/>
    </dgm:pt>
    <dgm:pt modelId="{39E55A9F-9DAA-4C23-AAF8-881FE637BB91}" type="pres">
      <dgm:prSet presAssocID="{70E0FD59-7F0E-44F1-90BC-5D7436E30D3D}" presName="compositeNode" presStyleCnt="0">
        <dgm:presLayoutVars>
          <dgm:bulletEnabled val="1"/>
        </dgm:presLayoutVars>
      </dgm:prSet>
      <dgm:spPr/>
    </dgm:pt>
    <dgm:pt modelId="{EF4696A2-7850-4C2E-AB42-2EF8B91DD01E}" type="pres">
      <dgm:prSet presAssocID="{70E0FD59-7F0E-44F1-90BC-5D7436E30D3D}" presName="bgRect" presStyleLbl="bgAccFollowNode1" presStyleIdx="1" presStyleCnt="3"/>
      <dgm:spPr/>
    </dgm:pt>
    <dgm:pt modelId="{C9A2A773-EC48-44CC-A3B7-B92A56407200}" type="pres">
      <dgm:prSet presAssocID="{CC988B86-4E27-4C01-881C-B05CEC32488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D9091FDC-BE34-404C-ACAA-F0DFA5B27B65}" type="pres">
      <dgm:prSet presAssocID="{70E0FD59-7F0E-44F1-90BC-5D7436E30D3D}" presName="bottomLine" presStyleLbl="alignNode1" presStyleIdx="3" presStyleCnt="6">
        <dgm:presLayoutVars/>
      </dgm:prSet>
      <dgm:spPr/>
    </dgm:pt>
    <dgm:pt modelId="{B302C1EE-7E1D-4B02-9D3F-C28E74877288}" type="pres">
      <dgm:prSet presAssocID="{70E0FD59-7F0E-44F1-90BC-5D7436E30D3D}" presName="nodeText" presStyleLbl="bgAccFollowNode1" presStyleIdx="1" presStyleCnt="3">
        <dgm:presLayoutVars>
          <dgm:bulletEnabled val="1"/>
        </dgm:presLayoutVars>
      </dgm:prSet>
      <dgm:spPr/>
    </dgm:pt>
    <dgm:pt modelId="{BCA28580-6875-42C7-8B76-EADBAAAE261C}" type="pres">
      <dgm:prSet presAssocID="{CC988B86-4E27-4C01-881C-B05CEC32488C}" presName="sibTrans" presStyleCnt="0"/>
      <dgm:spPr/>
    </dgm:pt>
    <dgm:pt modelId="{7887552C-9FC4-4B57-B3BB-D8D0C335FDB7}" type="pres">
      <dgm:prSet presAssocID="{9271F051-3DE2-481C-B250-E597D03B9742}" presName="compositeNode" presStyleCnt="0">
        <dgm:presLayoutVars>
          <dgm:bulletEnabled val="1"/>
        </dgm:presLayoutVars>
      </dgm:prSet>
      <dgm:spPr/>
    </dgm:pt>
    <dgm:pt modelId="{84B3AE1D-002E-49A1-B186-F433CE2F9636}" type="pres">
      <dgm:prSet presAssocID="{9271F051-3DE2-481C-B250-E597D03B9742}" presName="bgRect" presStyleLbl="bgAccFollowNode1" presStyleIdx="2" presStyleCnt="3"/>
      <dgm:spPr/>
    </dgm:pt>
    <dgm:pt modelId="{B3DB5916-BF7E-48AE-8976-A33B680FD3A3}" type="pres">
      <dgm:prSet presAssocID="{CBD1B37A-F36A-4748-B8AF-F9B22389631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C4DD6922-37CB-45B9-97A2-959BD943FD5B}" type="pres">
      <dgm:prSet presAssocID="{9271F051-3DE2-481C-B250-E597D03B9742}" presName="bottomLine" presStyleLbl="alignNode1" presStyleIdx="5" presStyleCnt="6">
        <dgm:presLayoutVars/>
      </dgm:prSet>
      <dgm:spPr/>
    </dgm:pt>
    <dgm:pt modelId="{EC801969-1083-4A1E-9A9E-93965EDD29D5}" type="pres">
      <dgm:prSet presAssocID="{9271F051-3DE2-481C-B250-E597D03B974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86BADB05-1263-496D-B954-203588A0C74E}" type="presOf" srcId="{1F2C92F5-6225-445A-BDDF-C71F24B59667}" destId="{78DD2C79-FC0B-45D6-931C-02B13A72FCB1}" srcOrd="0" destOrd="0" presId="urn:microsoft.com/office/officeart/2016/7/layout/BasicLinearProcessNumbered"/>
    <dgm:cxn modelId="{00273820-933D-4CCE-99A9-EA381366D356}" type="presOf" srcId="{DCC6907B-57C3-484C-BE77-B1C8E8130422}" destId="{2472197B-456C-4BBF-A751-C0A1AE3383E9}" srcOrd="0" destOrd="0" presId="urn:microsoft.com/office/officeart/2016/7/layout/BasicLinearProcessNumbered"/>
    <dgm:cxn modelId="{1FF39B27-CE64-4A97-8EEC-0FC4DDF8EE08}" type="presOf" srcId="{2EADC45C-B962-403C-8C60-6C45B7B2299C}" destId="{B302C1EE-7E1D-4B02-9D3F-C28E74877288}" srcOrd="0" destOrd="1" presId="urn:microsoft.com/office/officeart/2016/7/layout/BasicLinearProcessNumbered"/>
    <dgm:cxn modelId="{94D1AC30-C73B-4483-806D-696D120BBC15}" type="presOf" srcId="{70E0FD59-7F0E-44F1-90BC-5D7436E30D3D}" destId="{EF4696A2-7850-4C2E-AB42-2EF8B91DD01E}" srcOrd="0" destOrd="0" presId="urn:microsoft.com/office/officeart/2016/7/layout/BasicLinearProcessNumbered"/>
    <dgm:cxn modelId="{70B1303A-0A64-4971-82DE-B172149DF5A8}" srcId="{70E0FD59-7F0E-44F1-90BC-5D7436E30D3D}" destId="{2EADC45C-B962-403C-8C60-6C45B7B2299C}" srcOrd="0" destOrd="0" parTransId="{97CD39FF-42C1-45CF-AE01-08B8E62E31A6}" sibTransId="{8CB2255D-58FC-4473-A7B3-D694B339A18F}"/>
    <dgm:cxn modelId="{D488CF64-31AF-4B28-9937-648313C6BC01}" srcId="{1F2C92F5-6225-445A-BDDF-C71F24B59667}" destId="{9271F051-3DE2-481C-B250-E597D03B9742}" srcOrd="2" destOrd="0" parTransId="{ADAE66BC-A1AB-4350-A3AC-69C6CE20E7D3}" sibTransId="{CBD1B37A-F36A-4748-B8AF-F9B22389631C}"/>
    <dgm:cxn modelId="{27F09166-9343-454F-8021-B9461FBF2FDA}" srcId="{9271F051-3DE2-481C-B250-E597D03B9742}" destId="{F7843CF9-C576-4724-A874-7FA29E921220}" srcOrd="0" destOrd="0" parTransId="{82DE2AED-6FA8-489F-AC1C-DCA969A2D47A}" sibTransId="{644E26C2-6C0D-4A77-961A-26BC287B9B7F}"/>
    <dgm:cxn modelId="{F3280C84-8DA5-4BFE-8E6A-8911DDE8E923}" type="presOf" srcId="{70E0FD59-7F0E-44F1-90BC-5D7436E30D3D}" destId="{B302C1EE-7E1D-4B02-9D3F-C28E74877288}" srcOrd="1" destOrd="0" presId="urn:microsoft.com/office/officeart/2016/7/layout/BasicLinearProcessNumbered"/>
    <dgm:cxn modelId="{50DE1687-6B4B-4E87-8904-21B876F1322D}" type="presOf" srcId="{9271F051-3DE2-481C-B250-E597D03B9742}" destId="{EC801969-1083-4A1E-9A9E-93965EDD29D5}" srcOrd="1" destOrd="0" presId="urn:microsoft.com/office/officeart/2016/7/layout/BasicLinearProcessNumbered"/>
    <dgm:cxn modelId="{E068A98E-7242-48BE-B07D-A471831B041B}" type="presOf" srcId="{C3B7F959-AE5E-4FEC-AEF3-75BB8259FA80}" destId="{D0683C80-08DA-47A3-8093-077E45AA6F70}" srcOrd="0" destOrd="1" presId="urn:microsoft.com/office/officeart/2016/7/layout/BasicLinearProcessNumbered"/>
    <dgm:cxn modelId="{45E38192-4757-4D5E-8193-EF54BF1D6691}" srcId="{1F2C92F5-6225-445A-BDDF-C71F24B59667}" destId="{70E0FD59-7F0E-44F1-90BC-5D7436E30D3D}" srcOrd="1" destOrd="0" parTransId="{0D538830-6089-40DF-BC7B-F05821305808}" sibTransId="{CC988B86-4E27-4C01-881C-B05CEC32488C}"/>
    <dgm:cxn modelId="{85933D93-C826-4CBA-9893-C2C3CB4FEBBE}" type="presOf" srcId="{F7843CF9-C576-4724-A874-7FA29E921220}" destId="{EC801969-1083-4A1E-9A9E-93965EDD29D5}" srcOrd="0" destOrd="1" presId="urn:microsoft.com/office/officeart/2016/7/layout/BasicLinearProcessNumbered"/>
    <dgm:cxn modelId="{C6A187AF-2413-4089-834C-88A24B0F736D}" srcId="{F30BD55F-E9C0-48F3-A09A-D3D64D87CFFC}" destId="{C3B7F959-AE5E-4FEC-AEF3-75BB8259FA80}" srcOrd="0" destOrd="0" parTransId="{4D88DE57-C7BE-40DF-A7C2-26D50310FD8E}" sibTransId="{971B31F3-68F8-42BA-98A0-3D8C7E098C5B}"/>
    <dgm:cxn modelId="{96B943B5-9112-4498-9924-50B58F3CA498}" type="presOf" srcId="{F30BD55F-E9C0-48F3-A09A-D3D64D87CFFC}" destId="{D0683C80-08DA-47A3-8093-077E45AA6F70}" srcOrd="1" destOrd="0" presId="urn:microsoft.com/office/officeart/2016/7/layout/BasicLinearProcessNumbered"/>
    <dgm:cxn modelId="{D5B774CA-F608-4E24-9BDA-887EC3D35921}" type="presOf" srcId="{F30BD55F-E9C0-48F3-A09A-D3D64D87CFFC}" destId="{C5E4081F-6DEC-4794-984A-03DE92F1BCDB}" srcOrd="0" destOrd="0" presId="urn:microsoft.com/office/officeart/2016/7/layout/BasicLinearProcessNumbered"/>
    <dgm:cxn modelId="{F07F24DA-733D-4B6E-9520-538580B2309A}" type="presOf" srcId="{CBD1B37A-F36A-4748-B8AF-F9B22389631C}" destId="{B3DB5916-BF7E-48AE-8976-A33B680FD3A3}" srcOrd="0" destOrd="0" presId="urn:microsoft.com/office/officeart/2016/7/layout/BasicLinearProcessNumbered"/>
    <dgm:cxn modelId="{BD699FE5-ADB7-4ACD-AA76-E0E336E75F44}" type="presOf" srcId="{9271F051-3DE2-481C-B250-E597D03B9742}" destId="{84B3AE1D-002E-49A1-B186-F433CE2F9636}" srcOrd="0" destOrd="0" presId="urn:microsoft.com/office/officeart/2016/7/layout/BasicLinearProcessNumbered"/>
    <dgm:cxn modelId="{FC3E35EB-8C35-4CB3-874B-D81EEB058BC1}" type="presOf" srcId="{CC988B86-4E27-4C01-881C-B05CEC32488C}" destId="{C9A2A773-EC48-44CC-A3B7-B92A56407200}" srcOrd="0" destOrd="0" presId="urn:microsoft.com/office/officeart/2016/7/layout/BasicLinearProcessNumbered"/>
    <dgm:cxn modelId="{55E80EFA-599C-4A23-8E6E-F0986E7CBD61}" srcId="{1F2C92F5-6225-445A-BDDF-C71F24B59667}" destId="{F30BD55F-E9C0-48F3-A09A-D3D64D87CFFC}" srcOrd="0" destOrd="0" parTransId="{DA3AF345-6C55-49BE-BD5E-51B92730025E}" sibTransId="{DCC6907B-57C3-484C-BE77-B1C8E8130422}"/>
    <dgm:cxn modelId="{B89F9A0F-D829-4033-AD95-4DA16229EEB8}" type="presParOf" srcId="{78DD2C79-FC0B-45D6-931C-02B13A72FCB1}" destId="{119C93AE-4EE9-4E86-83ED-E5E484F3B230}" srcOrd="0" destOrd="0" presId="urn:microsoft.com/office/officeart/2016/7/layout/BasicLinearProcessNumbered"/>
    <dgm:cxn modelId="{75BEA573-F621-4502-A893-2790872B2602}" type="presParOf" srcId="{119C93AE-4EE9-4E86-83ED-E5E484F3B230}" destId="{C5E4081F-6DEC-4794-984A-03DE92F1BCDB}" srcOrd="0" destOrd="0" presId="urn:microsoft.com/office/officeart/2016/7/layout/BasicLinearProcessNumbered"/>
    <dgm:cxn modelId="{E1B0F1DA-5D68-4131-BAA3-01C7E201D7DB}" type="presParOf" srcId="{119C93AE-4EE9-4E86-83ED-E5E484F3B230}" destId="{2472197B-456C-4BBF-A751-C0A1AE3383E9}" srcOrd="1" destOrd="0" presId="urn:microsoft.com/office/officeart/2016/7/layout/BasicLinearProcessNumbered"/>
    <dgm:cxn modelId="{5AB21122-EC16-4B1E-9F8F-4B59AA0F092A}" type="presParOf" srcId="{119C93AE-4EE9-4E86-83ED-E5E484F3B230}" destId="{BD5841DF-81EB-45A6-B1D7-DBFFEEFA7FC2}" srcOrd="2" destOrd="0" presId="urn:microsoft.com/office/officeart/2016/7/layout/BasicLinearProcessNumbered"/>
    <dgm:cxn modelId="{8DBD4A00-B9A1-4C1A-A922-BA7DC1E14994}" type="presParOf" srcId="{119C93AE-4EE9-4E86-83ED-E5E484F3B230}" destId="{D0683C80-08DA-47A3-8093-077E45AA6F70}" srcOrd="3" destOrd="0" presId="urn:microsoft.com/office/officeart/2016/7/layout/BasicLinearProcessNumbered"/>
    <dgm:cxn modelId="{12D2A9BE-F7FE-4EE3-B76C-3C6B1D53CD66}" type="presParOf" srcId="{78DD2C79-FC0B-45D6-931C-02B13A72FCB1}" destId="{6ED94285-D460-44F8-BB57-D0DC4F1066D9}" srcOrd="1" destOrd="0" presId="urn:microsoft.com/office/officeart/2016/7/layout/BasicLinearProcessNumbered"/>
    <dgm:cxn modelId="{FC3995DB-DD3E-4248-85AC-A79A39671BC4}" type="presParOf" srcId="{78DD2C79-FC0B-45D6-931C-02B13A72FCB1}" destId="{39E55A9F-9DAA-4C23-AAF8-881FE637BB91}" srcOrd="2" destOrd="0" presId="urn:microsoft.com/office/officeart/2016/7/layout/BasicLinearProcessNumbered"/>
    <dgm:cxn modelId="{0D74E73D-6408-4A3A-8FBF-D4C68548833C}" type="presParOf" srcId="{39E55A9F-9DAA-4C23-AAF8-881FE637BB91}" destId="{EF4696A2-7850-4C2E-AB42-2EF8B91DD01E}" srcOrd="0" destOrd="0" presId="urn:microsoft.com/office/officeart/2016/7/layout/BasicLinearProcessNumbered"/>
    <dgm:cxn modelId="{7ED7F59B-CC64-402C-9634-F017745503A4}" type="presParOf" srcId="{39E55A9F-9DAA-4C23-AAF8-881FE637BB91}" destId="{C9A2A773-EC48-44CC-A3B7-B92A56407200}" srcOrd="1" destOrd="0" presId="urn:microsoft.com/office/officeart/2016/7/layout/BasicLinearProcessNumbered"/>
    <dgm:cxn modelId="{7345E049-B075-4E84-8C71-27912015F415}" type="presParOf" srcId="{39E55A9F-9DAA-4C23-AAF8-881FE637BB91}" destId="{D9091FDC-BE34-404C-ACAA-F0DFA5B27B65}" srcOrd="2" destOrd="0" presId="urn:microsoft.com/office/officeart/2016/7/layout/BasicLinearProcessNumbered"/>
    <dgm:cxn modelId="{C7570A7B-00CF-48CF-B304-AE04EFBEED1A}" type="presParOf" srcId="{39E55A9F-9DAA-4C23-AAF8-881FE637BB91}" destId="{B302C1EE-7E1D-4B02-9D3F-C28E74877288}" srcOrd="3" destOrd="0" presId="urn:microsoft.com/office/officeart/2016/7/layout/BasicLinearProcessNumbered"/>
    <dgm:cxn modelId="{9AC952C3-75F6-40A2-9F22-1903ED9ADF55}" type="presParOf" srcId="{78DD2C79-FC0B-45D6-931C-02B13A72FCB1}" destId="{BCA28580-6875-42C7-8B76-EADBAAAE261C}" srcOrd="3" destOrd="0" presId="urn:microsoft.com/office/officeart/2016/7/layout/BasicLinearProcessNumbered"/>
    <dgm:cxn modelId="{43EC808E-53DB-46B9-B7B8-28B0B291F0C6}" type="presParOf" srcId="{78DD2C79-FC0B-45D6-931C-02B13A72FCB1}" destId="{7887552C-9FC4-4B57-B3BB-D8D0C335FDB7}" srcOrd="4" destOrd="0" presId="urn:microsoft.com/office/officeart/2016/7/layout/BasicLinearProcessNumbered"/>
    <dgm:cxn modelId="{A4A72BA9-A0CE-4F95-A0E5-9A2343CEEF58}" type="presParOf" srcId="{7887552C-9FC4-4B57-B3BB-D8D0C335FDB7}" destId="{84B3AE1D-002E-49A1-B186-F433CE2F9636}" srcOrd="0" destOrd="0" presId="urn:microsoft.com/office/officeart/2016/7/layout/BasicLinearProcessNumbered"/>
    <dgm:cxn modelId="{A225212F-85F5-46D5-8EF8-043A8556896B}" type="presParOf" srcId="{7887552C-9FC4-4B57-B3BB-D8D0C335FDB7}" destId="{B3DB5916-BF7E-48AE-8976-A33B680FD3A3}" srcOrd="1" destOrd="0" presId="urn:microsoft.com/office/officeart/2016/7/layout/BasicLinearProcessNumbered"/>
    <dgm:cxn modelId="{B38B12C6-AECD-4B11-B97B-68043C879867}" type="presParOf" srcId="{7887552C-9FC4-4B57-B3BB-D8D0C335FDB7}" destId="{C4DD6922-37CB-45B9-97A2-959BD943FD5B}" srcOrd="2" destOrd="0" presId="urn:microsoft.com/office/officeart/2016/7/layout/BasicLinearProcessNumbered"/>
    <dgm:cxn modelId="{550CF7F7-539C-4BB5-889D-9C496CEB39E4}" type="presParOf" srcId="{7887552C-9FC4-4B57-B3BB-D8D0C335FDB7}" destId="{EC801969-1083-4A1E-9A9E-93965EDD29D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C6A803-DC20-427E-BC03-C66DF34B2668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F4C9BF-7422-4231-AE28-67A8E741F6DD}">
      <dgm:prSet/>
      <dgm:spPr/>
      <dgm:t>
        <a:bodyPr/>
        <a:lstStyle/>
        <a:p>
          <a:r>
            <a:rPr lang="en-US"/>
            <a:t>File header and tail signatures are used to identify file types</a:t>
          </a:r>
        </a:p>
      </dgm:t>
    </dgm:pt>
    <dgm:pt modelId="{9BDC796C-40D6-4D15-AB30-5293DD554AF5}" type="parTrans" cxnId="{4995D5AB-AB2A-4257-9440-C9D785786B0D}">
      <dgm:prSet/>
      <dgm:spPr/>
      <dgm:t>
        <a:bodyPr/>
        <a:lstStyle/>
        <a:p>
          <a:endParaRPr lang="en-US"/>
        </a:p>
      </dgm:t>
    </dgm:pt>
    <dgm:pt modelId="{5B930880-BE52-457E-8EE2-92802240244F}" type="sibTrans" cxnId="{4995D5AB-AB2A-4257-9440-C9D785786B0D}">
      <dgm:prSet/>
      <dgm:spPr/>
      <dgm:t>
        <a:bodyPr/>
        <a:lstStyle/>
        <a:p>
          <a:endParaRPr lang="en-US"/>
        </a:p>
      </dgm:t>
    </dgm:pt>
    <dgm:pt modelId="{88BB0E47-D44D-49BA-9D40-287FB8E614C0}">
      <dgm:prSet/>
      <dgm:spPr/>
      <dgm:t>
        <a:bodyPr/>
        <a:lstStyle/>
        <a:p>
          <a:r>
            <a:rPr lang="en-US"/>
            <a:t>The content of a file is enclosed in header and tail signatures</a:t>
          </a:r>
        </a:p>
      </dgm:t>
    </dgm:pt>
    <dgm:pt modelId="{513B699D-5AF6-4C2A-9254-E0502D8D53F9}" type="parTrans" cxnId="{10FA7475-BA1A-4BB8-9F14-7D8F367DC66B}">
      <dgm:prSet/>
      <dgm:spPr/>
      <dgm:t>
        <a:bodyPr/>
        <a:lstStyle/>
        <a:p>
          <a:endParaRPr lang="en-US"/>
        </a:p>
      </dgm:t>
    </dgm:pt>
    <dgm:pt modelId="{A7AAB05A-F801-430D-AF75-029DD00AEFDD}" type="sibTrans" cxnId="{10FA7475-BA1A-4BB8-9F14-7D8F367DC66B}">
      <dgm:prSet/>
      <dgm:spPr/>
      <dgm:t>
        <a:bodyPr/>
        <a:lstStyle/>
        <a:p>
          <a:endParaRPr lang="en-US"/>
        </a:p>
      </dgm:t>
    </dgm:pt>
    <dgm:pt modelId="{3788C88F-2F5E-406D-B4E1-32F63DA7EF66}">
      <dgm:prSet/>
      <dgm:spPr/>
      <dgm:t>
        <a:bodyPr/>
        <a:lstStyle/>
        <a:p>
          <a:r>
            <a:rPr lang="en-US"/>
            <a:t>Many tools can used for carving file content</a:t>
          </a:r>
        </a:p>
      </dgm:t>
    </dgm:pt>
    <dgm:pt modelId="{B1407560-862E-4B15-85E8-8C363996995D}" type="parTrans" cxnId="{88359373-D5D2-4AA2-9AE6-3F21D07A2D84}">
      <dgm:prSet/>
      <dgm:spPr/>
      <dgm:t>
        <a:bodyPr/>
        <a:lstStyle/>
        <a:p>
          <a:endParaRPr lang="en-US"/>
        </a:p>
      </dgm:t>
    </dgm:pt>
    <dgm:pt modelId="{CC2D2AA1-6321-4E57-8BF7-E6F316803355}" type="sibTrans" cxnId="{88359373-D5D2-4AA2-9AE6-3F21D07A2D84}">
      <dgm:prSet/>
      <dgm:spPr/>
      <dgm:t>
        <a:bodyPr/>
        <a:lstStyle/>
        <a:p>
          <a:endParaRPr lang="en-US"/>
        </a:p>
      </dgm:t>
    </dgm:pt>
    <dgm:pt modelId="{9C7D6779-0DBD-4C10-B8C9-E39A971C7F71}">
      <dgm:prSet/>
      <dgm:spPr/>
      <dgm:t>
        <a:bodyPr/>
        <a:lstStyle/>
        <a:p>
          <a:r>
            <a:rPr lang="en-US"/>
            <a:t>Note the file names/metadata can’t be retrieved</a:t>
          </a:r>
        </a:p>
      </dgm:t>
    </dgm:pt>
    <dgm:pt modelId="{799317D7-514B-4791-8EF9-8A3B3776ADE7}" type="parTrans" cxnId="{7601E5C6-189E-4A32-95DC-3722BBE23C31}">
      <dgm:prSet/>
      <dgm:spPr/>
      <dgm:t>
        <a:bodyPr/>
        <a:lstStyle/>
        <a:p>
          <a:endParaRPr lang="en-US"/>
        </a:p>
      </dgm:t>
    </dgm:pt>
    <dgm:pt modelId="{DC045F67-6344-4B56-AC26-ABDCAE9EC3B8}" type="sibTrans" cxnId="{7601E5C6-189E-4A32-95DC-3722BBE23C31}">
      <dgm:prSet/>
      <dgm:spPr/>
      <dgm:t>
        <a:bodyPr/>
        <a:lstStyle/>
        <a:p>
          <a:endParaRPr lang="en-US"/>
        </a:p>
      </dgm:t>
    </dgm:pt>
    <dgm:pt modelId="{E8BDAB89-DE3D-4244-B085-AB9551B7775F}" type="pres">
      <dgm:prSet presAssocID="{FDC6A803-DC20-427E-BC03-C66DF34B2668}" presName="outerComposite" presStyleCnt="0">
        <dgm:presLayoutVars>
          <dgm:chMax val="5"/>
          <dgm:dir/>
          <dgm:resizeHandles val="exact"/>
        </dgm:presLayoutVars>
      </dgm:prSet>
      <dgm:spPr/>
    </dgm:pt>
    <dgm:pt modelId="{6A028AA9-7723-4558-88F4-9F4DCF41C997}" type="pres">
      <dgm:prSet presAssocID="{FDC6A803-DC20-427E-BC03-C66DF34B2668}" presName="dummyMaxCanvas" presStyleCnt="0">
        <dgm:presLayoutVars/>
      </dgm:prSet>
      <dgm:spPr/>
    </dgm:pt>
    <dgm:pt modelId="{509C2F78-0E72-4D29-9803-413B32EC877B}" type="pres">
      <dgm:prSet presAssocID="{FDC6A803-DC20-427E-BC03-C66DF34B2668}" presName="FourNodes_1" presStyleLbl="node1" presStyleIdx="0" presStyleCnt="4">
        <dgm:presLayoutVars>
          <dgm:bulletEnabled val="1"/>
        </dgm:presLayoutVars>
      </dgm:prSet>
      <dgm:spPr/>
    </dgm:pt>
    <dgm:pt modelId="{688E3C52-1DD9-4C8D-9F8A-0AC93A807FDF}" type="pres">
      <dgm:prSet presAssocID="{FDC6A803-DC20-427E-BC03-C66DF34B2668}" presName="FourNodes_2" presStyleLbl="node1" presStyleIdx="1" presStyleCnt="4">
        <dgm:presLayoutVars>
          <dgm:bulletEnabled val="1"/>
        </dgm:presLayoutVars>
      </dgm:prSet>
      <dgm:spPr/>
    </dgm:pt>
    <dgm:pt modelId="{36A1A087-CA14-427B-9437-984C3EC0A78B}" type="pres">
      <dgm:prSet presAssocID="{FDC6A803-DC20-427E-BC03-C66DF34B2668}" presName="FourNodes_3" presStyleLbl="node1" presStyleIdx="2" presStyleCnt="4">
        <dgm:presLayoutVars>
          <dgm:bulletEnabled val="1"/>
        </dgm:presLayoutVars>
      </dgm:prSet>
      <dgm:spPr/>
    </dgm:pt>
    <dgm:pt modelId="{BA7425EB-94B4-44E7-870D-471DC10FD63E}" type="pres">
      <dgm:prSet presAssocID="{FDC6A803-DC20-427E-BC03-C66DF34B2668}" presName="FourNodes_4" presStyleLbl="node1" presStyleIdx="3" presStyleCnt="4">
        <dgm:presLayoutVars>
          <dgm:bulletEnabled val="1"/>
        </dgm:presLayoutVars>
      </dgm:prSet>
      <dgm:spPr/>
    </dgm:pt>
    <dgm:pt modelId="{F44F26AE-A7F5-43E0-B784-73B923ECFFE4}" type="pres">
      <dgm:prSet presAssocID="{FDC6A803-DC20-427E-BC03-C66DF34B2668}" presName="FourConn_1-2" presStyleLbl="fgAccFollowNode1" presStyleIdx="0" presStyleCnt="3">
        <dgm:presLayoutVars>
          <dgm:bulletEnabled val="1"/>
        </dgm:presLayoutVars>
      </dgm:prSet>
      <dgm:spPr/>
    </dgm:pt>
    <dgm:pt modelId="{793D4104-3A2E-408D-B6A6-5C886A76044C}" type="pres">
      <dgm:prSet presAssocID="{FDC6A803-DC20-427E-BC03-C66DF34B2668}" presName="FourConn_2-3" presStyleLbl="fgAccFollowNode1" presStyleIdx="1" presStyleCnt="3">
        <dgm:presLayoutVars>
          <dgm:bulletEnabled val="1"/>
        </dgm:presLayoutVars>
      </dgm:prSet>
      <dgm:spPr/>
    </dgm:pt>
    <dgm:pt modelId="{204ED555-49A8-4D5B-AF61-94BC657C49A9}" type="pres">
      <dgm:prSet presAssocID="{FDC6A803-DC20-427E-BC03-C66DF34B2668}" presName="FourConn_3-4" presStyleLbl="fgAccFollowNode1" presStyleIdx="2" presStyleCnt="3">
        <dgm:presLayoutVars>
          <dgm:bulletEnabled val="1"/>
        </dgm:presLayoutVars>
      </dgm:prSet>
      <dgm:spPr/>
    </dgm:pt>
    <dgm:pt modelId="{E1F20843-DF69-4D76-84BB-5FADB47B8209}" type="pres">
      <dgm:prSet presAssocID="{FDC6A803-DC20-427E-BC03-C66DF34B2668}" presName="FourNodes_1_text" presStyleLbl="node1" presStyleIdx="3" presStyleCnt="4">
        <dgm:presLayoutVars>
          <dgm:bulletEnabled val="1"/>
        </dgm:presLayoutVars>
      </dgm:prSet>
      <dgm:spPr/>
    </dgm:pt>
    <dgm:pt modelId="{62953BCB-336A-4F53-AFAF-F6241A5A2C5A}" type="pres">
      <dgm:prSet presAssocID="{FDC6A803-DC20-427E-BC03-C66DF34B2668}" presName="FourNodes_2_text" presStyleLbl="node1" presStyleIdx="3" presStyleCnt="4">
        <dgm:presLayoutVars>
          <dgm:bulletEnabled val="1"/>
        </dgm:presLayoutVars>
      </dgm:prSet>
      <dgm:spPr/>
    </dgm:pt>
    <dgm:pt modelId="{92251A1E-BF0C-4563-97F4-B4C01ABD41FC}" type="pres">
      <dgm:prSet presAssocID="{FDC6A803-DC20-427E-BC03-C66DF34B2668}" presName="FourNodes_3_text" presStyleLbl="node1" presStyleIdx="3" presStyleCnt="4">
        <dgm:presLayoutVars>
          <dgm:bulletEnabled val="1"/>
        </dgm:presLayoutVars>
      </dgm:prSet>
      <dgm:spPr/>
    </dgm:pt>
    <dgm:pt modelId="{9A9AD27D-DDAC-450A-80B5-74127EA1D4BB}" type="pres">
      <dgm:prSet presAssocID="{FDC6A803-DC20-427E-BC03-C66DF34B266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D5B370A-F1D8-4CC8-8CF0-60937A981252}" type="presOf" srcId="{A7AAB05A-F801-430D-AF75-029DD00AEFDD}" destId="{793D4104-3A2E-408D-B6A6-5C886A76044C}" srcOrd="0" destOrd="0" presId="urn:microsoft.com/office/officeart/2005/8/layout/vProcess5"/>
    <dgm:cxn modelId="{41A12F11-86AE-4725-8B85-8074A6C2AD39}" type="presOf" srcId="{EAF4C9BF-7422-4231-AE28-67A8E741F6DD}" destId="{E1F20843-DF69-4D76-84BB-5FADB47B8209}" srcOrd="1" destOrd="0" presId="urn:microsoft.com/office/officeart/2005/8/layout/vProcess5"/>
    <dgm:cxn modelId="{0C2E7422-8DF2-4F15-860A-17335139A770}" type="presOf" srcId="{88BB0E47-D44D-49BA-9D40-287FB8E614C0}" destId="{62953BCB-336A-4F53-AFAF-F6241A5A2C5A}" srcOrd="1" destOrd="0" presId="urn:microsoft.com/office/officeart/2005/8/layout/vProcess5"/>
    <dgm:cxn modelId="{4F824F48-1BEA-434B-8ED6-0F98CD33B836}" type="presOf" srcId="{88BB0E47-D44D-49BA-9D40-287FB8E614C0}" destId="{688E3C52-1DD9-4C8D-9F8A-0AC93A807FDF}" srcOrd="0" destOrd="0" presId="urn:microsoft.com/office/officeart/2005/8/layout/vProcess5"/>
    <dgm:cxn modelId="{96355C49-FA2F-4536-B2C4-1932F7BE3E9E}" type="presOf" srcId="{CC2D2AA1-6321-4E57-8BF7-E6F316803355}" destId="{204ED555-49A8-4D5B-AF61-94BC657C49A9}" srcOrd="0" destOrd="0" presId="urn:microsoft.com/office/officeart/2005/8/layout/vProcess5"/>
    <dgm:cxn modelId="{88359373-D5D2-4AA2-9AE6-3F21D07A2D84}" srcId="{FDC6A803-DC20-427E-BC03-C66DF34B2668}" destId="{3788C88F-2F5E-406D-B4E1-32F63DA7EF66}" srcOrd="2" destOrd="0" parTransId="{B1407560-862E-4B15-85E8-8C363996995D}" sibTransId="{CC2D2AA1-6321-4E57-8BF7-E6F316803355}"/>
    <dgm:cxn modelId="{10FA7475-BA1A-4BB8-9F14-7D8F367DC66B}" srcId="{FDC6A803-DC20-427E-BC03-C66DF34B2668}" destId="{88BB0E47-D44D-49BA-9D40-287FB8E614C0}" srcOrd="1" destOrd="0" parTransId="{513B699D-5AF6-4C2A-9254-E0502D8D53F9}" sibTransId="{A7AAB05A-F801-430D-AF75-029DD00AEFDD}"/>
    <dgm:cxn modelId="{3E549659-2848-4733-A757-BB048AB4A77B}" type="presOf" srcId="{3788C88F-2F5E-406D-B4E1-32F63DA7EF66}" destId="{36A1A087-CA14-427B-9437-984C3EC0A78B}" srcOrd="0" destOrd="0" presId="urn:microsoft.com/office/officeart/2005/8/layout/vProcess5"/>
    <dgm:cxn modelId="{5F8CD2A8-F08D-4C53-8679-6B5B538F81BC}" type="presOf" srcId="{5B930880-BE52-457E-8EE2-92802240244F}" destId="{F44F26AE-A7F5-43E0-B784-73B923ECFFE4}" srcOrd="0" destOrd="0" presId="urn:microsoft.com/office/officeart/2005/8/layout/vProcess5"/>
    <dgm:cxn modelId="{4995D5AB-AB2A-4257-9440-C9D785786B0D}" srcId="{FDC6A803-DC20-427E-BC03-C66DF34B2668}" destId="{EAF4C9BF-7422-4231-AE28-67A8E741F6DD}" srcOrd="0" destOrd="0" parTransId="{9BDC796C-40D6-4D15-AB30-5293DD554AF5}" sibTransId="{5B930880-BE52-457E-8EE2-92802240244F}"/>
    <dgm:cxn modelId="{19748DBC-0CF4-4435-A9C7-B6AFE55EB1A1}" type="presOf" srcId="{FDC6A803-DC20-427E-BC03-C66DF34B2668}" destId="{E8BDAB89-DE3D-4244-B085-AB9551B7775F}" srcOrd="0" destOrd="0" presId="urn:microsoft.com/office/officeart/2005/8/layout/vProcess5"/>
    <dgm:cxn modelId="{7601E5C6-189E-4A32-95DC-3722BBE23C31}" srcId="{FDC6A803-DC20-427E-BC03-C66DF34B2668}" destId="{9C7D6779-0DBD-4C10-B8C9-E39A971C7F71}" srcOrd="3" destOrd="0" parTransId="{799317D7-514B-4791-8EF9-8A3B3776ADE7}" sibTransId="{DC045F67-6344-4B56-AC26-ABDCAE9EC3B8}"/>
    <dgm:cxn modelId="{07FD24C9-379B-4329-BF23-849651B98619}" type="presOf" srcId="{EAF4C9BF-7422-4231-AE28-67A8E741F6DD}" destId="{509C2F78-0E72-4D29-9803-413B32EC877B}" srcOrd="0" destOrd="0" presId="urn:microsoft.com/office/officeart/2005/8/layout/vProcess5"/>
    <dgm:cxn modelId="{62EAD2CA-11AF-4FD4-8082-4062F5A619D5}" type="presOf" srcId="{9C7D6779-0DBD-4C10-B8C9-E39A971C7F71}" destId="{BA7425EB-94B4-44E7-870D-471DC10FD63E}" srcOrd="0" destOrd="0" presId="urn:microsoft.com/office/officeart/2005/8/layout/vProcess5"/>
    <dgm:cxn modelId="{7D86C9DA-60FB-4F57-9F02-2108D7A6A71D}" type="presOf" srcId="{3788C88F-2F5E-406D-B4E1-32F63DA7EF66}" destId="{92251A1E-BF0C-4563-97F4-B4C01ABD41FC}" srcOrd="1" destOrd="0" presId="urn:microsoft.com/office/officeart/2005/8/layout/vProcess5"/>
    <dgm:cxn modelId="{30DF01E8-D30D-42EE-B2D9-ED505A8810AC}" type="presOf" srcId="{9C7D6779-0DBD-4C10-B8C9-E39A971C7F71}" destId="{9A9AD27D-DDAC-450A-80B5-74127EA1D4BB}" srcOrd="1" destOrd="0" presId="urn:microsoft.com/office/officeart/2005/8/layout/vProcess5"/>
    <dgm:cxn modelId="{32666390-4CB8-46B6-A148-216155E5D484}" type="presParOf" srcId="{E8BDAB89-DE3D-4244-B085-AB9551B7775F}" destId="{6A028AA9-7723-4558-88F4-9F4DCF41C997}" srcOrd="0" destOrd="0" presId="urn:microsoft.com/office/officeart/2005/8/layout/vProcess5"/>
    <dgm:cxn modelId="{AD13D851-378C-43A5-A4C4-A82036CC67B5}" type="presParOf" srcId="{E8BDAB89-DE3D-4244-B085-AB9551B7775F}" destId="{509C2F78-0E72-4D29-9803-413B32EC877B}" srcOrd="1" destOrd="0" presId="urn:microsoft.com/office/officeart/2005/8/layout/vProcess5"/>
    <dgm:cxn modelId="{6E50FA10-E2A6-4189-AEF1-BBA7E509E025}" type="presParOf" srcId="{E8BDAB89-DE3D-4244-B085-AB9551B7775F}" destId="{688E3C52-1DD9-4C8D-9F8A-0AC93A807FDF}" srcOrd="2" destOrd="0" presId="urn:microsoft.com/office/officeart/2005/8/layout/vProcess5"/>
    <dgm:cxn modelId="{A15F897F-C9E1-4A76-822F-7D9C59F11903}" type="presParOf" srcId="{E8BDAB89-DE3D-4244-B085-AB9551B7775F}" destId="{36A1A087-CA14-427B-9437-984C3EC0A78B}" srcOrd="3" destOrd="0" presId="urn:microsoft.com/office/officeart/2005/8/layout/vProcess5"/>
    <dgm:cxn modelId="{7FB140A6-0DEB-4401-92AD-67837D3F3106}" type="presParOf" srcId="{E8BDAB89-DE3D-4244-B085-AB9551B7775F}" destId="{BA7425EB-94B4-44E7-870D-471DC10FD63E}" srcOrd="4" destOrd="0" presId="urn:microsoft.com/office/officeart/2005/8/layout/vProcess5"/>
    <dgm:cxn modelId="{A02A15CE-692B-40EB-B5C2-FDAFE02DE8BD}" type="presParOf" srcId="{E8BDAB89-DE3D-4244-B085-AB9551B7775F}" destId="{F44F26AE-A7F5-43E0-B784-73B923ECFFE4}" srcOrd="5" destOrd="0" presId="urn:microsoft.com/office/officeart/2005/8/layout/vProcess5"/>
    <dgm:cxn modelId="{4CF7434E-FE87-408F-9094-458E30C710D9}" type="presParOf" srcId="{E8BDAB89-DE3D-4244-B085-AB9551B7775F}" destId="{793D4104-3A2E-408D-B6A6-5C886A76044C}" srcOrd="6" destOrd="0" presId="urn:microsoft.com/office/officeart/2005/8/layout/vProcess5"/>
    <dgm:cxn modelId="{01CF2E96-6DBF-40EE-A611-9D13F44284D0}" type="presParOf" srcId="{E8BDAB89-DE3D-4244-B085-AB9551B7775F}" destId="{204ED555-49A8-4D5B-AF61-94BC657C49A9}" srcOrd="7" destOrd="0" presId="urn:microsoft.com/office/officeart/2005/8/layout/vProcess5"/>
    <dgm:cxn modelId="{59261795-06AE-4203-BEF3-AE7C09C1974D}" type="presParOf" srcId="{E8BDAB89-DE3D-4244-B085-AB9551B7775F}" destId="{E1F20843-DF69-4D76-84BB-5FADB47B8209}" srcOrd="8" destOrd="0" presId="urn:microsoft.com/office/officeart/2005/8/layout/vProcess5"/>
    <dgm:cxn modelId="{2428327D-A892-4935-9952-58642481F962}" type="presParOf" srcId="{E8BDAB89-DE3D-4244-B085-AB9551B7775F}" destId="{62953BCB-336A-4F53-AFAF-F6241A5A2C5A}" srcOrd="9" destOrd="0" presId="urn:microsoft.com/office/officeart/2005/8/layout/vProcess5"/>
    <dgm:cxn modelId="{EE678D44-2F81-49AA-BD36-67A48A882BAD}" type="presParOf" srcId="{E8BDAB89-DE3D-4244-B085-AB9551B7775F}" destId="{92251A1E-BF0C-4563-97F4-B4C01ABD41FC}" srcOrd="10" destOrd="0" presId="urn:microsoft.com/office/officeart/2005/8/layout/vProcess5"/>
    <dgm:cxn modelId="{07F85049-B93B-4169-9F6E-AC3CA05402D3}" type="presParOf" srcId="{E8BDAB89-DE3D-4244-B085-AB9551B7775F}" destId="{9A9AD27D-DDAC-450A-80B5-74127EA1D4B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6DE90-DCF3-45AF-9CD9-9E8DEE35D5B8}">
      <dsp:nvSpPr>
        <dsp:cNvPr id="0" name=""/>
        <dsp:cNvSpPr/>
      </dsp:nvSpPr>
      <dsp:spPr>
        <a:xfrm>
          <a:off x="5703" y="1125707"/>
          <a:ext cx="589886" cy="5898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DD3D9-BABD-4EBC-A7EA-4E66FFFC05B2}">
      <dsp:nvSpPr>
        <dsp:cNvPr id="0" name=""/>
        <dsp:cNvSpPr/>
      </dsp:nvSpPr>
      <dsp:spPr>
        <a:xfrm>
          <a:off x="5703" y="1794803"/>
          <a:ext cx="1685390" cy="74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How file systems retrieve file content?</a:t>
          </a:r>
        </a:p>
      </dsp:txBody>
      <dsp:txXfrm>
        <a:off x="5703" y="1794803"/>
        <a:ext cx="1685390" cy="746575"/>
      </dsp:txXfrm>
    </dsp:sp>
    <dsp:sp modelId="{04A5F6AD-DC55-4F3A-B481-AD59C9EDBA2E}">
      <dsp:nvSpPr>
        <dsp:cNvPr id="0" name=""/>
        <dsp:cNvSpPr/>
      </dsp:nvSpPr>
      <dsp:spPr>
        <a:xfrm>
          <a:off x="5703" y="2578219"/>
          <a:ext cx="1685390" cy="38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100F6-B4CB-4447-86C9-0D1F3E5D61F5}">
      <dsp:nvSpPr>
        <dsp:cNvPr id="0" name=""/>
        <dsp:cNvSpPr/>
      </dsp:nvSpPr>
      <dsp:spPr>
        <a:xfrm>
          <a:off x="1986037" y="1125707"/>
          <a:ext cx="589886" cy="5898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903C9-11C4-47E6-BBE9-0BF8C70300B5}">
      <dsp:nvSpPr>
        <dsp:cNvPr id="0" name=""/>
        <dsp:cNvSpPr/>
      </dsp:nvSpPr>
      <dsp:spPr>
        <a:xfrm>
          <a:off x="1986037" y="1794803"/>
          <a:ext cx="1685390" cy="74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What is data carving? </a:t>
          </a:r>
        </a:p>
      </dsp:txBody>
      <dsp:txXfrm>
        <a:off x="1986037" y="1794803"/>
        <a:ext cx="1685390" cy="746575"/>
      </dsp:txXfrm>
    </dsp:sp>
    <dsp:sp modelId="{FF539BD7-E621-4757-AC44-6C0BFA33436B}">
      <dsp:nvSpPr>
        <dsp:cNvPr id="0" name=""/>
        <dsp:cNvSpPr/>
      </dsp:nvSpPr>
      <dsp:spPr>
        <a:xfrm>
          <a:off x="1986037" y="2578219"/>
          <a:ext cx="1685390" cy="38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B819A-A890-4A17-9D16-AF08C7BF27A6}">
      <dsp:nvSpPr>
        <dsp:cNvPr id="0" name=""/>
        <dsp:cNvSpPr/>
      </dsp:nvSpPr>
      <dsp:spPr>
        <a:xfrm>
          <a:off x="3966371" y="1125707"/>
          <a:ext cx="589886" cy="5898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DEB3D-3C72-4016-AA25-14EEE79724F0}">
      <dsp:nvSpPr>
        <dsp:cNvPr id="0" name=""/>
        <dsp:cNvSpPr/>
      </dsp:nvSpPr>
      <dsp:spPr>
        <a:xfrm>
          <a:off x="3966371" y="1794803"/>
          <a:ext cx="1685390" cy="74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Examining image signatures using </a:t>
          </a:r>
          <a:r>
            <a:rPr lang="en-US" sz="1400" i="1" kern="1200"/>
            <a:t>xxd</a:t>
          </a:r>
          <a:endParaRPr lang="en-US" sz="1400" kern="1200"/>
        </a:p>
      </dsp:txBody>
      <dsp:txXfrm>
        <a:off x="3966371" y="1794803"/>
        <a:ext cx="1685390" cy="746575"/>
      </dsp:txXfrm>
    </dsp:sp>
    <dsp:sp modelId="{B9CA6D6A-28C4-4B08-A4A4-C4FAD1C6FEBB}">
      <dsp:nvSpPr>
        <dsp:cNvPr id="0" name=""/>
        <dsp:cNvSpPr/>
      </dsp:nvSpPr>
      <dsp:spPr>
        <a:xfrm>
          <a:off x="3966371" y="2578219"/>
          <a:ext cx="1685390" cy="38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BAC9A-3907-4437-B96B-A17F1DB1FC4E}">
      <dsp:nvSpPr>
        <dsp:cNvPr id="0" name=""/>
        <dsp:cNvSpPr/>
      </dsp:nvSpPr>
      <dsp:spPr>
        <a:xfrm>
          <a:off x="5946705" y="1125707"/>
          <a:ext cx="589886" cy="5898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9757F-1730-473B-9E62-EA6CB1918B2A}">
      <dsp:nvSpPr>
        <dsp:cNvPr id="0" name=""/>
        <dsp:cNvSpPr/>
      </dsp:nvSpPr>
      <dsp:spPr>
        <a:xfrm>
          <a:off x="5946705" y="1794803"/>
          <a:ext cx="1685390" cy="74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1400" kern="1200"/>
            <a:t>Extracting images from a corrupted Word document using </a:t>
          </a:r>
          <a:r>
            <a:rPr lang="en-GB" sz="1400" i="1" kern="1200"/>
            <a:t>bless</a:t>
          </a:r>
          <a:endParaRPr lang="en-US" sz="1400" kern="1200"/>
        </a:p>
      </dsp:txBody>
      <dsp:txXfrm>
        <a:off x="5946705" y="1794803"/>
        <a:ext cx="1685390" cy="746575"/>
      </dsp:txXfrm>
    </dsp:sp>
    <dsp:sp modelId="{EAB271CA-8AA2-47F9-9190-55955E3102B3}">
      <dsp:nvSpPr>
        <dsp:cNvPr id="0" name=""/>
        <dsp:cNvSpPr/>
      </dsp:nvSpPr>
      <dsp:spPr>
        <a:xfrm>
          <a:off x="5946705" y="2578219"/>
          <a:ext cx="1685390" cy="38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carving embedded files</a:t>
          </a:r>
          <a:endParaRPr lang="en-US" sz="1100" kern="1200"/>
        </a:p>
      </dsp:txBody>
      <dsp:txXfrm>
        <a:off x="5946705" y="2578219"/>
        <a:ext cx="1685390" cy="389554"/>
      </dsp:txXfrm>
    </dsp:sp>
    <dsp:sp modelId="{8B7EEDCB-D732-4D71-AAB1-6BD3B42B61F2}">
      <dsp:nvSpPr>
        <dsp:cNvPr id="0" name=""/>
        <dsp:cNvSpPr/>
      </dsp:nvSpPr>
      <dsp:spPr>
        <a:xfrm>
          <a:off x="7927039" y="1125707"/>
          <a:ext cx="589886" cy="5898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F303F-A994-4429-AD1D-12431BB33B9A}">
      <dsp:nvSpPr>
        <dsp:cNvPr id="0" name=""/>
        <dsp:cNvSpPr/>
      </dsp:nvSpPr>
      <dsp:spPr>
        <a:xfrm>
          <a:off x="7927039" y="1794803"/>
          <a:ext cx="1685390" cy="746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Carving a USB image</a:t>
          </a:r>
          <a:r>
            <a:rPr lang="en-GB" sz="1400" i="1" kern="1200"/>
            <a:t> </a:t>
          </a:r>
          <a:r>
            <a:rPr lang="en-GB" sz="1400" kern="1200"/>
            <a:t>using</a:t>
          </a:r>
          <a:r>
            <a:rPr lang="en-GB" sz="1400" i="1" kern="1200"/>
            <a:t> scalpel</a:t>
          </a:r>
          <a:endParaRPr lang="en-US" sz="1400" kern="1200"/>
        </a:p>
      </dsp:txBody>
      <dsp:txXfrm>
        <a:off x="7927039" y="1794803"/>
        <a:ext cx="1685390" cy="746575"/>
      </dsp:txXfrm>
    </dsp:sp>
    <dsp:sp modelId="{DB9E2C42-95E1-4711-A434-6001618936E8}">
      <dsp:nvSpPr>
        <dsp:cNvPr id="0" name=""/>
        <dsp:cNvSpPr/>
      </dsp:nvSpPr>
      <dsp:spPr>
        <a:xfrm>
          <a:off x="7927039" y="2578219"/>
          <a:ext cx="1685390" cy="38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carving deleted files</a:t>
          </a:r>
          <a:endParaRPr lang="en-US" sz="1100" kern="1200"/>
        </a:p>
      </dsp:txBody>
      <dsp:txXfrm>
        <a:off x="7927039" y="2578219"/>
        <a:ext cx="1685390" cy="389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2B56-3C65-4F83-9167-2A21A40AB8DD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50CF9-E66D-4C38-933E-5D912B66C436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8CAC8-31B8-41BA-B4ED-55955FE7C487}">
      <dsp:nvSpPr>
        <dsp:cNvPr id="0" name=""/>
        <dsp:cNvSpPr/>
      </dsp:nvSpPr>
      <dsp:spPr>
        <a:xfrm>
          <a:off x="1350519" y="499"/>
          <a:ext cx="4328159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A well-known computer forensics term</a:t>
          </a:r>
          <a:endParaRPr lang="en-US" sz="2500" kern="1200"/>
        </a:p>
      </dsp:txBody>
      <dsp:txXfrm>
        <a:off x="1350519" y="499"/>
        <a:ext cx="4328159" cy="1169280"/>
      </dsp:txXfrm>
    </dsp:sp>
    <dsp:sp modelId="{2782C299-F5D0-4E50-8390-CB59260D0119}">
      <dsp:nvSpPr>
        <dsp:cNvPr id="0" name=""/>
        <dsp:cNvSpPr/>
      </dsp:nvSpPr>
      <dsp:spPr>
        <a:xfrm>
          <a:off x="5678679" y="499"/>
          <a:ext cx="393945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aka file carving</a:t>
          </a:r>
          <a:endParaRPr lang="en-US" sz="1500" kern="1200"/>
        </a:p>
      </dsp:txBody>
      <dsp:txXfrm>
        <a:off x="5678679" y="499"/>
        <a:ext cx="3939453" cy="1169280"/>
      </dsp:txXfrm>
    </dsp:sp>
    <dsp:sp modelId="{41806E4A-1E18-4EDE-8146-A60F69851B3B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DDFE8B-FC29-485C-95DE-B9306C5B48BC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FE777-7A0E-423E-B451-1C049394BDEA}">
      <dsp:nvSpPr>
        <dsp:cNvPr id="0" name=""/>
        <dsp:cNvSpPr/>
      </dsp:nvSpPr>
      <dsp:spPr>
        <a:xfrm>
          <a:off x="1350519" y="1462100"/>
          <a:ext cx="4328159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To identify and extract (carve) the file </a:t>
          </a:r>
          <a:endParaRPr lang="en-US" sz="2500" kern="1200"/>
        </a:p>
      </dsp:txBody>
      <dsp:txXfrm>
        <a:off x="1350519" y="1462100"/>
        <a:ext cx="4328159" cy="1169280"/>
      </dsp:txXfrm>
    </dsp:sp>
    <dsp:sp modelId="{50065A8B-0256-4076-8387-352AC5BDB3BC}">
      <dsp:nvSpPr>
        <dsp:cNvPr id="0" name=""/>
        <dsp:cNvSpPr/>
      </dsp:nvSpPr>
      <dsp:spPr>
        <a:xfrm>
          <a:off x="5678679" y="1462100"/>
          <a:ext cx="393945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from unallocated clusters/corrupted file header</a:t>
          </a:r>
          <a:endParaRPr lang="en-US" sz="1500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without the assistance of the file system that originality created the file. </a:t>
          </a:r>
          <a:endParaRPr lang="en-US" sz="1500" kern="1200"/>
        </a:p>
      </dsp:txBody>
      <dsp:txXfrm>
        <a:off x="5678679" y="1462100"/>
        <a:ext cx="3939453" cy="1169280"/>
      </dsp:txXfrm>
    </dsp:sp>
    <dsp:sp modelId="{F8572EE3-2680-4D0E-88F5-A29EBE5758D1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E3A6A-6EDD-47EE-BB5E-2EA70DC0228E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B047F-ABC7-4625-8B86-4219EC2EDA57}">
      <dsp:nvSpPr>
        <dsp:cNvPr id="0" name=""/>
        <dsp:cNvSpPr/>
      </dsp:nvSpPr>
      <dsp:spPr>
        <a:xfrm>
          <a:off x="1350519" y="2923701"/>
          <a:ext cx="4328159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How to extract files?</a:t>
          </a:r>
          <a:endParaRPr lang="en-US" sz="2500" kern="1200"/>
        </a:p>
      </dsp:txBody>
      <dsp:txXfrm>
        <a:off x="1350519" y="2923701"/>
        <a:ext cx="4328159" cy="1169280"/>
      </dsp:txXfrm>
    </dsp:sp>
    <dsp:sp modelId="{1C6C1C30-08D2-4A51-BE25-EB797AD5E38D}">
      <dsp:nvSpPr>
        <dsp:cNvPr id="0" name=""/>
        <dsp:cNvSpPr/>
      </dsp:nvSpPr>
      <dsp:spPr>
        <a:xfrm>
          <a:off x="5678679" y="2923701"/>
          <a:ext cx="393945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based on  signature information alone.</a:t>
          </a:r>
          <a:endParaRPr lang="en-US" sz="1500" kern="1200"/>
        </a:p>
      </dsp:txBody>
      <dsp:txXfrm>
        <a:off x="5678679" y="2923701"/>
        <a:ext cx="3939453" cy="1169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4081F-6DEC-4794-984A-03DE92F1BCDB}">
      <dsp:nvSpPr>
        <dsp:cNvPr id="0" name=""/>
        <dsp:cNvSpPr/>
      </dsp:nvSpPr>
      <dsp:spPr>
        <a:xfrm>
          <a:off x="0" y="0"/>
          <a:ext cx="3005666" cy="409348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333" tIns="330200" rIns="23433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Modify software function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unlimited resource for games</a:t>
          </a:r>
        </a:p>
      </dsp:txBody>
      <dsp:txXfrm>
        <a:off x="0" y="1555523"/>
        <a:ext cx="3005666" cy="2456089"/>
      </dsp:txXfrm>
    </dsp:sp>
    <dsp:sp modelId="{2472197B-456C-4BBF-A751-C0A1AE3383E9}">
      <dsp:nvSpPr>
        <dsp:cNvPr id="0" name=""/>
        <dsp:cNvSpPr/>
      </dsp:nvSpPr>
      <dsp:spPr>
        <a:xfrm>
          <a:off x="888810" y="409348"/>
          <a:ext cx="1228044" cy="12280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743" tIns="12700" rIns="9574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068653" y="589191"/>
        <a:ext cx="868358" cy="868358"/>
      </dsp:txXfrm>
    </dsp:sp>
    <dsp:sp modelId="{BD5841DF-81EB-45A6-B1D7-DBFFEEFA7FC2}">
      <dsp:nvSpPr>
        <dsp:cNvPr id="0" name=""/>
        <dsp:cNvSpPr/>
      </dsp:nvSpPr>
      <dsp:spPr>
        <a:xfrm>
          <a:off x="0" y="4093410"/>
          <a:ext cx="3005666" cy="72"/>
        </a:xfrm>
        <a:prstGeom prst="rect">
          <a:avLst/>
        </a:prstGeom>
        <a:solidFill>
          <a:schemeClr val="accent2">
            <a:hueOff val="191613"/>
            <a:satOff val="-1095"/>
            <a:lumOff val="1059"/>
            <a:alphaOff val="0"/>
          </a:schemeClr>
        </a:solidFill>
        <a:ln w="19050" cap="rnd" cmpd="sng" algn="ctr">
          <a:solidFill>
            <a:schemeClr val="accent2">
              <a:hueOff val="191613"/>
              <a:satOff val="-1095"/>
              <a:lumOff val="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696A2-7850-4C2E-AB42-2EF8B91DD01E}">
      <dsp:nvSpPr>
        <dsp:cNvPr id="0" name=""/>
        <dsp:cNvSpPr/>
      </dsp:nvSpPr>
      <dsp:spPr>
        <a:xfrm>
          <a:off x="3306233" y="0"/>
          <a:ext cx="3005666" cy="4093482"/>
        </a:xfrm>
        <a:prstGeom prst="rect">
          <a:avLst/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333" tIns="330200" rIns="23433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Bypass security check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authentication  </a:t>
          </a:r>
        </a:p>
      </dsp:txBody>
      <dsp:txXfrm>
        <a:off x="3306233" y="1555523"/>
        <a:ext cx="3005666" cy="2456089"/>
      </dsp:txXfrm>
    </dsp:sp>
    <dsp:sp modelId="{C9A2A773-EC48-44CC-A3B7-B92A56407200}">
      <dsp:nvSpPr>
        <dsp:cNvPr id="0" name=""/>
        <dsp:cNvSpPr/>
      </dsp:nvSpPr>
      <dsp:spPr>
        <a:xfrm>
          <a:off x="4195044" y="409348"/>
          <a:ext cx="1228044" cy="1228044"/>
        </a:xfrm>
        <a:prstGeom prst="ellipse">
          <a:avLst/>
        </a:prstGeom>
        <a:solidFill>
          <a:schemeClr val="accent2">
            <a:hueOff val="383227"/>
            <a:satOff val="-2190"/>
            <a:lumOff val="2118"/>
            <a:alphaOff val="0"/>
          </a:schemeClr>
        </a:solidFill>
        <a:ln w="19050" cap="rnd" cmpd="sng" algn="ctr">
          <a:solidFill>
            <a:schemeClr val="accent2">
              <a:hueOff val="383227"/>
              <a:satOff val="-2190"/>
              <a:lumOff val="2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743" tIns="12700" rIns="9574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374887" y="589191"/>
        <a:ext cx="868358" cy="868358"/>
      </dsp:txXfrm>
    </dsp:sp>
    <dsp:sp modelId="{D9091FDC-BE34-404C-ACAA-F0DFA5B27B65}">
      <dsp:nvSpPr>
        <dsp:cNvPr id="0" name=""/>
        <dsp:cNvSpPr/>
      </dsp:nvSpPr>
      <dsp:spPr>
        <a:xfrm>
          <a:off x="3306233" y="4093410"/>
          <a:ext cx="3005666" cy="72"/>
        </a:xfrm>
        <a:prstGeom prst="rect">
          <a:avLst/>
        </a:prstGeom>
        <a:solidFill>
          <a:schemeClr val="accent2">
            <a:hueOff val="574840"/>
            <a:satOff val="-3285"/>
            <a:lumOff val="3177"/>
            <a:alphaOff val="0"/>
          </a:schemeClr>
        </a:solidFill>
        <a:ln w="19050" cap="rnd" cmpd="sng" algn="ctr">
          <a:solidFill>
            <a:schemeClr val="accent2">
              <a:hueOff val="574840"/>
              <a:satOff val="-3285"/>
              <a:lumOff val="3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3AE1D-002E-49A1-B186-F433CE2F9636}">
      <dsp:nvSpPr>
        <dsp:cNvPr id="0" name=""/>
        <dsp:cNvSpPr/>
      </dsp:nvSpPr>
      <dsp:spPr>
        <a:xfrm>
          <a:off x="6612466" y="0"/>
          <a:ext cx="3005666" cy="4093482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333" tIns="330200" rIns="234333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Insert malicious code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backdoor</a:t>
          </a:r>
        </a:p>
      </dsp:txBody>
      <dsp:txXfrm>
        <a:off x="6612466" y="1555523"/>
        <a:ext cx="3005666" cy="2456089"/>
      </dsp:txXfrm>
    </dsp:sp>
    <dsp:sp modelId="{B3DB5916-BF7E-48AE-8976-A33B680FD3A3}">
      <dsp:nvSpPr>
        <dsp:cNvPr id="0" name=""/>
        <dsp:cNvSpPr/>
      </dsp:nvSpPr>
      <dsp:spPr>
        <a:xfrm>
          <a:off x="7501277" y="409348"/>
          <a:ext cx="1228044" cy="1228044"/>
        </a:xfrm>
        <a:prstGeom prst="ellipse">
          <a:avLst/>
        </a:prstGeom>
        <a:solidFill>
          <a:schemeClr val="accent2">
            <a:hueOff val="766454"/>
            <a:satOff val="-4380"/>
            <a:lumOff val="4236"/>
            <a:alphaOff val="0"/>
          </a:schemeClr>
        </a:solidFill>
        <a:ln w="19050" cap="rnd" cmpd="sng" algn="ctr">
          <a:solidFill>
            <a:schemeClr val="accent2">
              <a:hueOff val="766454"/>
              <a:satOff val="-4380"/>
              <a:lumOff val="4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743" tIns="12700" rIns="9574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7681120" y="589191"/>
        <a:ext cx="868358" cy="868358"/>
      </dsp:txXfrm>
    </dsp:sp>
    <dsp:sp modelId="{C4DD6922-37CB-45B9-97A2-959BD943FD5B}">
      <dsp:nvSpPr>
        <dsp:cNvPr id="0" name=""/>
        <dsp:cNvSpPr/>
      </dsp:nvSpPr>
      <dsp:spPr>
        <a:xfrm>
          <a:off x="6612466" y="4093410"/>
          <a:ext cx="3005666" cy="72"/>
        </a:xfrm>
        <a:prstGeom prst="rec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C2F78-0E72-4D29-9803-413B32EC877B}">
      <dsp:nvSpPr>
        <dsp:cNvPr id="0" name=""/>
        <dsp:cNvSpPr/>
      </dsp:nvSpPr>
      <dsp:spPr>
        <a:xfrm>
          <a:off x="0" y="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File header and tail signatures are used to identify file types</a:t>
          </a:r>
        </a:p>
      </dsp:txBody>
      <dsp:txXfrm>
        <a:off x="26377" y="26377"/>
        <a:ext cx="6646626" cy="847812"/>
      </dsp:txXfrm>
    </dsp:sp>
    <dsp:sp modelId="{688E3C52-1DD9-4C8D-9F8A-0AC93A807FDF}">
      <dsp:nvSpPr>
        <dsp:cNvPr id="0" name=""/>
        <dsp:cNvSpPr/>
      </dsp:nvSpPr>
      <dsp:spPr>
        <a:xfrm>
          <a:off x="644414" y="106430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319356"/>
            <a:satOff val="-1825"/>
            <a:lumOff val="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 content of a file is enclosed in header and tail signatures</a:t>
          </a:r>
        </a:p>
      </dsp:txBody>
      <dsp:txXfrm>
        <a:off x="670791" y="1090682"/>
        <a:ext cx="6411969" cy="847812"/>
      </dsp:txXfrm>
    </dsp:sp>
    <dsp:sp modelId="{36A1A087-CA14-427B-9437-984C3EC0A78B}">
      <dsp:nvSpPr>
        <dsp:cNvPr id="0" name=""/>
        <dsp:cNvSpPr/>
      </dsp:nvSpPr>
      <dsp:spPr>
        <a:xfrm>
          <a:off x="1279211" y="212861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638711"/>
            <a:satOff val="-3650"/>
            <a:lumOff val="353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Many tools can used for carving file content</a:t>
          </a:r>
        </a:p>
      </dsp:txBody>
      <dsp:txXfrm>
        <a:off x="1305588" y="2154987"/>
        <a:ext cx="6421587" cy="847812"/>
      </dsp:txXfrm>
    </dsp:sp>
    <dsp:sp modelId="{BA7425EB-94B4-44E7-870D-471DC10FD63E}">
      <dsp:nvSpPr>
        <dsp:cNvPr id="0" name=""/>
        <dsp:cNvSpPr/>
      </dsp:nvSpPr>
      <dsp:spPr>
        <a:xfrm>
          <a:off x="1923626" y="319291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Note the file names/metadata can’t be retrieved</a:t>
          </a:r>
        </a:p>
      </dsp:txBody>
      <dsp:txXfrm>
        <a:off x="1950003" y="3219292"/>
        <a:ext cx="6411969" cy="847812"/>
      </dsp:txXfrm>
    </dsp:sp>
    <dsp:sp modelId="{F44F26AE-A7F5-43E0-B784-73B923ECFFE4}">
      <dsp:nvSpPr>
        <dsp:cNvPr id="0" name=""/>
        <dsp:cNvSpPr/>
      </dsp:nvSpPr>
      <dsp:spPr>
        <a:xfrm>
          <a:off x="7109138" y="689751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240846" y="689751"/>
        <a:ext cx="321951" cy="440489"/>
      </dsp:txXfrm>
    </dsp:sp>
    <dsp:sp modelId="{793D4104-3A2E-408D-B6A6-5C886A76044C}">
      <dsp:nvSpPr>
        <dsp:cNvPr id="0" name=""/>
        <dsp:cNvSpPr/>
      </dsp:nvSpPr>
      <dsp:spPr>
        <a:xfrm>
          <a:off x="7753553" y="1754057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885261" y="1754057"/>
        <a:ext cx="321951" cy="440489"/>
      </dsp:txXfrm>
    </dsp:sp>
    <dsp:sp modelId="{204ED555-49A8-4D5B-AF61-94BC657C49A9}">
      <dsp:nvSpPr>
        <dsp:cNvPr id="0" name=""/>
        <dsp:cNvSpPr/>
      </dsp:nvSpPr>
      <dsp:spPr>
        <a:xfrm>
          <a:off x="8388350" y="2818362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520058" y="2818362"/>
        <a:ext cx="321951" cy="440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nw23q14vzsykyup/Ch01InChap01.dd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9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xxd</a:t>
            </a:r>
            <a:r>
              <a:rPr lang="en-US" dirty="0"/>
              <a:t> -p J_ub_law.jpg | tr -d "\n" | grep - o  "ffd8ff.*ffd9" &gt; J_ub_law_hexdump.txt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38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xxd</a:t>
            </a:r>
            <a:r>
              <a:rPr lang="en-US" dirty="0"/>
              <a:t> -r -p  J_ub_law_hexdump.txt J_ub_law_reverse_dum.jpg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xxd</a:t>
            </a:r>
            <a:r>
              <a:rPr lang="en-GB" dirty="0"/>
              <a:t> -s 0x100 -l 0x9f J_ub_law.jpg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wget</a:t>
            </a:r>
            <a:r>
              <a:rPr lang="fr-FR" dirty="0"/>
              <a:t> -q https://raw.githubusercontent.com/frankwxu/digital-forensics-lab/main/Basic_Computer_Skills_for_Forensics/file_carving/File_Carving_Manually/File_carving.docx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85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7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echo $((16#f5e))</a:t>
            </a:r>
          </a:p>
          <a:p>
            <a:r>
              <a:rPr lang="en-US" dirty="0"/>
              <a:t>echo $((16#15b93))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8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xxd</a:t>
            </a:r>
            <a:r>
              <a:rPr lang="en-US" dirty="0"/>
              <a:t> -p File_carving.docx | tr -d '\n' | grep -o "ffd8ffe0.*ffd9" | </a:t>
            </a:r>
            <a:r>
              <a:rPr lang="en-US" dirty="0" err="1"/>
              <a:t>xxd</a:t>
            </a:r>
            <a:r>
              <a:rPr lang="en-US" dirty="0"/>
              <a:t> -r -p - CarvedCat.jpg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0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04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40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wget</a:t>
            </a:r>
            <a:r>
              <a:rPr lang="fr-FR" dirty="0"/>
              <a:t>  -q https://raw.githubusercontent.com/frankwxu/digital-forensics-lab/main/Basic_Computer_Skills_for_Forensics/file_carving/usb_image/120M.7z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https://www.dropbox.com/s/nw23q14vzsykyup/Ch01InChap01.dd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5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wget</a:t>
            </a:r>
            <a:r>
              <a:rPr lang="fr-FR" dirty="0"/>
              <a:t> -q https://raw.githubusercontent.com/frankwxu/digital-forensics-lab/main/Basic_Computer_Skills_for_Forensics/file_carving/usb_file/J_ub_law.jpg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sudo</a:t>
            </a:r>
            <a:r>
              <a:rPr lang="en-US" dirty="0"/>
              <a:t> tune2fs -l /dev/sda1 | grep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https://www.offshoreclippingpath.com/difference-between-jpg-and-jpeg/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4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https://www.print-driver.com/stories/huffman-coding-jpeg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8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wget</a:t>
            </a:r>
            <a:r>
              <a:rPr lang="fr-FR" dirty="0"/>
              <a:t> -q https://raw.githubusercontent.com/frankwxu/digital-forensics-lab/main/Basic_Computer_Skills_for_Forensics/file_carving/usb_file/J_ub_law.jpg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6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'The University of Baltimore ' | tr -s '[:</a:t>
            </a:r>
            <a:r>
              <a:rPr lang="en-GB" dirty="0" err="1"/>
              <a:t>alnum</a:t>
            </a:r>
            <a:r>
              <a:rPr lang="en-GB" dirty="0"/>
              <a:t>:]' '*’ </a:t>
            </a:r>
          </a:p>
          <a:p>
            <a:r>
              <a:rPr lang="en-GB" dirty="0"/>
              <a:t>echo 'The University of Baltimore ' | tr -cs '[:</a:t>
            </a:r>
            <a:r>
              <a:rPr lang="en-GB" dirty="0" err="1"/>
              <a:t>alnum</a:t>
            </a:r>
            <a:r>
              <a:rPr lang="en-GB" dirty="0"/>
              <a:t>:]' '*’</a:t>
            </a:r>
          </a:p>
          <a:p>
            <a:r>
              <a:rPr lang="en-GB" dirty="0"/>
              <a:t>echo 'The University of Baltimore ' | tr -cs '[:</a:t>
            </a:r>
            <a:r>
              <a:rPr lang="en-GB" dirty="0" err="1"/>
              <a:t>alnum</a:t>
            </a:r>
            <a:r>
              <a:rPr lang="en-GB" dirty="0"/>
              <a:t>:]' '\n'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8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echo 'The University of Baltimore is a public university in Baltimore, Maryland. ' | tr -cs '[:</a:t>
            </a:r>
            <a:r>
              <a:rPr lang="en-GB" dirty="0" err="1"/>
              <a:t>alnum</a:t>
            </a:r>
            <a:r>
              <a:rPr lang="en-GB" dirty="0"/>
              <a:t>:]' '\n'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8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7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658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5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33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40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8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7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0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8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5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6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159AF23C-97E1-C02A-76FF-FA8AE7479C6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08" y="6219825"/>
            <a:ext cx="546152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Red_x.sv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iki.sleuthkit.org/index.php?title=Ista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hyperlink" Target="https://commons.wikimedia.org/wiki/File:Red_x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88" y="1984016"/>
            <a:ext cx="7766936" cy="1646302"/>
          </a:xfrm>
        </p:spPr>
        <p:txBody>
          <a:bodyPr/>
          <a:lstStyle/>
          <a:p>
            <a:r>
              <a:rPr lang="en-US" dirty="0"/>
              <a:t>Data Carving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20" y="3630318"/>
            <a:ext cx="7766936" cy="1096899"/>
          </a:xfrm>
        </p:spPr>
        <p:txBody>
          <a:bodyPr/>
          <a:lstStyle/>
          <a:p>
            <a:r>
              <a:rPr lang="en-US" dirty="0"/>
              <a:t>Read a book without an index card</a:t>
            </a:r>
          </a:p>
        </p:txBody>
      </p:sp>
      <p:pic>
        <p:nvPicPr>
          <p:cNvPr id="1026" name="Picture 2" descr="Books, Shelving, Library, Reading, Culture, Light">
            <a:extLst>
              <a:ext uri="{FF2B5EF4-FFF2-40B4-BE49-F238E27FC236}">
                <a16:creationId xmlns:a16="http://schemas.microsoft.com/office/drawing/2014/main" id="{16E114FA-D2A1-4684-8889-0A093DF9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4" y="4178767"/>
            <a:ext cx="3788664" cy="25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9A50A-43A8-452B-8A12-6C41759A9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21" t="20777" r="20959"/>
          <a:stretch/>
        </p:blipFill>
        <p:spPr>
          <a:xfrm>
            <a:off x="2174493" y="4793698"/>
            <a:ext cx="2137723" cy="129591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3FE6005-B72C-492F-9FDA-C5BDBFE4E775}"/>
              </a:ext>
            </a:extLst>
          </p:cNvPr>
          <p:cNvSpPr/>
          <p:nvPr/>
        </p:nvSpPr>
        <p:spPr>
          <a:xfrm>
            <a:off x="5013960" y="5673600"/>
            <a:ext cx="769620" cy="197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2CB90F8B-4B31-4220-A784-26270D3C4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1976" y="5516499"/>
            <a:ext cx="51206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AD27-BF1A-4E5A-AF9F-5BC37660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66DA0-ABA1-4BAC-AC04-4DBEBF7D8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Scenario 1: A file (A) is hidden inside of another file (B). You can’t open the file B because the B’s header is corrupted.</a:t>
            </a:r>
          </a:p>
          <a:p>
            <a:r>
              <a:rPr lang="en-GB" dirty="0"/>
              <a:t>Scenario 2: A suspect deleted files. The files contains an important information. A file occupies a few clusters. Unfortunately, some clusters are reused (overwritten) by new files.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 forensic expert really wants to recover files, even a partial files.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8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6818D-A69B-47EE-BF9E-201EE84E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Approach- Search for </a:t>
            </a:r>
            <a:r>
              <a:rPr lang="en-GB" dirty="0"/>
              <a:t>File signature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3A34-E10B-4584-8C08-8EEF23145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data units is saved independently from </a:t>
            </a:r>
          </a:p>
          <a:p>
            <a:pPr lvl="1"/>
            <a:r>
              <a:rPr lang="en-GB" dirty="0"/>
              <a:t>file name and metadata</a:t>
            </a:r>
          </a:p>
          <a:p>
            <a:r>
              <a:rPr lang="en-GB" dirty="0"/>
              <a:t>The content of a file is enclosed by </a:t>
            </a:r>
          </a:p>
          <a:p>
            <a:pPr lvl="1"/>
            <a:r>
              <a:rPr lang="en-GB" dirty="0"/>
              <a:t>file signatures (header and tail) </a:t>
            </a:r>
          </a:p>
          <a:p>
            <a:r>
              <a:rPr lang="en-GB" dirty="0"/>
              <a:t>What is file signature?</a:t>
            </a:r>
          </a:p>
          <a:p>
            <a:pPr lvl="1"/>
            <a:r>
              <a:rPr lang="en-GB" dirty="0"/>
              <a:t>referred to as a magic number, </a:t>
            </a:r>
          </a:p>
          <a:p>
            <a:pPr lvl="1"/>
            <a:r>
              <a:rPr lang="en-GB" dirty="0"/>
              <a:t>a constant numerical/text value </a:t>
            </a:r>
          </a:p>
          <a:p>
            <a:pPr lvl="1"/>
            <a:r>
              <a:rPr lang="en-GB" dirty="0"/>
              <a:t>used to identify a file format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E822F-46CF-4421-AEA4-68892CDD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948" y="3395907"/>
            <a:ext cx="5199852" cy="21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6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3D17D3-8C48-48EE-A257-898189C6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Data Unit </a:t>
            </a:r>
            <a:r>
              <a:rPr lang="en-US" dirty="0"/>
              <a:t>internal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7DE38D-CFEE-4C48-BFE0-F156AF1CD408}"/>
              </a:ext>
            </a:extLst>
          </p:cNvPr>
          <p:cNvSpPr/>
          <p:nvPr/>
        </p:nvSpPr>
        <p:spPr>
          <a:xfrm>
            <a:off x="2814276" y="2753564"/>
            <a:ext cx="2529840" cy="13575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6379C5-0370-4710-8B2C-2CED2CA803A1}"/>
              </a:ext>
            </a:extLst>
          </p:cNvPr>
          <p:cNvSpPr/>
          <p:nvPr/>
        </p:nvSpPr>
        <p:spPr>
          <a:xfrm>
            <a:off x="2814276" y="4119726"/>
            <a:ext cx="1691640" cy="7162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3DFF3C-143F-4C1D-84FC-CF3640CD4679}"/>
              </a:ext>
            </a:extLst>
          </p:cNvPr>
          <p:cNvSpPr/>
          <p:nvPr/>
        </p:nvSpPr>
        <p:spPr>
          <a:xfrm>
            <a:off x="4505916" y="4111154"/>
            <a:ext cx="838200" cy="71628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Tail signature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072AAF4-5B91-478C-94D5-9D61FCE9FF27}"/>
              </a:ext>
            </a:extLst>
          </p:cNvPr>
          <p:cNvSpPr/>
          <p:nvPr/>
        </p:nvSpPr>
        <p:spPr>
          <a:xfrm>
            <a:off x="5901728" y="2229014"/>
            <a:ext cx="548640" cy="25984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475F7-7FF4-45BA-8C1D-04858F2CB81E}"/>
              </a:ext>
            </a:extLst>
          </p:cNvPr>
          <p:cNvSpPr txBox="1"/>
          <p:nvPr/>
        </p:nvSpPr>
        <p:spPr>
          <a:xfrm>
            <a:off x="1382219" y="3280451"/>
            <a:ext cx="103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Content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0818E1-111D-4DF4-8D52-9A10892A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35" y="3169894"/>
            <a:ext cx="2047196" cy="967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A28877-A896-487A-AD50-B803CB49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178" y="0"/>
            <a:ext cx="3823822" cy="24870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7CC82AA-8EAE-48F3-8455-7C5F5082B44E}"/>
              </a:ext>
            </a:extLst>
          </p:cNvPr>
          <p:cNvCxnSpPr>
            <a:cxnSpLocks/>
          </p:cNvCxnSpPr>
          <p:nvPr/>
        </p:nvCxnSpPr>
        <p:spPr>
          <a:xfrm flipV="1">
            <a:off x="8368178" y="2487003"/>
            <a:ext cx="799853" cy="659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852090-5CDC-4A91-BBB9-F48909701C10}"/>
              </a:ext>
            </a:extLst>
          </p:cNvPr>
          <p:cNvSpPr txBox="1"/>
          <p:nvPr/>
        </p:nvSpPr>
        <p:spPr>
          <a:xfrm>
            <a:off x="9168031" y="3146995"/>
            <a:ext cx="2761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5A3696"/>
                </a:solidFill>
                <a:latin typeface="Arial" panose="020B0604020202020204" pitchFamily="34" charset="0"/>
                <a:hlinkClick r:id="rId4" tooltip="Istat"/>
              </a:rPr>
              <a:t>istat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: Displays the statistics and details about a given meta data structure in an easy to read format.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29F4FB-B129-4284-AF01-8B66E0DC3FD3}"/>
              </a:ext>
            </a:extLst>
          </p:cNvPr>
          <p:cNvSpPr/>
          <p:nvPr/>
        </p:nvSpPr>
        <p:spPr>
          <a:xfrm>
            <a:off x="3652476" y="2229014"/>
            <a:ext cx="1691640" cy="5159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8E25D-316E-49D9-B33C-ACCE24FDE05C}"/>
              </a:ext>
            </a:extLst>
          </p:cNvPr>
          <p:cNvSpPr/>
          <p:nvPr/>
        </p:nvSpPr>
        <p:spPr>
          <a:xfrm>
            <a:off x="2814276" y="2229014"/>
            <a:ext cx="838200" cy="5159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Header signature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B69FB6-FE65-44ED-B5E2-BC5B6348BC01}"/>
              </a:ext>
            </a:extLst>
          </p:cNvPr>
          <p:cNvCxnSpPr>
            <a:cxnSpLocks/>
            <a:endCxn id="13" idx="1"/>
          </p:cNvCxnSpPr>
          <p:nvPr/>
        </p:nvCxnSpPr>
        <p:spPr>
          <a:xfrm flipH="1">
            <a:off x="6450368" y="3495368"/>
            <a:ext cx="739471" cy="32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C675E27-A026-4D29-A0B9-113549B2692F}"/>
              </a:ext>
            </a:extLst>
          </p:cNvPr>
          <p:cNvSpPr txBox="1"/>
          <p:nvPr/>
        </p:nvSpPr>
        <p:spPr>
          <a:xfrm>
            <a:off x="6338844" y="2816999"/>
            <a:ext cx="138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to </a:t>
            </a:r>
          </a:p>
        </p:txBody>
      </p:sp>
    </p:spTree>
    <p:extLst>
      <p:ext uri="{BB962C8B-B14F-4D97-AF65-F5344CB8AC3E}">
        <p14:creationId xmlns:p14="http://schemas.microsoft.com/office/powerpoint/2010/main" val="184256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F62EE4B-E78D-4757-B77A-A978A734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0"/>
            <a:ext cx="758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B88FF-89B8-4ECB-A0A7-EF2320079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" y="2739361"/>
            <a:ext cx="1903833" cy="9410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C603A7-F7B4-4525-881E-DFB98BD28F47}"/>
              </a:ext>
            </a:extLst>
          </p:cNvPr>
          <p:cNvCxnSpPr>
            <a:cxnSpLocks/>
          </p:cNvCxnSpPr>
          <p:nvPr/>
        </p:nvCxnSpPr>
        <p:spPr>
          <a:xfrm flipV="1">
            <a:off x="2739442" y="1981200"/>
            <a:ext cx="1352498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211736-12B3-468A-9C3D-565F3F76B800}"/>
              </a:ext>
            </a:extLst>
          </p:cNvPr>
          <p:cNvCxnSpPr>
            <a:cxnSpLocks/>
          </p:cNvCxnSpPr>
          <p:nvPr/>
        </p:nvCxnSpPr>
        <p:spPr>
          <a:xfrm>
            <a:off x="2704834" y="3535680"/>
            <a:ext cx="1394726" cy="18059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58A79A2-F5B9-4BEB-9E88-456708B676CC}"/>
              </a:ext>
            </a:extLst>
          </p:cNvPr>
          <p:cNvSpPr txBox="1"/>
          <p:nvPr/>
        </p:nvSpPr>
        <p:spPr>
          <a:xfrm>
            <a:off x="666166" y="159603"/>
            <a:ext cx="2613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An example of Picture Data Unit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92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9426E-0951-49E7-BB97-B66945ED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Compressed content- </a:t>
            </a:r>
            <a:r>
              <a:rPr lang="en-GB" dirty="0"/>
              <a:t>Huffman Coding </a:t>
            </a:r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E4830-6476-4C11-B2A2-0BA6C1198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GB" dirty="0"/>
              <a:t>JPEG Image Compression</a:t>
            </a:r>
          </a:p>
          <a:p>
            <a:r>
              <a:rPr lang="en-GB" dirty="0"/>
              <a:t>Invented by David Huffman</a:t>
            </a:r>
          </a:p>
          <a:p>
            <a:pPr lvl="1"/>
            <a:r>
              <a:rPr lang="en-GB" dirty="0"/>
              <a:t>a graduate student at MIT in 1952</a:t>
            </a:r>
          </a:p>
          <a:p>
            <a:pPr lvl="1"/>
            <a:r>
              <a:rPr lang="en-GB" dirty="0"/>
              <a:t>as part of his course work. </a:t>
            </a:r>
          </a:p>
          <a:p>
            <a:r>
              <a:rPr lang="en-GB" dirty="0"/>
              <a:t>Huffman coding can be used to compress all sorts of data. </a:t>
            </a:r>
          </a:p>
          <a:p>
            <a:pPr lvl="1"/>
            <a:r>
              <a:rPr lang="en-GB" dirty="0"/>
              <a:t>It is an entropy-based algorithm that relies on an analysis of the frequency of symbols in an array.</a:t>
            </a:r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9719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-square-01">
            <a:extLst>
              <a:ext uri="{FF2B5EF4-FFF2-40B4-BE49-F238E27FC236}">
                <a16:creationId xmlns:a16="http://schemas.microsoft.com/office/drawing/2014/main" id="{BB78585F-EE97-4A78-987A-C68CCD30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67" y="620823"/>
            <a:ext cx="1798886" cy="1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0741D-5F2B-4E5A-A513-BD5C0B3B47B2}"/>
              </a:ext>
            </a:extLst>
          </p:cNvPr>
          <p:cNvSpPr txBox="1"/>
          <p:nvPr/>
        </p:nvSpPr>
        <p:spPr>
          <a:xfrm>
            <a:off x="6028185" y="631576"/>
            <a:ext cx="5820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Each pixel requires </a:t>
            </a:r>
            <a:r>
              <a:rPr lang="en-US" b="1" dirty="0">
                <a:solidFill>
                  <a:srgbClr val="FF0000"/>
                </a:solidFill>
              </a:rPr>
              <a:t>14</a:t>
            </a:r>
            <a:r>
              <a:rPr lang="en-US" b="1" dirty="0"/>
              <a:t> bits = 2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baseline="30000" dirty="0"/>
              <a:t> </a:t>
            </a:r>
            <a:r>
              <a:rPr lang="en-US" b="1" dirty="0"/>
              <a:t>(row)+2</a:t>
            </a:r>
            <a:r>
              <a:rPr lang="en-US" b="1" baseline="30000" dirty="0">
                <a:solidFill>
                  <a:srgbClr val="FF0000"/>
                </a:solidFill>
              </a:rPr>
              <a:t>3</a:t>
            </a:r>
            <a:r>
              <a:rPr lang="en-US" b="1" dirty="0"/>
              <a:t> (col)+2</a:t>
            </a:r>
            <a:r>
              <a:rPr lang="en-US" b="1" baseline="30000" dirty="0">
                <a:solidFill>
                  <a:srgbClr val="FF0000"/>
                </a:solidFill>
              </a:rPr>
              <a:t>8</a:t>
            </a:r>
            <a:r>
              <a:rPr lang="en-US" b="1" dirty="0"/>
              <a:t> (color)</a:t>
            </a:r>
          </a:p>
          <a:p>
            <a:pPr lvl="1"/>
            <a:r>
              <a:rPr lang="en-US" dirty="0"/>
              <a:t>(000)(100)(11111111)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Total: [</a:t>
            </a:r>
            <a:r>
              <a:rPr lang="en-US" b="1" dirty="0">
                <a:solidFill>
                  <a:srgbClr val="FF0000"/>
                </a:solidFill>
              </a:rPr>
              <a:t>6 </a:t>
            </a:r>
            <a:r>
              <a:rPr lang="en-US" b="1" dirty="0"/>
              <a:t>(position) + </a:t>
            </a: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en-US" b="1" dirty="0"/>
              <a:t> (color) ]*25=250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994997-17C5-4CB6-A33D-31DB059BF71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5209800" y="843081"/>
            <a:ext cx="818385" cy="25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olor-line-01">
            <a:extLst>
              <a:ext uri="{FF2B5EF4-FFF2-40B4-BE49-F238E27FC236}">
                <a16:creationId xmlns:a16="http://schemas.microsoft.com/office/drawing/2014/main" id="{B1402130-C75D-4E21-8B05-CE509AD3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47" y="3031055"/>
            <a:ext cx="1798886" cy="6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1C4C89-114B-466A-B580-7DF9FD148CA8}"/>
              </a:ext>
            </a:extLst>
          </p:cNvPr>
          <p:cNvSpPr txBox="1"/>
          <p:nvPr/>
        </p:nvSpPr>
        <p:spPr>
          <a:xfrm>
            <a:off x="3553965" y="2929890"/>
            <a:ext cx="2686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sort the </a:t>
            </a:r>
            <a:r>
              <a:rPr lang="en-GB" dirty="0" err="1"/>
              <a:t>colors</a:t>
            </a:r>
            <a:r>
              <a:rPr lang="en-GB" dirty="0"/>
              <a:t> in order of decreasing frequency.</a:t>
            </a:r>
            <a:endParaRPr lang="en-US" dirty="0"/>
          </a:p>
        </p:txBody>
      </p:sp>
      <p:pic>
        <p:nvPicPr>
          <p:cNvPr id="1030" name="Picture 6" descr="color-sceem-01">
            <a:extLst>
              <a:ext uri="{FF2B5EF4-FFF2-40B4-BE49-F238E27FC236}">
                <a16:creationId xmlns:a16="http://schemas.microsoft.com/office/drawing/2014/main" id="{1F21468B-32A6-4D0F-9F39-AE9CA39E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1" y="4178460"/>
            <a:ext cx="1842701" cy="18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177EFD-87F9-4734-8F32-6394859D8552}"/>
              </a:ext>
            </a:extLst>
          </p:cNvPr>
          <p:cNvSpPr txBox="1"/>
          <p:nvPr/>
        </p:nvSpPr>
        <p:spPr>
          <a:xfrm>
            <a:off x="3535680" y="4251111"/>
            <a:ext cx="2560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colors</a:t>
            </a:r>
            <a:r>
              <a:rPr lang="en-GB" dirty="0"/>
              <a:t> farthest from the root are the least frequent.</a:t>
            </a:r>
            <a:endParaRPr lang="en-US" dirty="0"/>
          </a:p>
        </p:txBody>
      </p:sp>
      <p:pic>
        <p:nvPicPr>
          <p:cNvPr id="1032" name="Picture 8" descr="color-column-01">
            <a:extLst>
              <a:ext uri="{FF2B5EF4-FFF2-40B4-BE49-F238E27FC236}">
                <a16:creationId xmlns:a16="http://schemas.microsoft.com/office/drawing/2014/main" id="{101F67DC-A79A-4029-BD22-0394B43A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90" y="2929890"/>
            <a:ext cx="1852383" cy="1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E5886C-C336-4AD0-8F42-FE2F14C9B8FD}"/>
              </a:ext>
            </a:extLst>
          </p:cNvPr>
          <p:cNvSpPr txBox="1"/>
          <p:nvPr/>
        </p:nvSpPr>
        <p:spPr>
          <a:xfrm>
            <a:off x="9621725" y="2929890"/>
            <a:ext cx="1640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traverse from root to each color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714BB0-7EEA-4D2B-A95B-93F5EFCF031A}"/>
              </a:ext>
            </a:extLst>
          </p:cNvPr>
          <p:cNvSpPr txBox="1"/>
          <p:nvPr/>
        </p:nvSpPr>
        <p:spPr>
          <a:xfrm>
            <a:off x="7086600" y="4926944"/>
            <a:ext cx="3884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bits </a:t>
            </a:r>
            <a:r>
              <a:rPr lang="en-US" dirty="0"/>
              <a:t>required after compression: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 x 6 (position)+ 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 x 1 + 6 x 2 + 3 x 3 + 2 x 3 (color)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150+41 =191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613E32-4A5B-417E-9FCF-5B9B41E0DAC8}"/>
              </a:ext>
            </a:extLst>
          </p:cNvPr>
          <p:cNvCxnSpPr/>
          <p:nvPr/>
        </p:nvCxnSpPr>
        <p:spPr>
          <a:xfrm>
            <a:off x="480060" y="2705100"/>
            <a:ext cx="109575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A60CEE-0556-4CBF-B866-1156A1B4EECD}"/>
              </a:ext>
            </a:extLst>
          </p:cNvPr>
          <p:cNvSpPr txBox="1"/>
          <p:nvPr/>
        </p:nvSpPr>
        <p:spPr>
          <a:xfrm>
            <a:off x="762000" y="1424940"/>
            <a:ext cx="204851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Before compression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8D2BBC-AECC-4769-99C7-82EC70BEE72D}"/>
              </a:ext>
            </a:extLst>
          </p:cNvPr>
          <p:cNvSpPr txBox="1"/>
          <p:nvPr/>
        </p:nvSpPr>
        <p:spPr>
          <a:xfrm>
            <a:off x="2223875" y="6140887"/>
            <a:ext cx="217046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Compression process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5B246A-9488-40B5-B22B-0FAB1E6734BF}"/>
              </a:ext>
            </a:extLst>
          </p:cNvPr>
          <p:cNvCxnSpPr>
            <a:cxnSpLocks/>
          </p:cNvCxnSpPr>
          <p:nvPr/>
        </p:nvCxnSpPr>
        <p:spPr>
          <a:xfrm>
            <a:off x="6758940" y="2842260"/>
            <a:ext cx="0" cy="35737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95A29DD-CC1A-4678-97ED-865FBC2486E3}"/>
              </a:ext>
            </a:extLst>
          </p:cNvPr>
          <p:cNvSpPr txBox="1"/>
          <p:nvPr/>
        </p:nvSpPr>
        <p:spPr>
          <a:xfrm>
            <a:off x="7797659" y="6211610"/>
            <a:ext cx="193123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After Compression</a:t>
            </a:r>
          </a:p>
        </p:txBody>
      </p:sp>
    </p:spTree>
    <p:extLst>
      <p:ext uri="{BB962C8B-B14F-4D97-AF65-F5344CB8AC3E}">
        <p14:creationId xmlns:p14="http://schemas.microsoft.com/office/powerpoint/2010/main" val="44874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235"/>
          <a:stretch/>
        </p:blipFill>
        <p:spPr>
          <a:xfrm>
            <a:off x="106680" y="361949"/>
            <a:ext cx="6343988" cy="613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1008"/>
            <a:ext cx="5905623" cy="40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Hand holding a pen shading number on a sheet">
            <a:extLst>
              <a:ext uri="{FF2B5EF4-FFF2-40B4-BE49-F238E27FC236}">
                <a16:creationId xmlns:a16="http://schemas.microsoft.com/office/drawing/2014/main" id="{E2530690-0801-7633-806A-A34C034C4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1233" r="-2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5BFBF-B1A2-4ECD-82E8-8A8C5A6D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Examining image signatures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1F1D5-C0A2-4A5A-9AA9-FDF47F76A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5113217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/>
              <a:t>using xxd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280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6A8E5-F7C7-4EAC-8140-BDCD59B0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xxd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2745E-5C99-4B0A-A97A-4AE3C531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5867"/>
            <a:ext cx="8164122" cy="46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C83B61-B046-45F2-AF01-BE462148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a jpg to show signature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F6DF-2F45-46B1-80FE-576DB788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086" y="40652"/>
            <a:ext cx="3147224" cy="211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E94A0-8DF6-4646-880E-2B17FE13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" y="3820079"/>
            <a:ext cx="10980373" cy="2672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B6D51-AC99-4FFD-8511-5A87709938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630"/>
          <a:stretch/>
        </p:blipFill>
        <p:spPr>
          <a:xfrm>
            <a:off x="746760" y="2257720"/>
            <a:ext cx="9351313" cy="1463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20D97-4BA1-4BB6-BADE-EB2EBB8DCEEE}"/>
              </a:ext>
            </a:extLst>
          </p:cNvPr>
          <p:cNvSpPr txBox="1"/>
          <p:nvPr/>
        </p:nvSpPr>
        <p:spPr>
          <a:xfrm>
            <a:off x="5829301" y="5917479"/>
            <a:ext cx="214220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FF0000"/>
                </a:solidFill>
              </a:rPr>
              <a:t>sudo</a:t>
            </a:r>
            <a:r>
              <a:rPr lang="en-US" sz="1200" i="1" dirty="0">
                <a:solidFill>
                  <a:srgbClr val="FF0000"/>
                </a:solidFill>
              </a:rPr>
              <a:t> apt install </a:t>
            </a:r>
            <a:r>
              <a:rPr lang="en-US" sz="1200" i="1" dirty="0" err="1">
                <a:solidFill>
                  <a:srgbClr val="FF0000"/>
                </a:solidFill>
              </a:rPr>
              <a:t>imagemagick</a:t>
            </a:r>
            <a:endParaRPr lang="en-US" sz="1200" i="1" dirty="0">
              <a:solidFill>
                <a:srgbClr val="FF0000"/>
              </a:solidFill>
            </a:endParaRPr>
          </a:p>
          <a:p>
            <a:r>
              <a:rPr lang="en-US" sz="1200" dirty="0"/>
              <a:t>if </a:t>
            </a:r>
            <a:r>
              <a:rPr lang="en-US" sz="1200" b="1" i="1" dirty="0">
                <a:solidFill>
                  <a:srgbClr val="00B0F0"/>
                </a:solidFill>
              </a:rPr>
              <a:t>display</a:t>
            </a:r>
            <a:r>
              <a:rPr lang="en-US" sz="1200" dirty="0"/>
              <a:t> doesn’t work</a:t>
            </a:r>
          </a:p>
        </p:txBody>
      </p:sp>
    </p:spTree>
    <p:extLst>
      <p:ext uri="{BB962C8B-B14F-4D97-AF65-F5344CB8AC3E}">
        <p14:creationId xmlns:p14="http://schemas.microsoft.com/office/powerpoint/2010/main" val="116074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3A81C-411D-45B4-AB52-8EB568C5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A8F5782-E9A7-8703-8002-FF1BF3CA5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80433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0841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3EA4-17D0-48AC-8199-88C9BC59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 JPG header and tail signatures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49233-1019-47EC-9C24-56356F5C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7814"/>
            <a:ext cx="9563929" cy="5380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D59A9-8BE5-4FDB-9736-9B1234650C5F}"/>
              </a:ext>
            </a:extLst>
          </p:cNvPr>
          <p:cNvSpPr txBox="1"/>
          <p:nvPr/>
        </p:nvSpPr>
        <p:spPr>
          <a:xfrm>
            <a:off x="6858000" y="2803377"/>
            <a:ext cx="32787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picture is taken by NIKON D4</a:t>
            </a:r>
          </a:p>
        </p:txBody>
      </p:sp>
    </p:spTree>
    <p:extLst>
      <p:ext uri="{BB962C8B-B14F-4D97-AF65-F5344CB8AC3E}">
        <p14:creationId xmlns:p14="http://schemas.microsoft.com/office/powerpoint/2010/main" val="89462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20D132-F600-41C8-8634-8357E0F84565}"/>
              </a:ext>
            </a:extLst>
          </p:cNvPr>
          <p:cNvSpPr txBox="1"/>
          <p:nvPr/>
        </p:nvSpPr>
        <p:spPr>
          <a:xfrm>
            <a:off x="838201" y="1830877"/>
            <a:ext cx="4538692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Alternative</a:t>
            </a:r>
            <a:r>
              <a:rPr lang="en-US" dirty="0"/>
              <a:t>: </a:t>
            </a:r>
            <a:r>
              <a:rPr lang="en-US" dirty="0" err="1"/>
              <a:t>Hexdump</a:t>
            </a:r>
            <a:r>
              <a:rPr lang="en-US" dirty="0"/>
              <a:t> the first 120 bytes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6B4DB-FAC9-467B-B22E-3B4C5988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5449"/>
            <a:ext cx="8502647" cy="2584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18FCD-F04A-4C58-B857-EC655D90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776" y="1412264"/>
            <a:ext cx="4770533" cy="647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93D2BE-CCE5-47F0-B554-C7F16E538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5445736"/>
            <a:ext cx="8502647" cy="945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23B794-2708-4056-AF09-0C13DAB9F195}"/>
              </a:ext>
            </a:extLst>
          </p:cNvPr>
          <p:cNvSpPr txBox="1"/>
          <p:nvPr/>
        </p:nvSpPr>
        <p:spPr>
          <a:xfrm>
            <a:off x="838200" y="5076404"/>
            <a:ext cx="4538692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Alternative</a:t>
            </a:r>
            <a:r>
              <a:rPr lang="en-US" dirty="0"/>
              <a:t>: Show hex from a start address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5260E55-185A-49B6-9B6B-41CD485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Alternative: </a:t>
            </a:r>
            <a:r>
              <a:rPr lang="en-GB" dirty="0"/>
              <a:t>Show JPG header and tail signatures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1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D138-CFE5-4BB1-9908-C8E44BFA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signatures in plain </a:t>
            </a:r>
            <a:r>
              <a:rPr lang="en-GB" dirty="0" err="1"/>
              <a:t>hexdump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B6107-5F85-4328-9C51-7B506CAF9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425"/>
          <a:stretch/>
        </p:blipFill>
        <p:spPr>
          <a:xfrm>
            <a:off x="838200" y="2199640"/>
            <a:ext cx="8930120" cy="3684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5765A-0462-44B1-B3F4-3BA73A17AF5A}"/>
              </a:ext>
            </a:extLst>
          </p:cNvPr>
          <p:cNvSpPr txBox="1"/>
          <p:nvPr/>
        </p:nvSpPr>
        <p:spPr>
          <a:xfrm>
            <a:off x="894211" y="1830308"/>
            <a:ext cx="437882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Convert </a:t>
            </a:r>
            <a:r>
              <a:rPr lang="en-GB" dirty="0" err="1"/>
              <a:t>hexdump</a:t>
            </a:r>
            <a:r>
              <a:rPr lang="en-GB" dirty="0"/>
              <a:t> to plain </a:t>
            </a:r>
            <a:r>
              <a:rPr lang="en-GB" dirty="0" err="1"/>
              <a:t>hexdump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FC0F8-82ED-41AB-AEF8-5E99EF0B3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60" y="3891719"/>
            <a:ext cx="5989320" cy="59013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B21A05-2C8F-436F-B2E3-B8E009F67BB9}"/>
              </a:ext>
            </a:extLst>
          </p:cNvPr>
          <p:cNvSpPr txBox="1"/>
          <p:nvPr/>
        </p:nvSpPr>
        <p:spPr>
          <a:xfrm>
            <a:off x="6347460" y="1761660"/>
            <a:ext cx="420624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space causes search problem if we want to search “</a:t>
            </a:r>
            <a:r>
              <a:rPr lang="en-US" i="1" dirty="0">
                <a:solidFill>
                  <a:srgbClr val="7030A0"/>
                </a:solidFill>
              </a:rPr>
              <a:t>ffd8ffe1”</a:t>
            </a:r>
            <a:r>
              <a:rPr lang="en-US" dirty="0"/>
              <a:t> . Will show it in next slide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57E5D2-823D-42D3-ACCF-C38DA387ECD0}"/>
              </a:ext>
            </a:extLst>
          </p:cNvPr>
          <p:cNvCxnSpPr>
            <a:cxnSpLocks/>
          </p:cNvCxnSpPr>
          <p:nvPr/>
        </p:nvCxnSpPr>
        <p:spPr>
          <a:xfrm flipH="1">
            <a:off x="2590041" y="2084826"/>
            <a:ext cx="3696460" cy="709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5BE175-06DD-4551-B134-2B8A1635074F}"/>
              </a:ext>
            </a:extLst>
          </p:cNvPr>
          <p:cNvCxnSpPr>
            <a:cxnSpLocks/>
          </p:cNvCxnSpPr>
          <p:nvPr/>
        </p:nvCxnSpPr>
        <p:spPr>
          <a:xfrm flipH="1">
            <a:off x="2087122" y="4065932"/>
            <a:ext cx="2812538" cy="241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226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B1C4F-EA2D-427D-9A41-B0E237624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74"/>
          <a:stretch/>
        </p:blipFill>
        <p:spPr>
          <a:xfrm>
            <a:off x="917477" y="1027774"/>
            <a:ext cx="9828697" cy="1027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387E4-E69C-4DC8-86EF-3982FAD1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77" y="2654745"/>
            <a:ext cx="9828696" cy="9132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E8308A-0420-4422-9E20-3D7EC020722A}"/>
              </a:ext>
            </a:extLst>
          </p:cNvPr>
          <p:cNvSpPr txBox="1"/>
          <p:nvPr/>
        </p:nvSpPr>
        <p:spPr>
          <a:xfrm>
            <a:off x="917477" y="658442"/>
            <a:ext cx="320254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header in plain </a:t>
            </a:r>
            <a:r>
              <a:rPr lang="en-GB" dirty="0" err="1"/>
              <a:t>hexdump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E2565-437B-4869-8967-71266F1C9A6C}"/>
              </a:ext>
            </a:extLst>
          </p:cNvPr>
          <p:cNvSpPr txBox="1"/>
          <p:nvPr/>
        </p:nvSpPr>
        <p:spPr>
          <a:xfrm>
            <a:off x="917477" y="2285413"/>
            <a:ext cx="282782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tail in plain </a:t>
            </a:r>
            <a:r>
              <a:rPr lang="en-GB" dirty="0" err="1"/>
              <a:t>hexdump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3B6C3-C9D6-4B1F-A928-735A0A74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58" b="28425"/>
          <a:stretch/>
        </p:blipFill>
        <p:spPr>
          <a:xfrm>
            <a:off x="917477" y="4167274"/>
            <a:ext cx="8930120" cy="18748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120024-855F-4DB9-976E-018336275B41}"/>
              </a:ext>
            </a:extLst>
          </p:cNvPr>
          <p:cNvSpPr txBox="1"/>
          <p:nvPr/>
        </p:nvSpPr>
        <p:spPr>
          <a:xfrm>
            <a:off x="979377" y="3797942"/>
            <a:ext cx="547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search hex numbers between 2 lines? e.g., </a:t>
            </a:r>
            <a:r>
              <a:rPr lang="en-US" dirty="0">
                <a:solidFill>
                  <a:srgbClr val="FF0000"/>
                </a:solidFill>
              </a:rPr>
              <a:t>0105?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2D2EB2-2C51-460F-864B-9095227DCA1E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090440" y="4082369"/>
            <a:ext cx="4905728" cy="1577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10F0DF-5577-49DF-85A6-DD29A8AB1A60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5996167" y="4082369"/>
            <a:ext cx="1818761" cy="13561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AD1E5D2-A52C-4A9A-BB00-4A0D76E1EDC2}"/>
              </a:ext>
            </a:extLst>
          </p:cNvPr>
          <p:cNvSpPr/>
          <p:nvPr/>
        </p:nvSpPr>
        <p:spPr>
          <a:xfrm>
            <a:off x="7703865" y="5438504"/>
            <a:ext cx="222126" cy="231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F09295-42E7-4E08-8835-A99EE7F3BB07}"/>
              </a:ext>
            </a:extLst>
          </p:cNvPr>
          <p:cNvSpPr/>
          <p:nvPr/>
        </p:nvSpPr>
        <p:spPr>
          <a:xfrm>
            <a:off x="979377" y="5659551"/>
            <a:ext cx="222126" cy="231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4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84A98-2573-4F06-8431-26BE1724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73"/>
          <a:stretch/>
        </p:blipFill>
        <p:spPr>
          <a:xfrm>
            <a:off x="1133620" y="717453"/>
            <a:ext cx="8763759" cy="1547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C5B52-8057-424E-8441-41DBA5A26B11}"/>
              </a:ext>
            </a:extLst>
          </p:cNvPr>
          <p:cNvSpPr txBox="1"/>
          <p:nvPr/>
        </p:nvSpPr>
        <p:spPr>
          <a:xfrm>
            <a:off x="1191112" y="348121"/>
            <a:ext cx="215373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remove newline “\n”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C513A-E107-4B9F-8D6D-F1285CEF6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112" y="3027521"/>
            <a:ext cx="6875888" cy="3443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72E773-B4F4-4B47-ACF7-6246ACF5F830}"/>
              </a:ext>
            </a:extLst>
          </p:cNvPr>
          <p:cNvSpPr txBox="1"/>
          <p:nvPr/>
        </p:nvSpPr>
        <p:spPr>
          <a:xfrm>
            <a:off x="1191112" y="2634231"/>
            <a:ext cx="255095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tr command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1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01184-ADB8-4E17-8A8F-7E3B64ECB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07" y="1803541"/>
            <a:ext cx="6674932" cy="3670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7D83A-05E0-4CD0-BE3B-F9C4A0B4127F}"/>
              </a:ext>
            </a:extLst>
          </p:cNvPr>
          <p:cNvSpPr txBox="1"/>
          <p:nvPr/>
        </p:nvSpPr>
        <p:spPr>
          <a:xfrm>
            <a:off x="345438" y="1803541"/>
            <a:ext cx="303737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squeeze alphabets and numbers and replace them with *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F63BB-A38F-4ED3-A61A-E624D6BD7518}"/>
              </a:ext>
            </a:extLst>
          </p:cNvPr>
          <p:cNvSpPr txBox="1"/>
          <p:nvPr/>
        </p:nvSpPr>
        <p:spPr>
          <a:xfrm>
            <a:off x="345436" y="2966983"/>
            <a:ext cx="303737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squeeze </a:t>
            </a:r>
            <a:r>
              <a:rPr lang="en-GB" dirty="0">
                <a:solidFill>
                  <a:srgbClr val="FF0000"/>
                </a:solidFill>
              </a:rPr>
              <a:t>NON</a:t>
            </a:r>
            <a:r>
              <a:rPr lang="en-GB" dirty="0"/>
              <a:t> (alphabets and numbers) and replace them with *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E5D7E-579F-4677-8A0B-916581F47673}"/>
              </a:ext>
            </a:extLst>
          </p:cNvPr>
          <p:cNvSpPr txBox="1"/>
          <p:nvPr/>
        </p:nvSpPr>
        <p:spPr>
          <a:xfrm>
            <a:off x="345436" y="4102363"/>
            <a:ext cx="3037370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squeeze </a:t>
            </a:r>
            <a:r>
              <a:rPr lang="en-GB" dirty="0">
                <a:solidFill>
                  <a:srgbClr val="FF0000"/>
                </a:solidFill>
              </a:rPr>
              <a:t>NON</a:t>
            </a:r>
            <a:r>
              <a:rPr lang="en-GB" dirty="0"/>
              <a:t> (alphabets and numbers) and replace them with </a:t>
            </a:r>
            <a:r>
              <a:rPr lang="en-GB" dirty="0">
                <a:solidFill>
                  <a:srgbClr val="FF0000"/>
                </a:solidFill>
              </a:rPr>
              <a:t>\n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19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4BEE0-B33D-4878-BB95-DB455741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02" y="1958325"/>
            <a:ext cx="9850580" cy="3599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FFC9E-17E0-497F-AFD2-2385D7D0ADD2}"/>
              </a:ext>
            </a:extLst>
          </p:cNvPr>
          <p:cNvSpPr txBox="1"/>
          <p:nvPr/>
        </p:nvSpPr>
        <p:spPr>
          <a:xfrm>
            <a:off x="878102" y="1588993"/>
            <a:ext cx="9682515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A small</a:t>
            </a:r>
            <a:r>
              <a:rPr lang="en-GB" i="1" dirty="0">
                <a:solidFill>
                  <a:srgbClr val="7030A0"/>
                </a:solidFill>
              </a:rPr>
              <a:t> tr </a:t>
            </a:r>
            <a:r>
              <a:rPr lang="en-GB" dirty="0"/>
              <a:t>example: match all non-alphanumerical characters and replace them with a new line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3F342-652F-4355-A112-E8F4BECD2083}"/>
              </a:ext>
            </a:extLst>
          </p:cNvPr>
          <p:cNvSpPr txBox="1"/>
          <p:nvPr/>
        </p:nvSpPr>
        <p:spPr>
          <a:xfrm>
            <a:off x="4813965" y="2952809"/>
            <a:ext cx="468698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Two tasks: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Squeeze repeated characters listed in a set ‘’</a:t>
            </a:r>
          </a:p>
          <a:p>
            <a:pPr marL="342900" indent="-342900">
              <a:buAutoNum type="arabicPeriod"/>
            </a:pPr>
            <a:r>
              <a:rPr lang="en-US" dirty="0"/>
              <a:t>replace squeezed with “\n”  </a:t>
            </a:r>
          </a:p>
        </p:txBody>
      </p:sp>
    </p:spTree>
    <p:extLst>
      <p:ext uri="{BB962C8B-B14F-4D97-AF65-F5344CB8AC3E}">
        <p14:creationId xmlns:p14="http://schemas.microsoft.com/office/powerpoint/2010/main" val="1100325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006EFA-464A-4F54-B9E0-4BFC36AAC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Dump the content between header and tailer signature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5272E-36ED-4959-A643-1AE660387742}"/>
              </a:ext>
            </a:extLst>
          </p:cNvPr>
          <p:cNvSpPr txBox="1"/>
          <p:nvPr/>
        </p:nvSpPr>
        <p:spPr>
          <a:xfrm>
            <a:off x="838200" y="2158006"/>
            <a:ext cx="931049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Match plain </a:t>
            </a:r>
            <a:r>
              <a:rPr lang="en-GB" dirty="0" err="1"/>
              <a:t>hexdump</a:t>
            </a:r>
            <a:r>
              <a:rPr lang="en-GB" dirty="0"/>
              <a:t> between header and tail signature and save the plain </a:t>
            </a:r>
            <a:r>
              <a:rPr lang="en-GB" dirty="0" err="1"/>
              <a:t>hexdump</a:t>
            </a:r>
            <a:r>
              <a:rPr lang="en-GB" dirty="0"/>
              <a:t> to a </a:t>
            </a:r>
            <a:r>
              <a:rPr lang="en-GB" dirty="0" err="1"/>
              <a:t>textfile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55318-8C5E-4898-B481-E667F34B5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40"/>
          <a:stretch/>
        </p:blipFill>
        <p:spPr>
          <a:xfrm>
            <a:off x="838200" y="2527338"/>
            <a:ext cx="9861135" cy="901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27313-82A6-49F6-ACF6-51B5E9EC5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2578"/>
            <a:ext cx="12192000" cy="302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7C41D-A31A-454A-9244-905096F43830}"/>
              </a:ext>
            </a:extLst>
          </p:cNvPr>
          <p:cNvSpPr txBox="1"/>
          <p:nvPr/>
        </p:nvSpPr>
        <p:spPr>
          <a:xfrm>
            <a:off x="5653790" y="25444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-o</a:t>
            </a:r>
          </a:p>
        </p:txBody>
      </p:sp>
    </p:spTree>
    <p:extLst>
      <p:ext uri="{BB962C8B-B14F-4D97-AF65-F5344CB8AC3E}">
        <p14:creationId xmlns:p14="http://schemas.microsoft.com/office/powerpoint/2010/main" val="321989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1403C-39C2-4F8F-9B33-4C76320F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58797"/>
            <a:ext cx="8950169" cy="45340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B3DF75E-CCBF-4868-A4CD-A128255C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 a plain </a:t>
            </a:r>
            <a:r>
              <a:rPr lang="en-US" dirty="0" err="1"/>
              <a:t>hexdump</a:t>
            </a:r>
            <a:r>
              <a:rPr lang="en-US" dirty="0"/>
              <a:t> to back into binary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7D853-099F-43DA-82C2-BE3AE2E1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04" y="4790135"/>
            <a:ext cx="6864303" cy="772465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5947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CCD6-9F4F-4109-8EE0-1D02DC0C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Interesting evidence in file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8EA02-41BE-4B14-9F5F-10B24734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94" y="748237"/>
            <a:ext cx="6749986" cy="5568739"/>
          </a:xfrm>
          <a:prstGeom prst="rect">
            <a:avLst/>
          </a:prstGeom>
        </p:spPr>
      </p:pic>
      <p:pic>
        <p:nvPicPr>
          <p:cNvPr id="1026" name="Picture 2" descr="Grunge bonus label PSD - PSDstamps">
            <a:extLst>
              <a:ext uri="{FF2B5EF4-FFF2-40B4-BE49-F238E27FC236}">
                <a16:creationId xmlns:a16="http://schemas.microsoft.com/office/drawing/2014/main" id="{94E67654-4A85-41F5-9B26-E0DBC0BE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1" y="237034"/>
            <a:ext cx="1536402" cy="10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27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5840D3F-0321-4E79-A591-74AD7F20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64" y="0"/>
            <a:ext cx="895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0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F34D1-CF08-4529-B993-825531E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60" y="989124"/>
            <a:ext cx="8752580" cy="3204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2832E-54A6-476B-BC9E-EEC6433A4C4A}"/>
              </a:ext>
            </a:extLst>
          </p:cNvPr>
          <p:cNvSpPr txBox="1"/>
          <p:nvPr/>
        </p:nvSpPr>
        <p:spPr>
          <a:xfrm>
            <a:off x="711459" y="619791"/>
            <a:ext cx="6654331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Hexdump</a:t>
            </a:r>
            <a:r>
              <a:rPr lang="en-US" dirty="0"/>
              <a:t> Photoshop </a:t>
            </a:r>
            <a:r>
              <a:rPr lang="en-US" dirty="0" err="1"/>
              <a:t>infor</a:t>
            </a:r>
            <a:r>
              <a:rPr lang="en-US" dirty="0"/>
              <a:t> starts from 0x100 and list 0x9f bytes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E2CB9-6127-495F-9C80-3FCBD42C7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9" y="4872952"/>
            <a:ext cx="8690952" cy="9656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9720FB-2B09-4281-AAAB-8444144371EE}"/>
              </a:ext>
            </a:extLst>
          </p:cNvPr>
          <p:cNvSpPr txBox="1"/>
          <p:nvPr/>
        </p:nvSpPr>
        <p:spPr>
          <a:xfrm>
            <a:off x="773088" y="4503620"/>
            <a:ext cx="6654331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Hexdum</a:t>
            </a:r>
            <a:r>
              <a:rPr lang="en-US" dirty="0"/>
              <a:t> the name </a:t>
            </a:r>
          </a:p>
        </p:txBody>
      </p:sp>
    </p:spTree>
    <p:extLst>
      <p:ext uri="{BB962C8B-B14F-4D97-AF65-F5344CB8AC3E}">
        <p14:creationId xmlns:p14="http://schemas.microsoft.com/office/powerpoint/2010/main" val="1373588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4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DE72D0-999B-4DFE-9F72-BBBE3C46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Who is Howard Korn?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AEDA6-D17B-47B0-B492-DE4D3337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5" y="1203692"/>
            <a:ext cx="4883927" cy="2454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01157E-ACAD-4A3B-8F24-71A1974B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01" y="609600"/>
            <a:ext cx="1948660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58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33E4D-32E1-4318-8223-37A7E456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 the date (2020 -2030)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A9E9D-D8E7-44E3-AFF8-5B3DDED45F26}"/>
              </a:ext>
            </a:extLst>
          </p:cNvPr>
          <p:cNvSpPr txBox="1"/>
          <p:nvPr/>
        </p:nvSpPr>
        <p:spPr>
          <a:xfrm>
            <a:off x="918225" y="1690688"/>
            <a:ext cx="1476414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Hexdump</a:t>
            </a:r>
            <a:r>
              <a:rPr lang="en-US" dirty="0"/>
              <a:t> the year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ED7EF-F63D-45D7-91E5-0735D940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639" y="1690688"/>
            <a:ext cx="7888275" cy="444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6413A-3D3A-4A63-8609-45B0A850E67B}"/>
              </a:ext>
            </a:extLst>
          </p:cNvPr>
          <p:cNvSpPr txBox="1"/>
          <p:nvPr/>
        </p:nvSpPr>
        <p:spPr>
          <a:xfrm>
            <a:off x="918225" y="2782669"/>
            <a:ext cx="1476414" cy="258532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xxd</a:t>
            </a:r>
            <a:r>
              <a:rPr lang="en-US" dirty="0"/>
              <a:t> reverses </a:t>
            </a:r>
            <a:r>
              <a:rPr lang="en-US" dirty="0" err="1"/>
              <a:t>hexdump</a:t>
            </a:r>
            <a:r>
              <a:rPr lang="en-US" dirty="0"/>
              <a:t> to binary (read from standard input. Overwrite 2020 with 2030)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234AC-2903-416B-B957-4B0AE519AA73}"/>
              </a:ext>
            </a:extLst>
          </p:cNvPr>
          <p:cNvSpPr txBox="1"/>
          <p:nvPr/>
        </p:nvSpPr>
        <p:spPr>
          <a:xfrm>
            <a:off x="8656320" y="2803404"/>
            <a:ext cx="240792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If </a:t>
            </a:r>
            <a:r>
              <a:rPr lang="en-GB" sz="1400" dirty="0" err="1"/>
              <a:t>infile</a:t>
            </a:r>
            <a:r>
              <a:rPr lang="en-GB" sz="1400" dirty="0"/>
              <a:t> is specified as a `-' character, then input  is  taken  from  standard  input.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9518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B38B9-714B-43D2-B62B-FFB8E984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Security implications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736AB5-17E2-65C3-A9B3-3CEF4CDB97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70570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442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540D0C5-EB94-493E-B65C-7C84FC31F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Extracting images from a corrupted Word document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E442E6-6B80-4529-8552-EC17B590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21120" y="2510119"/>
            <a:ext cx="3602567" cy="18292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using bless</a:t>
            </a:r>
          </a:p>
        </p:txBody>
      </p:sp>
    </p:spTree>
    <p:extLst>
      <p:ext uri="{BB962C8B-B14F-4D97-AF65-F5344CB8AC3E}">
        <p14:creationId xmlns:p14="http://schemas.microsoft.com/office/powerpoint/2010/main" val="3980025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D02CFD-58D2-4B5C-BF85-2A5DE861E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095" y="122123"/>
            <a:ext cx="8227937" cy="6542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848C1-C6FB-4B45-BE75-7D3F2E58FD33}"/>
              </a:ext>
            </a:extLst>
          </p:cNvPr>
          <p:cNvSpPr txBox="1"/>
          <p:nvPr/>
        </p:nvSpPr>
        <p:spPr>
          <a:xfrm>
            <a:off x="455273" y="2143712"/>
            <a:ext cx="3162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can’t open the file because the file is corrupted (accidentally or intentionally)!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How to corrupted a file?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18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26C36-ED99-44AE-8A36-9CF48319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Prepare required files for the lab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E5A84-BD35-431F-A5FE-72D215AD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94" y="1690688"/>
            <a:ext cx="9351313" cy="466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0E0FEA-F2D9-46DB-A5FA-EBD60094DEA0}"/>
              </a:ext>
            </a:extLst>
          </p:cNvPr>
          <p:cNvSpPr txBox="1"/>
          <p:nvPr/>
        </p:nvSpPr>
        <p:spPr>
          <a:xfrm>
            <a:off x="7078980" y="4663440"/>
            <a:ext cx="17022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file we need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8C5CB1-05DD-46D1-8AF3-432247CFB708}"/>
              </a:ext>
            </a:extLst>
          </p:cNvPr>
          <p:cNvCxnSpPr>
            <a:cxnSpLocks/>
          </p:cNvCxnSpPr>
          <p:nvPr/>
        </p:nvCxnSpPr>
        <p:spPr>
          <a:xfrm flipH="1">
            <a:off x="7421880" y="5032772"/>
            <a:ext cx="508230" cy="32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044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E5C1-91DE-4090-A8A8-E83902F9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 the file in a hex editor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6EAFD-2C0F-456D-9CA3-D6293C4D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6349"/>
            <a:ext cx="8940738" cy="28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29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F308-5A4D-4DC7-A047-A8D18788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file header start offset – 0F5E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B7231-F269-4FC8-8EA7-AFB807C0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1006"/>
            <a:ext cx="9493501" cy="5336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793339-7597-4167-8F09-5AC8FC4A5BCD}"/>
              </a:ext>
            </a:extLst>
          </p:cNvPr>
          <p:cNvCxnSpPr/>
          <p:nvPr/>
        </p:nvCxnSpPr>
        <p:spPr>
          <a:xfrm flipH="1">
            <a:off x="6023728" y="1244338"/>
            <a:ext cx="1272618" cy="2592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DE95A38-6EF7-44CD-A790-EB1640E8703E}"/>
              </a:ext>
            </a:extLst>
          </p:cNvPr>
          <p:cNvSpPr txBox="1"/>
          <p:nvPr/>
        </p:nvSpPr>
        <p:spPr>
          <a:xfrm>
            <a:off x="1860299" y="6492875"/>
            <a:ext cx="231492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after the highlighted position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7943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DEE9-01F1-4D63-B8D1-5ACD14BB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file trailer ends offset – 15B93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B25D9-93A9-4A89-8489-A20D03275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342748" cy="5157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13218-9E40-4C62-9539-EFD3208D9489}"/>
              </a:ext>
            </a:extLst>
          </p:cNvPr>
          <p:cNvSpPr txBox="1"/>
          <p:nvPr/>
        </p:nvSpPr>
        <p:spPr>
          <a:xfrm>
            <a:off x="1738379" y="6493510"/>
            <a:ext cx="231492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after the highlighted position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5139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A8A2-7F64-47F7-990A-53B9990E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file systems retrieve file content?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28C4C-20E9-465D-A35A-450AFC0D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47" y="2031264"/>
            <a:ext cx="9446181" cy="383859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AC31C2-CA47-49D7-B563-6B20CC4E08B8}"/>
              </a:ext>
            </a:extLst>
          </p:cNvPr>
          <p:cNvCxnSpPr/>
          <p:nvPr/>
        </p:nvCxnSpPr>
        <p:spPr>
          <a:xfrm flipH="1" flipV="1">
            <a:off x="3733610" y="3884711"/>
            <a:ext cx="92646" cy="155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FFF14F-CCE6-4463-81FE-67F4C3D9FA32}"/>
              </a:ext>
            </a:extLst>
          </p:cNvPr>
          <p:cNvSpPr/>
          <p:nvPr/>
        </p:nvSpPr>
        <p:spPr>
          <a:xfrm>
            <a:off x="838200" y="4709160"/>
            <a:ext cx="8587740" cy="13255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63B3F90-452E-4DF0-8273-F6F24AC1E431}"/>
              </a:ext>
            </a:extLst>
          </p:cNvPr>
          <p:cNvSpPr/>
          <p:nvPr/>
        </p:nvSpPr>
        <p:spPr>
          <a:xfrm>
            <a:off x="9046907" y="4232910"/>
            <a:ext cx="81853" cy="4663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936CC8-775D-40D5-9C9E-46DD40912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1" t="20777" r="20959"/>
          <a:stretch/>
        </p:blipFill>
        <p:spPr>
          <a:xfrm>
            <a:off x="7978045" y="2932051"/>
            <a:ext cx="2137723" cy="129591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5ED19BD-7B5E-425D-97C3-392B6AAEB967}"/>
              </a:ext>
            </a:extLst>
          </p:cNvPr>
          <p:cNvSpPr/>
          <p:nvPr/>
        </p:nvSpPr>
        <p:spPr>
          <a:xfrm rot="16200000">
            <a:off x="9342488" y="5126827"/>
            <a:ext cx="45719" cy="6393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966012-783E-46A7-AB67-0393AC730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663" y="4762500"/>
            <a:ext cx="2430780" cy="15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64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0E9C-0418-45FF-A7B3-B3D685E9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 hex from header to tail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3DAE-5189-4CE2-B3A7-991EAD99E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(0F5E)</a:t>
            </a:r>
            <a:r>
              <a:rPr lang="en-US" sz="1600" dirty="0"/>
              <a:t>16</a:t>
            </a:r>
            <a:r>
              <a:rPr lang="en-US" dirty="0"/>
              <a:t>=(3934)</a:t>
            </a:r>
            <a:r>
              <a:rPr lang="en-US" sz="1600" dirty="0"/>
              <a:t>10</a:t>
            </a:r>
          </a:p>
          <a:p>
            <a:r>
              <a:rPr lang="en-US" dirty="0"/>
              <a:t>(15B93)</a:t>
            </a:r>
            <a:r>
              <a:rPr lang="en-US" sz="1600" dirty="0"/>
              <a:t>16</a:t>
            </a:r>
            <a:r>
              <a:rPr lang="en-US" dirty="0"/>
              <a:t>=(88979)</a:t>
            </a:r>
            <a:r>
              <a:rPr lang="en-US" sz="1600" dirty="0"/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908D6-6F5C-4E9A-8858-5807F8EA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75" y="1825625"/>
            <a:ext cx="3467904" cy="35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10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B01656-E320-404C-BAA8-F98CDA4E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Copy the selection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D64FA-E0AF-47CE-8703-3C2FC0A1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3619"/>
            <a:ext cx="10548669" cy="35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20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E417-58BF-44A1-811F-E116CE57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Paste the selection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17D2A-B6A6-4ACF-A5F2-DA5F2F032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7533"/>
            <a:ext cx="8977138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7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4890-925D-4BBE-9470-6B2A6C65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Save the image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D7928-E083-4548-8CA0-48D1B12B2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9461"/>
            <a:ext cx="6386113" cy="48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56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E59D-155A-4F99-98B3-C3D3548E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Show the carved image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B47FE-0F00-4E04-93B9-53361266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8592"/>
            <a:ext cx="9815411" cy="43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4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F772-E773-426D-BD09-50A3B5DC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1:  using </a:t>
            </a:r>
            <a:r>
              <a:rPr lang="en-US" i="1" dirty="0" err="1">
                <a:solidFill>
                  <a:srgbClr val="7030A0"/>
                </a:solidFill>
              </a:rPr>
              <a:t>xxd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2826F-E5F2-4F06-9E5B-B81032FD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" y="2049660"/>
            <a:ext cx="12055885" cy="2758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688CD-A083-44DF-AC02-C2A4BAE04528}"/>
              </a:ext>
            </a:extLst>
          </p:cNvPr>
          <p:cNvSpPr txBox="1"/>
          <p:nvPr/>
        </p:nvSpPr>
        <p:spPr>
          <a:xfrm>
            <a:off x="8168640" y="2864168"/>
            <a:ext cx="22021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Must have </a:t>
            </a:r>
            <a:r>
              <a:rPr lang="en-US" sz="1400" i="1" dirty="0">
                <a:solidFill>
                  <a:srgbClr val="7030A0"/>
                </a:solidFill>
              </a:rPr>
              <a:t>–p</a:t>
            </a:r>
            <a:r>
              <a:rPr lang="en-US" sz="1400" dirty="0"/>
              <a:t>, which tells </a:t>
            </a:r>
            <a:r>
              <a:rPr lang="en-US" sz="1400" i="1" dirty="0" err="1">
                <a:solidFill>
                  <a:srgbClr val="7030A0"/>
                </a:solidFill>
              </a:rPr>
              <a:t>xxd</a:t>
            </a:r>
            <a:r>
              <a:rPr lang="en-US" sz="1400" dirty="0"/>
              <a:t> the input is a plain text </a:t>
            </a:r>
          </a:p>
        </p:txBody>
      </p:sp>
    </p:spTree>
    <p:extLst>
      <p:ext uri="{BB962C8B-B14F-4D97-AF65-F5344CB8AC3E}">
        <p14:creationId xmlns:p14="http://schemas.microsoft.com/office/powerpoint/2010/main" val="1833616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0FBFE4-9A11-4C83-AC10-D5BC5139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389" y="1229845"/>
            <a:ext cx="7063538" cy="47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62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4679-E0C4-4B5E-9FE0-4ADF203C3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2:  using </a:t>
            </a:r>
            <a:r>
              <a:rPr lang="en-US" i="1" dirty="0" err="1">
                <a:solidFill>
                  <a:srgbClr val="7030A0"/>
                </a:solidFill>
              </a:rPr>
              <a:t>binwalk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0D85C-E746-4EBE-8865-DEC774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2" t="-403" r="52" b="42932"/>
          <a:stretch/>
        </p:blipFill>
        <p:spPr>
          <a:xfrm>
            <a:off x="101105" y="2109018"/>
            <a:ext cx="12179385" cy="39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5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BED75-6907-45E0-B5D4-29F2F1F9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88" y="1424022"/>
            <a:ext cx="8367485" cy="3589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E76A9-70B5-4526-8286-01B892CC3656}"/>
              </a:ext>
            </a:extLst>
          </p:cNvPr>
          <p:cNvSpPr txBox="1"/>
          <p:nvPr/>
        </p:nvSpPr>
        <p:spPr>
          <a:xfrm>
            <a:off x="4718304" y="2020824"/>
            <a:ext cx="200888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88980-85046=3934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37BDA-AA97-4063-AF2F-D20B7E92BE5D}"/>
              </a:ext>
            </a:extLst>
          </p:cNvPr>
          <p:cNvSpPr txBox="1"/>
          <p:nvPr/>
        </p:nvSpPr>
        <p:spPr>
          <a:xfrm>
            <a:off x="1032387" y="5240823"/>
            <a:ext cx="687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not start from 3882? Word includes </a:t>
            </a:r>
            <a:r>
              <a:rPr lang="en-US"/>
              <a:t>embedding header (48 bytes).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77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FEF05-16D4-4A2C-994D-8122126C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3:  using </a:t>
            </a:r>
            <a:r>
              <a:rPr lang="en-US" i="1" dirty="0" err="1">
                <a:solidFill>
                  <a:srgbClr val="7030A0"/>
                </a:solidFill>
              </a:rPr>
              <a:t>binwalk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86C50-A2B6-4336-BA64-4050F9612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96"/>
          <a:stretch/>
        </p:blipFill>
        <p:spPr>
          <a:xfrm>
            <a:off x="185133" y="2028064"/>
            <a:ext cx="11821733" cy="41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1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FC07D-0E29-4609-A4E2-824E65B83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7795260" cy="50700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C2D880B-DF6B-4199-92A0-3934D978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1: Show data units (sectors) of a file in a </a:t>
            </a:r>
            <a:r>
              <a:rPr lang="en-US" dirty="0">
                <a:solidFill>
                  <a:srgbClr val="FF0000"/>
                </a:solidFill>
              </a:rPr>
              <a:t>dd</a:t>
            </a:r>
            <a:r>
              <a:rPr lang="en-US" dirty="0"/>
              <a:t> image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1FB54-7C73-4F3A-AA1F-82E7E968BAD1}"/>
              </a:ext>
            </a:extLst>
          </p:cNvPr>
          <p:cNvSpPr txBox="1"/>
          <p:nvPr/>
        </p:nvSpPr>
        <p:spPr>
          <a:xfrm>
            <a:off x="8971280" y="5110480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 sector &amp; 512 bytes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D3A186-5531-492D-B4A3-088D77CD996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2611120" y="3220720"/>
            <a:ext cx="6360160" cy="207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042F3-ADCB-4267-89DA-46A2D0BABDD6}"/>
              </a:ext>
            </a:extLst>
          </p:cNvPr>
          <p:cNvSpPr txBox="1"/>
          <p:nvPr/>
        </p:nvSpPr>
        <p:spPr>
          <a:xfrm>
            <a:off x="5622863" y="2034719"/>
            <a:ext cx="280272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https://www.dropbox.com/s/nw23q14vzsykyup/Ch01InChap01.dd</a:t>
            </a:r>
          </a:p>
        </p:txBody>
      </p:sp>
    </p:spTree>
    <p:extLst>
      <p:ext uri="{BB962C8B-B14F-4D97-AF65-F5344CB8AC3E}">
        <p14:creationId xmlns:p14="http://schemas.microsoft.com/office/powerpoint/2010/main" val="1699421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1C27B-E7F5-4BE8-8D77-938C181A4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7067" y="4050833"/>
            <a:ext cx="7766936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800"/>
              <a:t>using scalpel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7DA742-459D-49A2-B21B-7E3AA20D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Carving a USB image</a:t>
            </a:r>
          </a:p>
        </p:txBody>
      </p:sp>
    </p:spTree>
    <p:extLst>
      <p:ext uri="{BB962C8B-B14F-4D97-AF65-F5344CB8AC3E}">
        <p14:creationId xmlns:p14="http://schemas.microsoft.com/office/powerpoint/2010/main" val="2473657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478C-B9EB-45D5-86FE-31965B3F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Prepare a USB image for file carving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F136A-91E1-4743-A0D6-638305A71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042"/>
          <a:stretch/>
        </p:blipFill>
        <p:spPr>
          <a:xfrm>
            <a:off x="838200" y="1917835"/>
            <a:ext cx="10519804" cy="1808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21EE7-C592-4851-8B4A-A29E01D6B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67310"/>
            <a:ext cx="10515600" cy="2325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0A21C-FD21-4EE4-BAD3-4E1E0000DF71}"/>
              </a:ext>
            </a:extLst>
          </p:cNvPr>
          <p:cNvSpPr txBox="1"/>
          <p:nvPr/>
        </p:nvSpPr>
        <p:spPr>
          <a:xfrm>
            <a:off x="838200" y="1548503"/>
            <a:ext cx="324197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Download the zipped USB image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718E5-8A15-49A4-B6F1-3FD98EDAAF72}"/>
              </a:ext>
            </a:extLst>
          </p:cNvPr>
          <p:cNvSpPr txBox="1"/>
          <p:nvPr/>
        </p:nvSpPr>
        <p:spPr>
          <a:xfrm>
            <a:off x="838200" y="3797978"/>
            <a:ext cx="180280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Compute hashes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3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1EE4B-B085-4594-AD16-ED0BC92E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66" y="746230"/>
            <a:ext cx="9502964" cy="6111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CB8005-2A3D-4343-8199-A21535406014}"/>
              </a:ext>
            </a:extLst>
          </p:cNvPr>
          <p:cNvSpPr txBox="1"/>
          <p:nvPr/>
        </p:nvSpPr>
        <p:spPr>
          <a:xfrm>
            <a:off x="1433366" y="376898"/>
            <a:ext cx="327846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List the content of the zipped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64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8714FC-A09B-44AF-B0B1-037308BA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83" y="1027906"/>
            <a:ext cx="9441998" cy="5738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902914-BAD2-45CD-95CF-8790881D9A5C}"/>
              </a:ext>
            </a:extLst>
          </p:cNvPr>
          <p:cNvSpPr txBox="1"/>
          <p:nvPr/>
        </p:nvSpPr>
        <p:spPr>
          <a:xfrm>
            <a:off x="4108908" y="3712418"/>
            <a:ext cx="616984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e : Extract files from archive (without using directory names)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37682-4FF8-4B0A-BB9B-943D9AF68DDC}"/>
              </a:ext>
            </a:extLst>
          </p:cNvPr>
          <p:cNvSpPr txBox="1"/>
          <p:nvPr/>
        </p:nvSpPr>
        <p:spPr>
          <a:xfrm>
            <a:off x="1011283" y="658574"/>
            <a:ext cx="327846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List the content of the zipped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75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0DFAD-C0AF-4B23-85AD-73687CD0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82" y="1683076"/>
            <a:ext cx="10603035" cy="4057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A0078-2BF9-4AC5-B764-932135769872}"/>
              </a:ext>
            </a:extLst>
          </p:cNvPr>
          <p:cNvSpPr txBox="1"/>
          <p:nvPr/>
        </p:nvSpPr>
        <p:spPr>
          <a:xfrm>
            <a:off x="794482" y="1313744"/>
            <a:ext cx="179818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Verify the hashes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85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35760-3FD6-43B8-BFD7-38CB11C7F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0160"/>
            <a:ext cx="9494018" cy="29491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24D80A-BF7D-49D5-A29F-48E8745C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the content of the USB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37FB1-DAC2-43C6-8BF9-F5C896775C97}"/>
              </a:ext>
            </a:extLst>
          </p:cNvPr>
          <p:cNvSpPr txBox="1"/>
          <p:nvPr/>
        </p:nvSpPr>
        <p:spPr>
          <a:xfrm>
            <a:off x="838200" y="1790828"/>
            <a:ext cx="181383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Display partitions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02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277260-B8EF-42CA-9AA3-D29E25C3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249" y="0"/>
            <a:ext cx="430567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3753F-8C63-4E1A-BD70-3407EC8E8A6C}"/>
              </a:ext>
            </a:extLst>
          </p:cNvPr>
          <p:cNvSpPr txBox="1"/>
          <p:nvPr/>
        </p:nvSpPr>
        <p:spPr>
          <a:xfrm>
            <a:off x="2463887" y="1085624"/>
            <a:ext cx="179036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Find deleted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79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1AA42-C071-4A31-85EA-D5EE5D5CA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30"/>
          <a:stretch/>
        </p:blipFill>
        <p:spPr>
          <a:xfrm>
            <a:off x="838200" y="1690689"/>
            <a:ext cx="9305849" cy="51673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90AFD0-CEFE-4B74-8C73-D4D3C099A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Decide which file types need to carve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FBF4B-1BF5-46C4-8B23-F4279CEFB459}"/>
              </a:ext>
            </a:extLst>
          </p:cNvPr>
          <p:cNvSpPr txBox="1"/>
          <p:nvPr/>
        </p:nvSpPr>
        <p:spPr>
          <a:xfrm>
            <a:off x="8125905" y="4289196"/>
            <a:ext cx="17062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Save it and quit!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99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EB516-A50E-46C7-943E-DB5F40D4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74" y="0"/>
            <a:ext cx="731260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FAAF8-CA1D-4CBA-A4CC-E1373E234186}"/>
              </a:ext>
            </a:extLst>
          </p:cNvPr>
          <p:cNvSpPr txBox="1"/>
          <p:nvPr/>
        </p:nvSpPr>
        <p:spPr>
          <a:xfrm>
            <a:off x="1374959" y="154247"/>
            <a:ext cx="172461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help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FDD7C5-1116-4166-916D-A338A317D216}"/>
              </a:ext>
            </a:extLst>
          </p:cNvPr>
          <p:cNvSpPr/>
          <p:nvPr/>
        </p:nvSpPr>
        <p:spPr>
          <a:xfrm>
            <a:off x="3099574" y="4713402"/>
            <a:ext cx="3971786" cy="1885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62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C82-BD45-432E-ABD5-F1D6C4CE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84238"/>
            <a:ext cx="9594411" cy="48086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5D81F0-DB6A-42AE-A2AC-819AD160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Carving the USB image</a:t>
            </a:r>
          </a:p>
        </p:txBody>
      </p:sp>
    </p:spTree>
    <p:extLst>
      <p:ext uri="{BB962C8B-B14F-4D97-AF65-F5344CB8AC3E}">
        <p14:creationId xmlns:p14="http://schemas.microsoft.com/office/powerpoint/2010/main" val="1087254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03CA1C-379C-4291-8F97-D3EBF198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3" y="2682159"/>
            <a:ext cx="10980373" cy="2672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99C9A-CB20-465B-A0A3-950B2889F671}"/>
              </a:ext>
            </a:extLst>
          </p:cNvPr>
          <p:cNvSpPr txBox="1"/>
          <p:nvPr/>
        </p:nvSpPr>
        <p:spPr>
          <a:xfrm>
            <a:off x="5535954" y="4647479"/>
            <a:ext cx="214220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rgbClr val="FF0000"/>
                </a:solidFill>
              </a:rPr>
              <a:t>sudo</a:t>
            </a:r>
            <a:r>
              <a:rPr lang="en-US" sz="1200" i="1" dirty="0">
                <a:solidFill>
                  <a:srgbClr val="FF0000"/>
                </a:solidFill>
              </a:rPr>
              <a:t> apt install </a:t>
            </a:r>
            <a:r>
              <a:rPr lang="en-US" sz="1200" i="1" dirty="0" err="1">
                <a:solidFill>
                  <a:srgbClr val="FF0000"/>
                </a:solidFill>
              </a:rPr>
              <a:t>imagemagick</a:t>
            </a:r>
            <a:endParaRPr lang="en-US" sz="1200" i="1" dirty="0">
              <a:solidFill>
                <a:srgbClr val="FF0000"/>
              </a:solidFill>
            </a:endParaRPr>
          </a:p>
          <a:p>
            <a:r>
              <a:rPr lang="en-US" sz="1200" dirty="0"/>
              <a:t>if </a:t>
            </a:r>
            <a:r>
              <a:rPr lang="en-US" sz="1200" b="1" i="1" dirty="0">
                <a:solidFill>
                  <a:srgbClr val="00B0F0"/>
                </a:solidFill>
              </a:rPr>
              <a:t>display</a:t>
            </a:r>
            <a:r>
              <a:rPr lang="en-US" sz="1200" dirty="0"/>
              <a:t> doesn’t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AF5B-089A-45A9-A262-F2E6EEB65C4F}"/>
              </a:ext>
            </a:extLst>
          </p:cNvPr>
          <p:cNvSpPr txBox="1"/>
          <p:nvPr/>
        </p:nvSpPr>
        <p:spPr>
          <a:xfrm>
            <a:off x="605813" y="2312827"/>
            <a:ext cx="268605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Download an image to Kali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E98BC2-1A09-492B-8CE0-8916B854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2:  </a:t>
            </a:r>
            <a:r>
              <a:rPr lang="en-GB" dirty="0"/>
              <a:t>Show data units (blocks) of a file in Kali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84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1B154-455D-4209-8637-2EB330AED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010" y="597306"/>
            <a:ext cx="4951192" cy="5855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5369F-E786-4A2C-BA29-6F39AB769EBE}"/>
              </a:ext>
            </a:extLst>
          </p:cNvPr>
          <p:cNvSpPr txBox="1"/>
          <p:nvPr/>
        </p:nvSpPr>
        <p:spPr>
          <a:xfrm>
            <a:off x="1333395" y="629004"/>
            <a:ext cx="172461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carved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86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CBEED-5E31-48C2-8323-E0883052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653" y="0"/>
            <a:ext cx="89750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8968-9E7C-41B8-94E4-B168D1824D39}"/>
              </a:ext>
            </a:extLst>
          </p:cNvPr>
          <p:cNvSpPr txBox="1"/>
          <p:nvPr/>
        </p:nvSpPr>
        <p:spPr>
          <a:xfrm>
            <a:off x="572038" y="233078"/>
            <a:ext cx="172461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Show audit 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439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99988-75B1-4430-80FD-E53A64DE3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2871"/>
            <a:ext cx="5532120" cy="30570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A590E9-EB2F-4EEB-9EFA-652D37EF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two carved jpg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AB4DB-5F14-4A82-9101-3B7632F5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923" y="1762871"/>
            <a:ext cx="4195877" cy="48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6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F54CF-72F9-4866-809A-FD8FCD38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71B366-606E-65DB-E532-ED6B92471F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388982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209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94531-410E-4663-8CCA-04BBD5562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87" y="1586862"/>
            <a:ext cx="6442629" cy="144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02825-CCD5-4556-9DC5-6769FA29C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93"/>
          <a:stretch/>
        </p:blipFill>
        <p:spPr>
          <a:xfrm>
            <a:off x="1629188" y="3027092"/>
            <a:ext cx="6442629" cy="3124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CF821-2297-45A6-891C-506B349A9786}"/>
              </a:ext>
            </a:extLst>
          </p:cNvPr>
          <p:cNvSpPr txBox="1"/>
          <p:nvPr/>
        </p:nvSpPr>
        <p:spPr>
          <a:xfrm>
            <a:off x="1629186" y="1217530"/>
            <a:ext cx="504651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data units (blocks) of the image using </a:t>
            </a:r>
            <a:r>
              <a:rPr lang="en-US" dirty="0" err="1"/>
              <a:t>debugfs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0DA0F-BEA8-4197-BD3C-075C8E15F8AA}"/>
              </a:ext>
            </a:extLst>
          </p:cNvPr>
          <p:cNvSpPr txBox="1"/>
          <p:nvPr/>
        </p:nvSpPr>
        <p:spPr>
          <a:xfrm>
            <a:off x="8503920" y="3429000"/>
            <a:ext cx="226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size (</a:t>
            </a:r>
            <a:r>
              <a:rPr lang="en-US"/>
              <a:t>1 block </a:t>
            </a:r>
            <a:r>
              <a:rPr lang="en-US" dirty="0"/>
              <a:t>is 4k)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710551-DC5E-4B8F-8FC3-2FB31E6B8067}"/>
              </a:ext>
            </a:extLst>
          </p:cNvPr>
          <p:cNvCxnSpPr/>
          <p:nvPr/>
        </p:nvCxnSpPr>
        <p:spPr>
          <a:xfrm flipH="1">
            <a:off x="7274560" y="3616960"/>
            <a:ext cx="1117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44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6D32-95E2-4029-99EC-40328D49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Anything can be wrong!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B2051-A860-4020-8F69-81932DE8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02" y="1948023"/>
            <a:ext cx="10318098" cy="4192910"/>
          </a:xfrm>
          <a:prstGeom prst="rect">
            <a:avLst/>
          </a:prstGeom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5C86F63A-5F63-459A-AEDC-52556C4C8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71672" y="5303520"/>
            <a:ext cx="512064" cy="512064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599AB255-D8A3-44BA-A02C-36091E4FF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49568" y="5303520"/>
            <a:ext cx="512064" cy="51206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5A404F2-FAFB-462A-AB29-F2B57DF49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63128" y="5046184"/>
            <a:ext cx="254287" cy="2542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9C5D96-2DCE-4E7D-AFEC-37DE95FCC506}"/>
              </a:ext>
            </a:extLst>
          </p:cNvPr>
          <p:cNvCxnSpPr/>
          <p:nvPr/>
        </p:nvCxnSpPr>
        <p:spPr>
          <a:xfrm>
            <a:off x="7078980" y="5303520"/>
            <a:ext cx="2110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8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3D585-1794-4DA8-8808-21DA9981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GB" dirty="0"/>
              <a:t>What is data carving?</a:t>
            </a:r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CD2CAC-88FD-D1F6-5777-9C68F61B22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43433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90477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33515</TotalTime>
  <Words>1528</Words>
  <Application>Microsoft Office PowerPoint</Application>
  <PresentationFormat>Widescreen</PresentationFormat>
  <Paragraphs>205</Paragraphs>
  <Slides>63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Trebuchet MS</vt:lpstr>
      <vt:lpstr>Wingdings 3</vt:lpstr>
      <vt:lpstr>Facet</vt:lpstr>
      <vt:lpstr>Data Carving</vt:lpstr>
      <vt:lpstr>Overview</vt:lpstr>
      <vt:lpstr>PowerPoint Presentation</vt:lpstr>
      <vt:lpstr>How file systems retrieve file content?</vt:lpstr>
      <vt:lpstr>Scenario 1: Show data units (sectors) of a file in a dd image </vt:lpstr>
      <vt:lpstr>Scenario 2:  Show data units (blocks) of a file in Kali</vt:lpstr>
      <vt:lpstr>PowerPoint Presentation</vt:lpstr>
      <vt:lpstr>Anything can be wrong!</vt:lpstr>
      <vt:lpstr>What is data carving?</vt:lpstr>
      <vt:lpstr>Example scenarios</vt:lpstr>
      <vt:lpstr>Approach- Search for File signature</vt:lpstr>
      <vt:lpstr>Data Unit internal structure</vt:lpstr>
      <vt:lpstr>PowerPoint Presentation</vt:lpstr>
      <vt:lpstr>Compressed content- Huffman Coding </vt:lpstr>
      <vt:lpstr>PowerPoint Presentation</vt:lpstr>
      <vt:lpstr>PowerPoint Presentation</vt:lpstr>
      <vt:lpstr>Examining image signatures</vt:lpstr>
      <vt:lpstr>What is xxd?</vt:lpstr>
      <vt:lpstr>Get a jpg to show signature</vt:lpstr>
      <vt:lpstr>Show JPG header and tail signatures</vt:lpstr>
      <vt:lpstr>Alternative: Show JPG header and tail signatures</vt:lpstr>
      <vt:lpstr>Search signatures in plain hexdump</vt:lpstr>
      <vt:lpstr>PowerPoint Presentation</vt:lpstr>
      <vt:lpstr>PowerPoint Presentation</vt:lpstr>
      <vt:lpstr>PowerPoint Presentation</vt:lpstr>
      <vt:lpstr>PowerPoint Presentation</vt:lpstr>
      <vt:lpstr>Dump the content between header and tailer signature</vt:lpstr>
      <vt:lpstr>Convert a plain hexdump to back into binary</vt:lpstr>
      <vt:lpstr>Interesting evidence in file header</vt:lpstr>
      <vt:lpstr>PowerPoint Presentation</vt:lpstr>
      <vt:lpstr>Who is Howard Korn?</vt:lpstr>
      <vt:lpstr>Fake the date (2020 -2030)</vt:lpstr>
      <vt:lpstr>Security implications</vt:lpstr>
      <vt:lpstr>Extracting images from a corrupted Word document</vt:lpstr>
      <vt:lpstr>PowerPoint Presentation</vt:lpstr>
      <vt:lpstr>Prepare required files for the lab</vt:lpstr>
      <vt:lpstr>View the file in a hex editor</vt:lpstr>
      <vt:lpstr>Search file header start offset – 0F5E</vt:lpstr>
      <vt:lpstr>Search file trailer ends offset – 15B93</vt:lpstr>
      <vt:lpstr>Select hex from header to tail</vt:lpstr>
      <vt:lpstr>Copy the selection</vt:lpstr>
      <vt:lpstr>Paste the selection</vt:lpstr>
      <vt:lpstr>Save the image</vt:lpstr>
      <vt:lpstr>Show the carved image</vt:lpstr>
      <vt:lpstr>Alternative 1:  using xxd</vt:lpstr>
      <vt:lpstr>PowerPoint Presentation</vt:lpstr>
      <vt:lpstr>Alternative 2:  using binwalk</vt:lpstr>
      <vt:lpstr>PowerPoint Presentation</vt:lpstr>
      <vt:lpstr>Alternative 3:  using binwalk</vt:lpstr>
      <vt:lpstr>Carving a USB image</vt:lpstr>
      <vt:lpstr>Prepare a USB image for file carving</vt:lpstr>
      <vt:lpstr>PowerPoint Presentation</vt:lpstr>
      <vt:lpstr>PowerPoint Presentation</vt:lpstr>
      <vt:lpstr>PowerPoint Presentation</vt:lpstr>
      <vt:lpstr>Exam the content of the USB</vt:lpstr>
      <vt:lpstr>PowerPoint Presentation</vt:lpstr>
      <vt:lpstr>Decide which file types need to carve</vt:lpstr>
      <vt:lpstr>PowerPoint Presentation</vt:lpstr>
      <vt:lpstr>Carving the USB image</vt:lpstr>
      <vt:lpstr>PowerPoint Presentation</vt:lpstr>
      <vt:lpstr>PowerPoint Presentation</vt:lpstr>
      <vt:lpstr>Display two carved jpg image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1738</cp:revision>
  <dcterms:created xsi:type="dcterms:W3CDTF">2020-09-14T14:43:27Z</dcterms:created>
  <dcterms:modified xsi:type="dcterms:W3CDTF">2022-11-23T09:34:10Z</dcterms:modified>
</cp:coreProperties>
</file>