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notesSlides/notesSlide24.xml" ContentType="application/vnd.openxmlformats-officedocument.presentationml.notesSlide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diagrams/data9.xml" ContentType="application/vnd.openxmlformats-officedocument.drawingml.diagramData+xml"/>
  <Override PartName="/ppt/diagrams/layout9.xml" ContentType="application/vnd.openxmlformats-officedocument.drawingml.diagramLayout+xml"/>
  <Override PartName="/ppt/diagrams/quickStyle9.xml" ContentType="application/vnd.openxmlformats-officedocument.drawingml.diagramStyle+xml"/>
  <Override PartName="/ppt/diagrams/colors9.xml" ContentType="application/vnd.openxmlformats-officedocument.drawingml.diagramColors+xml"/>
  <Override PartName="/ppt/diagrams/drawing9.xml" ContentType="application/vnd.ms-office.drawingml.diagramDrawing+xml"/>
  <Override PartName="/ppt/notesSlides/notesSlide3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63"/>
  </p:notesMasterIdLst>
  <p:sldIdLst>
    <p:sldId id="256" r:id="rId2"/>
    <p:sldId id="257" r:id="rId3"/>
    <p:sldId id="261" r:id="rId4"/>
    <p:sldId id="265" r:id="rId5"/>
    <p:sldId id="258" r:id="rId6"/>
    <p:sldId id="259" r:id="rId7"/>
    <p:sldId id="260" r:id="rId8"/>
    <p:sldId id="280" r:id="rId9"/>
    <p:sldId id="262" r:id="rId10"/>
    <p:sldId id="263" r:id="rId11"/>
    <p:sldId id="266" r:id="rId12"/>
    <p:sldId id="264" r:id="rId13"/>
    <p:sldId id="275" r:id="rId14"/>
    <p:sldId id="296" r:id="rId15"/>
    <p:sldId id="276" r:id="rId16"/>
    <p:sldId id="307" r:id="rId17"/>
    <p:sldId id="277" r:id="rId18"/>
    <p:sldId id="278" r:id="rId19"/>
    <p:sldId id="295" r:id="rId20"/>
    <p:sldId id="279" r:id="rId21"/>
    <p:sldId id="308" r:id="rId22"/>
    <p:sldId id="309" r:id="rId23"/>
    <p:sldId id="313" r:id="rId24"/>
    <p:sldId id="281" r:id="rId25"/>
    <p:sldId id="283" r:id="rId26"/>
    <p:sldId id="285" r:id="rId27"/>
    <p:sldId id="317" r:id="rId28"/>
    <p:sldId id="314" r:id="rId29"/>
    <p:sldId id="315" r:id="rId30"/>
    <p:sldId id="284" r:id="rId31"/>
    <p:sldId id="303" r:id="rId32"/>
    <p:sldId id="286" r:id="rId33"/>
    <p:sldId id="292" r:id="rId34"/>
    <p:sldId id="282" r:id="rId35"/>
    <p:sldId id="294" r:id="rId36"/>
    <p:sldId id="287" r:id="rId37"/>
    <p:sldId id="293" r:id="rId38"/>
    <p:sldId id="321" r:id="rId39"/>
    <p:sldId id="291" r:id="rId40"/>
    <p:sldId id="288" r:id="rId41"/>
    <p:sldId id="289" r:id="rId42"/>
    <p:sldId id="290" r:id="rId43"/>
    <p:sldId id="298" r:id="rId44"/>
    <p:sldId id="320" r:id="rId45"/>
    <p:sldId id="300" r:id="rId46"/>
    <p:sldId id="301" r:id="rId47"/>
    <p:sldId id="304" r:id="rId48"/>
    <p:sldId id="305" r:id="rId49"/>
    <p:sldId id="306" r:id="rId50"/>
    <p:sldId id="302" r:id="rId51"/>
    <p:sldId id="322" r:id="rId52"/>
    <p:sldId id="311" r:id="rId53"/>
    <p:sldId id="323" r:id="rId54"/>
    <p:sldId id="297" r:id="rId55"/>
    <p:sldId id="318" r:id="rId56"/>
    <p:sldId id="324" r:id="rId57"/>
    <p:sldId id="267" r:id="rId58"/>
    <p:sldId id="269" r:id="rId59"/>
    <p:sldId id="270" r:id="rId60"/>
    <p:sldId id="271" r:id="rId61"/>
    <p:sldId id="268" r:id="rId6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DB5"/>
    <a:srgbClr val="5F4A7A"/>
    <a:srgbClr val="F3F3F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1BD2A79-80D4-433F-A732-2B17722F1121}" v="160" dt="2022-04-20T15:24:22.789"/>
  </p1510:revLst>
</p1510:revInfo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69C7853C-536D-4A76-A0AE-DD22124D55A5}" styleName="Themed Style 1 - Accent 3">
    <a:tblBg>
      <a:fillRef idx="2">
        <a:schemeClr val="accent3"/>
      </a:fillRef>
      <a:effectRef idx="1">
        <a:schemeClr val="accent3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Ref idx="1">
              <a:schemeClr val="accent3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3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</a:tcBdr>
        <a:fill>
          <a:solidFill>
            <a:schemeClr val="accent3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3"/>
            </a:lnRef>
          </a:left>
          <a:right>
            <a:lnRef idx="2">
              <a:schemeClr val="accent3"/>
            </a:lnRef>
          </a:right>
          <a:top>
            <a:lnRef idx="1">
              <a:schemeClr val="accent3"/>
            </a:lnRef>
          </a:top>
          <a:bottom>
            <a:lnRef idx="1">
              <a:schemeClr val="accent3"/>
            </a:lnRef>
          </a:bottom>
          <a:insideH>
            <a:lnRef idx="1">
              <a:schemeClr val="accent3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2">
              <a:schemeClr val="accent3"/>
            </a:lnRef>
          </a:top>
          <a:bottom>
            <a:lnRef idx="2">
              <a:schemeClr val="accent3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3"/>
            </a:lnRef>
          </a:left>
          <a:right>
            <a:lnRef idx="1">
              <a:schemeClr val="accent3"/>
            </a:lnRef>
          </a:right>
          <a:top>
            <a:lnRef idx="1">
              <a:schemeClr val="accent3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93296810-A885-4BE3-A3E7-6D5BEEA58F35}" styleName="Medium Style 2 - Accent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7DF18680-E054-41AD-8BC1-D1AEF772440D}" styleName="Medium Style 2 - Accent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BC89EF96-8CEA-46FF-86C4-4CE0E7609802}" styleName="Light Style 3 - Accent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  <a:tblStyle styleId="{E8B1032C-EA38-4F05-BA0D-38AFFFC7BED3}" styleName="Light Style 3 - Accent 6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6"/>
              </a:solidFill>
            </a:ln>
          </a:left>
          <a:right>
            <a:ln w="12700" cmpd="sng">
              <a:solidFill>
                <a:schemeClr val="accent6"/>
              </a:solidFill>
            </a:ln>
          </a:right>
          <a:top>
            <a:ln w="12700" cmpd="sng">
              <a:solidFill>
                <a:schemeClr val="accent6"/>
              </a:solidFill>
            </a:ln>
          </a:top>
          <a:bottom>
            <a:ln w="12700" cmpd="sng">
              <a:solidFill>
                <a:schemeClr val="accent6"/>
              </a:solidFill>
            </a:ln>
          </a:bottom>
          <a:insideH>
            <a:ln w="12700" cmpd="sng">
              <a:solidFill>
                <a:schemeClr val="accent6"/>
              </a:solidFill>
            </a:ln>
          </a:insideH>
          <a:insideV>
            <a:ln w="12700" cmpd="sng">
              <a:solidFill>
                <a:schemeClr val="accent6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6">
              <a:alpha val="20000"/>
            </a:schemeClr>
          </a:solidFill>
        </a:fill>
      </a:tcStyle>
    </a:band1H>
    <a:band1V>
      <a:tcStyle>
        <a:tcBdr/>
        <a:fill>
          <a:solidFill>
            <a:schemeClr val="accent6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6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6015" autoAdjust="0"/>
    <p:restoredTop sz="85252" autoAdjust="0"/>
  </p:normalViewPr>
  <p:slideViewPr>
    <p:cSldViewPr snapToGrid="0">
      <p:cViewPr varScale="1">
        <p:scale>
          <a:sx n="54" d="100"/>
          <a:sy n="54" d="100"/>
        </p:scale>
        <p:origin x="1456" y="4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notesMaster" Target="notesMasters/notesMaster1.xml"/><Relationship Id="rId68" Type="http://schemas.microsoft.com/office/2016/11/relationships/changesInfo" Target="changesInfos/changesInfo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presProps" Target="presProps.xml"/><Relationship Id="rId69" Type="http://schemas.microsoft.com/office/2015/10/relationships/revisionInfo" Target="revisionInfo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tableStyles" Target="tableStyle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ichard Wheeless" userId="S::id63la41@ubalt.edu::edf7d7f9-5d95-4eec-886d-0f745236a21b" providerId="AD" clId="Web-{B83D6D4A-8526-ED03-5564-28094B8B860F}"/>
    <pc:docChg chg="modSld">
      <pc:chgData name="Richard Wheeless" userId="S::id63la41@ubalt.edu::edf7d7f9-5d95-4eec-886d-0f745236a21b" providerId="AD" clId="Web-{B83D6D4A-8526-ED03-5564-28094B8B860F}" dt="2020-10-14T02:33:05.698" v="0" actId="1076"/>
      <pc:docMkLst>
        <pc:docMk/>
      </pc:docMkLst>
      <pc:sldChg chg="modSp">
        <pc:chgData name="Richard Wheeless" userId="S::id63la41@ubalt.edu::edf7d7f9-5d95-4eec-886d-0f745236a21b" providerId="AD" clId="Web-{B83D6D4A-8526-ED03-5564-28094B8B860F}" dt="2020-10-14T02:33:05.698" v="0" actId="1076"/>
        <pc:sldMkLst>
          <pc:docMk/>
          <pc:sldMk cId="3872856624" sldId="276"/>
        </pc:sldMkLst>
        <pc:picChg chg="mod">
          <ac:chgData name="Richard Wheeless" userId="S::id63la41@ubalt.edu::edf7d7f9-5d95-4eec-886d-0f745236a21b" providerId="AD" clId="Web-{B83D6D4A-8526-ED03-5564-28094B8B860F}" dt="2020-10-14T02:33:05.698" v="0" actId="1076"/>
          <ac:picMkLst>
            <pc:docMk/>
            <pc:sldMk cId="3872856624" sldId="276"/>
            <ac:picMk id="7" creationId="{00000000-0000-0000-0000-000000000000}"/>
          </ac:picMkLst>
        </pc:picChg>
      </pc:sldChg>
    </pc:docChg>
  </pc:docChgLst>
  <pc:docChgLst>
    <pc:chgData name="Richard Wheeless" userId="S::id63la41@ubalt.edu::edf7d7f9-5d95-4eec-886d-0f745236a21b" providerId="AD" clId="Web-{1145B16C-5E93-681B-B9BA-C7C9CDE20735}"/>
    <pc:docChg chg="modSld">
      <pc:chgData name="Richard Wheeless" userId="S::id63la41@ubalt.edu::edf7d7f9-5d95-4eec-886d-0f745236a21b" providerId="AD" clId="Web-{1145B16C-5E93-681B-B9BA-C7C9CDE20735}" dt="2020-10-22T20:25:25.022" v="9" actId="1076"/>
      <pc:docMkLst>
        <pc:docMk/>
      </pc:docMkLst>
      <pc:sldChg chg="modSp">
        <pc:chgData name="Richard Wheeless" userId="S::id63la41@ubalt.edu::edf7d7f9-5d95-4eec-886d-0f745236a21b" providerId="AD" clId="Web-{1145B16C-5E93-681B-B9BA-C7C9CDE20735}" dt="2020-10-22T20:25:25.022" v="9" actId="1076"/>
        <pc:sldMkLst>
          <pc:docMk/>
          <pc:sldMk cId="244327251" sldId="272"/>
        </pc:sldMkLst>
        <pc:picChg chg="mod">
          <ac:chgData name="Richard Wheeless" userId="S::id63la41@ubalt.edu::edf7d7f9-5d95-4eec-886d-0f745236a21b" providerId="AD" clId="Web-{1145B16C-5E93-681B-B9BA-C7C9CDE20735}" dt="2020-10-22T20:25:25.022" v="9" actId="1076"/>
          <ac:picMkLst>
            <pc:docMk/>
            <pc:sldMk cId="244327251" sldId="272"/>
            <ac:picMk id="4" creationId="{00000000-0000-0000-0000-000000000000}"/>
          </ac:picMkLst>
        </pc:picChg>
      </pc:sldChg>
    </pc:docChg>
  </pc:docChgLst>
  <pc:docChgLst>
    <pc:chgData name="Richard Wheeless" userId="S::id63la41@ubalt.edu::edf7d7f9-5d95-4eec-886d-0f745236a21b" providerId="AD" clId="Web-{958F2B95-A119-46FD-A9C8-D15EFF7E5855}"/>
    <pc:docChg chg="sldOrd">
      <pc:chgData name="Richard Wheeless" userId="S::id63la41@ubalt.edu::edf7d7f9-5d95-4eec-886d-0f745236a21b" providerId="AD" clId="Web-{958F2B95-A119-46FD-A9C8-D15EFF7E5855}" dt="2020-10-26T10:32:09.184" v="0"/>
      <pc:docMkLst>
        <pc:docMk/>
      </pc:docMkLst>
      <pc:sldChg chg="ord">
        <pc:chgData name="Richard Wheeless" userId="S::id63la41@ubalt.edu::edf7d7f9-5d95-4eec-886d-0f745236a21b" providerId="AD" clId="Web-{958F2B95-A119-46FD-A9C8-D15EFF7E5855}" dt="2020-10-26T10:32:09.184" v="0"/>
        <pc:sldMkLst>
          <pc:docMk/>
          <pc:sldMk cId="3280354511" sldId="273"/>
        </pc:sldMkLst>
      </pc:sldChg>
    </pc:docChg>
  </pc:docChgLst>
  <pc:docChgLst>
    <pc:chgData name="Richard Wheeless" userId="S::id63la41@ubalt.edu::edf7d7f9-5d95-4eec-886d-0f745236a21b" providerId="AD" clId="Web-{1CD4744B-46E9-485E-8B11-DDA791EF49FF}"/>
    <pc:docChg chg="modSld">
      <pc:chgData name="Richard Wheeless" userId="S::id63la41@ubalt.edu::edf7d7f9-5d95-4eec-886d-0f745236a21b" providerId="AD" clId="Web-{1CD4744B-46E9-485E-8B11-DDA791EF49FF}" dt="2020-10-19T08:22:19.562" v="6" actId="1076"/>
      <pc:docMkLst>
        <pc:docMk/>
      </pc:docMkLst>
      <pc:sldChg chg="modSp">
        <pc:chgData name="Richard Wheeless" userId="S::id63la41@ubalt.edu::edf7d7f9-5d95-4eec-886d-0f745236a21b" providerId="AD" clId="Web-{1CD4744B-46E9-485E-8B11-DDA791EF49FF}" dt="2020-10-19T08:22:19.562" v="6" actId="1076"/>
        <pc:sldMkLst>
          <pc:docMk/>
          <pc:sldMk cId="244327251" sldId="272"/>
        </pc:sldMkLst>
        <pc:spChg chg="mod">
          <ac:chgData name="Richard Wheeless" userId="S::id63la41@ubalt.edu::edf7d7f9-5d95-4eec-886d-0f745236a21b" providerId="AD" clId="Web-{1CD4744B-46E9-485E-8B11-DDA791EF49FF}" dt="2020-10-19T08:22:17.656" v="5" actId="1076"/>
          <ac:spMkLst>
            <pc:docMk/>
            <pc:sldMk cId="244327251" sldId="272"/>
            <ac:spMk id="2" creationId="{00000000-0000-0000-0000-000000000000}"/>
          </ac:spMkLst>
        </pc:spChg>
        <pc:picChg chg="mod">
          <ac:chgData name="Richard Wheeless" userId="S::id63la41@ubalt.edu::edf7d7f9-5d95-4eec-886d-0f745236a21b" providerId="AD" clId="Web-{1CD4744B-46E9-485E-8B11-DDA791EF49FF}" dt="2020-10-19T08:22:19.562" v="6" actId="1076"/>
          <ac:picMkLst>
            <pc:docMk/>
            <pc:sldMk cId="244327251" sldId="272"/>
            <ac:picMk id="4" creationId="{00000000-0000-0000-0000-000000000000}"/>
          </ac:picMkLst>
        </pc:picChg>
      </pc:sldChg>
    </pc:docChg>
  </pc:docChgLst>
  <pc:docChgLst>
    <pc:chgData name="Weifeng Xu" userId="e7aed605-a3dd-4d5a-a692-a87037af107b" providerId="ADAL" clId="{0E75F96F-36A2-4909-AA0E-116949951C22}"/>
    <pc:docChg chg="custSel modSld">
      <pc:chgData name="Weifeng Xu" userId="e7aed605-a3dd-4d5a-a692-a87037af107b" providerId="ADAL" clId="{0E75F96F-36A2-4909-AA0E-116949951C22}" dt="2021-01-30T21:55:00.197" v="125" actId="20577"/>
      <pc:docMkLst>
        <pc:docMk/>
      </pc:docMkLst>
      <pc:sldChg chg="modSp mod">
        <pc:chgData name="Weifeng Xu" userId="e7aed605-a3dd-4d5a-a692-a87037af107b" providerId="ADAL" clId="{0E75F96F-36A2-4909-AA0E-116949951C22}" dt="2021-01-30T21:55:00.197" v="125" actId="20577"/>
        <pc:sldMkLst>
          <pc:docMk/>
          <pc:sldMk cId="4072206857" sldId="264"/>
        </pc:sldMkLst>
        <pc:spChg chg="mod">
          <ac:chgData name="Weifeng Xu" userId="e7aed605-a3dd-4d5a-a692-a87037af107b" providerId="ADAL" clId="{0E75F96F-36A2-4909-AA0E-116949951C22}" dt="2021-01-30T21:55:00.197" v="125" actId="20577"/>
          <ac:spMkLst>
            <pc:docMk/>
            <pc:sldMk cId="4072206857" sldId="264"/>
            <ac:spMk id="4" creationId="{00000000-0000-0000-0000-000000000000}"/>
          </ac:spMkLst>
        </pc:spChg>
      </pc:sldChg>
      <pc:sldChg chg="modNotesTx">
        <pc:chgData name="Weifeng Xu" userId="e7aed605-a3dd-4d5a-a692-a87037af107b" providerId="ADAL" clId="{0E75F96F-36A2-4909-AA0E-116949951C22}" dt="2021-01-30T20:38:57.317" v="1"/>
        <pc:sldMkLst>
          <pc:docMk/>
          <pc:sldMk cId="4248248272" sldId="275"/>
        </pc:sldMkLst>
      </pc:sldChg>
      <pc:sldChg chg="addSp modSp mod">
        <pc:chgData name="Weifeng Xu" userId="e7aed605-a3dd-4d5a-a692-a87037af107b" providerId="ADAL" clId="{0E75F96F-36A2-4909-AA0E-116949951C22}" dt="2021-01-30T21:35:13.629" v="104" actId="20577"/>
        <pc:sldMkLst>
          <pc:docMk/>
          <pc:sldMk cId="1521722421" sldId="295"/>
        </pc:sldMkLst>
        <pc:spChg chg="mod">
          <ac:chgData name="Weifeng Xu" userId="e7aed605-a3dd-4d5a-a692-a87037af107b" providerId="ADAL" clId="{0E75F96F-36A2-4909-AA0E-116949951C22}" dt="2021-01-30T21:30:25.529" v="10" actId="1076"/>
          <ac:spMkLst>
            <pc:docMk/>
            <pc:sldMk cId="1521722421" sldId="295"/>
            <ac:spMk id="5" creationId="{00000000-0000-0000-0000-000000000000}"/>
          </ac:spMkLst>
        </pc:spChg>
        <pc:spChg chg="mod">
          <ac:chgData name="Weifeng Xu" userId="e7aed605-a3dd-4d5a-a692-a87037af107b" providerId="ADAL" clId="{0E75F96F-36A2-4909-AA0E-116949951C22}" dt="2021-01-30T21:30:25.529" v="10" actId="1076"/>
          <ac:spMkLst>
            <pc:docMk/>
            <pc:sldMk cId="1521722421" sldId="295"/>
            <ac:spMk id="6" creationId="{00000000-0000-0000-0000-000000000000}"/>
          </ac:spMkLst>
        </pc:spChg>
        <pc:spChg chg="mod">
          <ac:chgData name="Weifeng Xu" userId="e7aed605-a3dd-4d5a-a692-a87037af107b" providerId="ADAL" clId="{0E75F96F-36A2-4909-AA0E-116949951C22}" dt="2021-01-30T21:30:25.529" v="10" actId="1076"/>
          <ac:spMkLst>
            <pc:docMk/>
            <pc:sldMk cId="1521722421" sldId="295"/>
            <ac:spMk id="7" creationId="{00000000-0000-0000-0000-000000000000}"/>
          </ac:spMkLst>
        </pc:spChg>
        <pc:spChg chg="mod">
          <ac:chgData name="Weifeng Xu" userId="e7aed605-a3dd-4d5a-a692-a87037af107b" providerId="ADAL" clId="{0E75F96F-36A2-4909-AA0E-116949951C22}" dt="2021-01-30T21:30:25.529" v="10" actId="1076"/>
          <ac:spMkLst>
            <pc:docMk/>
            <pc:sldMk cId="1521722421" sldId="295"/>
            <ac:spMk id="9" creationId="{00000000-0000-0000-0000-000000000000}"/>
          </ac:spMkLst>
        </pc:spChg>
        <pc:spChg chg="add mod">
          <ac:chgData name="Weifeng Xu" userId="e7aed605-a3dd-4d5a-a692-a87037af107b" providerId="ADAL" clId="{0E75F96F-36A2-4909-AA0E-116949951C22}" dt="2021-01-30T21:35:13.629" v="104" actId="20577"/>
          <ac:spMkLst>
            <pc:docMk/>
            <pc:sldMk cId="1521722421" sldId="295"/>
            <ac:spMk id="10" creationId="{F792FFCF-1741-4B2B-A2E7-5F8E3FC9741D}"/>
          </ac:spMkLst>
        </pc:spChg>
        <pc:picChg chg="mod">
          <ac:chgData name="Weifeng Xu" userId="e7aed605-a3dd-4d5a-a692-a87037af107b" providerId="ADAL" clId="{0E75F96F-36A2-4909-AA0E-116949951C22}" dt="2021-01-30T21:30:25.529" v="10" actId="1076"/>
          <ac:picMkLst>
            <pc:docMk/>
            <pc:sldMk cId="1521722421" sldId="295"/>
            <ac:picMk id="3" creationId="{00000000-0000-0000-0000-000000000000}"/>
          </ac:picMkLst>
        </pc:picChg>
        <pc:picChg chg="mod">
          <ac:chgData name="Weifeng Xu" userId="e7aed605-a3dd-4d5a-a692-a87037af107b" providerId="ADAL" clId="{0E75F96F-36A2-4909-AA0E-116949951C22}" dt="2021-01-30T21:30:25.529" v="10" actId="1076"/>
          <ac:picMkLst>
            <pc:docMk/>
            <pc:sldMk cId="1521722421" sldId="295"/>
            <ac:picMk id="8" creationId="{00000000-0000-0000-0000-000000000000}"/>
          </ac:picMkLst>
        </pc:picChg>
      </pc:sldChg>
    </pc:docChg>
  </pc:docChgLst>
  <pc:docChgLst>
    <pc:chgData name="Weifeng Xu" userId="e7aed605-a3dd-4d5a-a692-a87037af107b" providerId="ADAL" clId="{51BD2A79-80D4-433F-A732-2B17722F1121}"/>
    <pc:docChg chg="undo redo custSel addSld delSld modSld sldOrd">
      <pc:chgData name="Weifeng Xu" userId="e7aed605-a3dd-4d5a-a692-a87037af107b" providerId="ADAL" clId="{51BD2A79-80D4-433F-A732-2B17722F1121}" dt="2022-04-20T15:28:51.345" v="9140" actId="20577"/>
      <pc:docMkLst>
        <pc:docMk/>
      </pc:docMkLst>
      <pc:sldChg chg="modSp mod">
        <pc:chgData name="Weifeng Xu" userId="e7aed605-a3dd-4d5a-a692-a87037af107b" providerId="ADAL" clId="{51BD2A79-80D4-433F-A732-2B17722F1121}" dt="2021-11-21T20:43:54.744" v="7943" actId="20577"/>
        <pc:sldMkLst>
          <pc:docMk/>
          <pc:sldMk cId="162022530" sldId="256"/>
        </pc:sldMkLst>
        <pc:spChg chg="mod">
          <ac:chgData name="Weifeng Xu" userId="e7aed605-a3dd-4d5a-a692-a87037af107b" providerId="ADAL" clId="{51BD2A79-80D4-433F-A732-2B17722F1121}" dt="2021-11-21T20:43:54.744" v="7943" actId="20577"/>
          <ac:spMkLst>
            <pc:docMk/>
            <pc:sldMk cId="162022530" sldId="256"/>
            <ac:spMk id="3" creationId="{00000000-0000-0000-0000-000000000000}"/>
          </ac:spMkLst>
        </pc:spChg>
      </pc:sldChg>
      <pc:sldChg chg="modSp mod">
        <pc:chgData name="Weifeng Xu" userId="e7aed605-a3dd-4d5a-a692-a87037af107b" providerId="ADAL" clId="{51BD2A79-80D4-433F-A732-2B17722F1121}" dt="2021-11-02T13:11:31.523" v="0" actId="20577"/>
        <pc:sldMkLst>
          <pc:docMk/>
          <pc:sldMk cId="571580843" sldId="257"/>
        </pc:sldMkLst>
        <pc:spChg chg="mod">
          <ac:chgData name="Weifeng Xu" userId="e7aed605-a3dd-4d5a-a692-a87037af107b" providerId="ADAL" clId="{51BD2A79-80D4-433F-A732-2B17722F1121}" dt="2021-11-02T13:11:31.523" v="0" actId="20577"/>
          <ac:spMkLst>
            <pc:docMk/>
            <pc:sldMk cId="571580843" sldId="257"/>
            <ac:spMk id="6" creationId="{00000000-0000-0000-0000-000000000000}"/>
          </ac:spMkLst>
        </pc:spChg>
      </pc:sldChg>
      <pc:sldChg chg="modNotesTx">
        <pc:chgData name="Weifeng Xu" userId="e7aed605-a3dd-4d5a-a692-a87037af107b" providerId="ADAL" clId="{51BD2A79-80D4-433F-A732-2B17722F1121}" dt="2021-11-23T23:26:01.352" v="8653"/>
        <pc:sldMkLst>
          <pc:docMk/>
          <pc:sldMk cId="4125712443" sldId="259"/>
        </pc:sldMkLst>
      </pc:sldChg>
      <pc:sldChg chg="addSp delSp modSp mod">
        <pc:chgData name="Weifeng Xu" userId="e7aed605-a3dd-4d5a-a692-a87037af107b" providerId="ADAL" clId="{51BD2A79-80D4-433F-A732-2B17722F1121}" dt="2021-11-23T13:49:00.114" v="8444" actId="13822"/>
        <pc:sldMkLst>
          <pc:docMk/>
          <pc:sldMk cId="2208928310" sldId="260"/>
        </pc:sldMkLst>
        <pc:spChg chg="add del">
          <ac:chgData name="Weifeng Xu" userId="e7aed605-a3dd-4d5a-a692-a87037af107b" providerId="ADAL" clId="{51BD2A79-80D4-433F-A732-2B17722F1121}" dt="2021-11-23T13:47:26.914" v="8431" actId="11529"/>
          <ac:spMkLst>
            <pc:docMk/>
            <pc:sldMk cId="2208928310" sldId="260"/>
            <ac:spMk id="5" creationId="{BEBED423-96E0-4587-BF37-112DB6B8B194}"/>
          </ac:spMkLst>
        </pc:spChg>
        <pc:spChg chg="add mod">
          <ac:chgData name="Weifeng Xu" userId="e7aed605-a3dd-4d5a-a692-a87037af107b" providerId="ADAL" clId="{51BD2A79-80D4-433F-A732-2B17722F1121}" dt="2021-11-23T13:48:38.874" v="8442" actId="1582"/>
          <ac:spMkLst>
            <pc:docMk/>
            <pc:sldMk cId="2208928310" sldId="260"/>
            <ac:spMk id="7" creationId="{76C3F40A-9284-4C41-A8F0-64FE49968E3E}"/>
          </ac:spMkLst>
        </pc:spChg>
        <pc:picChg chg="mod">
          <ac:chgData name="Weifeng Xu" userId="e7aed605-a3dd-4d5a-a692-a87037af107b" providerId="ADAL" clId="{51BD2A79-80D4-433F-A732-2B17722F1121}" dt="2021-11-23T13:48:13.838" v="8439" actId="14100"/>
          <ac:picMkLst>
            <pc:docMk/>
            <pc:sldMk cId="2208928310" sldId="260"/>
            <ac:picMk id="6" creationId="{00000000-0000-0000-0000-000000000000}"/>
          </ac:picMkLst>
        </pc:picChg>
        <pc:cxnChg chg="add mod">
          <ac:chgData name="Weifeng Xu" userId="e7aed605-a3dd-4d5a-a692-a87037af107b" providerId="ADAL" clId="{51BD2A79-80D4-433F-A732-2B17722F1121}" dt="2021-11-23T13:49:00.114" v="8444" actId="13822"/>
          <ac:cxnSpMkLst>
            <pc:docMk/>
            <pc:sldMk cId="2208928310" sldId="260"/>
            <ac:cxnSpMk id="9" creationId="{79B8E92E-627B-4D4C-BF72-D4E326A4A6B0}"/>
          </ac:cxnSpMkLst>
        </pc:cxnChg>
      </pc:sldChg>
      <pc:sldChg chg="modSp mod ord">
        <pc:chgData name="Weifeng Xu" userId="e7aed605-a3dd-4d5a-a692-a87037af107b" providerId="ADAL" clId="{51BD2A79-80D4-433F-A732-2B17722F1121}" dt="2021-11-14T02:50:20.985" v="615" actId="6549"/>
        <pc:sldMkLst>
          <pc:docMk/>
          <pc:sldMk cId="2594759916" sldId="262"/>
        </pc:sldMkLst>
        <pc:spChg chg="mod">
          <ac:chgData name="Weifeng Xu" userId="e7aed605-a3dd-4d5a-a692-a87037af107b" providerId="ADAL" clId="{51BD2A79-80D4-433F-A732-2B17722F1121}" dt="2021-11-14T00:10:58.040" v="388" actId="20577"/>
          <ac:spMkLst>
            <pc:docMk/>
            <pc:sldMk cId="2594759916" sldId="262"/>
            <ac:spMk id="2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4T02:50:20.985" v="615" actId="6549"/>
          <ac:spMkLst>
            <pc:docMk/>
            <pc:sldMk cId="2594759916" sldId="262"/>
            <ac:spMk id="3" creationId="{00000000-0000-0000-0000-000000000000}"/>
          </ac:spMkLst>
        </pc:spChg>
      </pc:sldChg>
      <pc:sldChg chg="ord">
        <pc:chgData name="Weifeng Xu" userId="e7aed605-a3dd-4d5a-a692-a87037af107b" providerId="ADAL" clId="{51BD2A79-80D4-433F-A732-2B17722F1121}" dt="2021-11-13T16:27:40.166" v="376"/>
        <pc:sldMkLst>
          <pc:docMk/>
          <pc:sldMk cId="3112459456" sldId="263"/>
        </pc:sldMkLst>
      </pc:sldChg>
      <pc:sldChg chg="modSp mod">
        <pc:chgData name="Weifeng Xu" userId="e7aed605-a3dd-4d5a-a692-a87037af107b" providerId="ADAL" clId="{51BD2A79-80D4-433F-A732-2B17722F1121}" dt="2021-11-23T14:10:24.693" v="8461" actId="20577"/>
        <pc:sldMkLst>
          <pc:docMk/>
          <pc:sldMk cId="4072206857" sldId="264"/>
        </pc:sldMkLst>
        <pc:spChg chg="mod">
          <ac:chgData name="Weifeng Xu" userId="e7aed605-a3dd-4d5a-a692-a87037af107b" providerId="ADAL" clId="{51BD2A79-80D4-433F-A732-2B17722F1121}" dt="2021-11-14T00:16:38.954" v="396" actId="20577"/>
          <ac:spMkLst>
            <pc:docMk/>
            <pc:sldMk cId="4072206857" sldId="264"/>
            <ac:spMk id="2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3T14:10:24.693" v="8461" actId="20577"/>
          <ac:spMkLst>
            <pc:docMk/>
            <pc:sldMk cId="4072206857" sldId="264"/>
            <ac:spMk id="4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9T15:08:04.302" v="4104" actId="108"/>
          <ac:spMkLst>
            <pc:docMk/>
            <pc:sldMk cId="4072206857" sldId="264"/>
            <ac:spMk id="7" creationId="{00000000-0000-0000-0000-000000000000}"/>
          </ac:spMkLst>
        </pc:spChg>
      </pc:sldChg>
      <pc:sldChg chg="modSp mod ord">
        <pc:chgData name="Weifeng Xu" userId="e7aed605-a3dd-4d5a-a692-a87037af107b" providerId="ADAL" clId="{51BD2A79-80D4-433F-A732-2B17722F1121}" dt="2021-11-13T16:27:40.166" v="376"/>
        <pc:sldMkLst>
          <pc:docMk/>
          <pc:sldMk cId="1032879925" sldId="266"/>
        </pc:sldMkLst>
        <pc:spChg chg="mod">
          <ac:chgData name="Weifeng Xu" userId="e7aed605-a3dd-4d5a-a692-a87037af107b" providerId="ADAL" clId="{51BD2A79-80D4-433F-A732-2B17722F1121}" dt="2021-11-02T13:30:48.564" v="2" actId="6549"/>
          <ac:spMkLst>
            <pc:docMk/>
            <pc:sldMk cId="1032879925" sldId="266"/>
            <ac:spMk id="5" creationId="{00000000-0000-0000-0000-000000000000}"/>
          </ac:spMkLst>
        </pc:spChg>
      </pc:sldChg>
      <pc:sldChg chg="modSp mod">
        <pc:chgData name="Weifeng Xu" userId="e7aed605-a3dd-4d5a-a692-a87037af107b" providerId="ADAL" clId="{51BD2A79-80D4-433F-A732-2B17722F1121}" dt="2021-11-14T01:22:08.189" v="587" actId="20577"/>
        <pc:sldMkLst>
          <pc:docMk/>
          <pc:sldMk cId="531313126" sldId="269"/>
        </pc:sldMkLst>
        <pc:spChg chg="mod">
          <ac:chgData name="Weifeng Xu" userId="e7aed605-a3dd-4d5a-a692-a87037af107b" providerId="ADAL" clId="{51BD2A79-80D4-433F-A732-2B17722F1121}" dt="2021-11-14T01:22:08.189" v="587" actId="20577"/>
          <ac:spMkLst>
            <pc:docMk/>
            <pc:sldMk cId="531313126" sldId="269"/>
            <ac:spMk id="2" creationId="{00000000-0000-0000-0000-000000000000}"/>
          </ac:spMkLst>
        </pc:spChg>
      </pc:sldChg>
      <pc:sldChg chg="addSp modSp del mod ord">
        <pc:chgData name="Weifeng Xu" userId="e7aed605-a3dd-4d5a-a692-a87037af107b" providerId="ADAL" clId="{51BD2A79-80D4-433F-A732-2B17722F1121}" dt="2021-11-14T00:26:20.588" v="496" actId="47"/>
        <pc:sldMkLst>
          <pc:docMk/>
          <pc:sldMk cId="3031239101" sldId="272"/>
        </pc:sldMkLst>
        <pc:spChg chg="mod">
          <ac:chgData name="Weifeng Xu" userId="e7aed605-a3dd-4d5a-a692-a87037af107b" providerId="ADAL" clId="{51BD2A79-80D4-433F-A732-2B17722F1121}" dt="2021-11-13T16:15:10.310" v="355" actId="114"/>
          <ac:spMkLst>
            <pc:docMk/>
            <pc:sldMk cId="3031239101" sldId="272"/>
            <ac:spMk id="2" creationId="{00000000-0000-0000-0000-000000000000}"/>
          </ac:spMkLst>
        </pc:spChg>
        <pc:spChg chg="add mod">
          <ac:chgData name="Weifeng Xu" userId="e7aed605-a3dd-4d5a-a692-a87037af107b" providerId="ADAL" clId="{51BD2A79-80D4-433F-A732-2B17722F1121}" dt="2021-11-13T16:22:23.240" v="374" actId="20577"/>
          <ac:spMkLst>
            <pc:docMk/>
            <pc:sldMk cId="3031239101" sldId="272"/>
            <ac:spMk id="6" creationId="{1AD9A163-9BDC-4D36-BC16-626D4B7C5A08}"/>
          </ac:spMkLst>
        </pc:spChg>
        <pc:picChg chg="mod">
          <ac:chgData name="Weifeng Xu" userId="e7aed605-a3dd-4d5a-a692-a87037af107b" providerId="ADAL" clId="{51BD2A79-80D4-433F-A732-2B17722F1121}" dt="2021-11-10T13:45:24.814" v="301" actId="1076"/>
          <ac:picMkLst>
            <pc:docMk/>
            <pc:sldMk cId="3031239101" sldId="272"/>
            <ac:picMk id="4" creationId="{00000000-0000-0000-0000-000000000000}"/>
          </ac:picMkLst>
        </pc:picChg>
        <pc:cxnChg chg="add mod">
          <ac:chgData name="Weifeng Xu" userId="e7aed605-a3dd-4d5a-a692-a87037af107b" providerId="ADAL" clId="{51BD2A79-80D4-433F-A732-2B17722F1121}" dt="2021-11-10T13:45:27.062" v="302" actId="1076"/>
          <ac:cxnSpMkLst>
            <pc:docMk/>
            <pc:sldMk cId="3031239101" sldId="272"/>
            <ac:cxnSpMk id="7" creationId="{D5F75B68-28CC-4E98-8387-DAC8CCF05134}"/>
          </ac:cxnSpMkLst>
        </pc:cxnChg>
      </pc:sldChg>
      <pc:sldChg chg="modSp mod">
        <pc:chgData name="Weifeng Xu" userId="e7aed605-a3dd-4d5a-a692-a87037af107b" providerId="ADAL" clId="{51BD2A79-80D4-433F-A732-2B17722F1121}" dt="2021-11-14T00:22:35.677" v="489" actId="114"/>
        <pc:sldMkLst>
          <pc:docMk/>
          <pc:sldMk cId="4248248272" sldId="275"/>
        </pc:sldMkLst>
        <pc:spChg chg="mod">
          <ac:chgData name="Weifeng Xu" userId="e7aed605-a3dd-4d5a-a692-a87037af107b" providerId="ADAL" clId="{51BD2A79-80D4-433F-A732-2B17722F1121}" dt="2021-11-14T00:22:35.677" v="489" actId="114"/>
          <ac:spMkLst>
            <pc:docMk/>
            <pc:sldMk cId="4248248272" sldId="275"/>
            <ac:spMk id="2" creationId="{00000000-0000-0000-0000-000000000000}"/>
          </ac:spMkLst>
        </pc:spChg>
      </pc:sldChg>
      <pc:sldChg chg="addSp delSp modSp mod modClrScheme chgLayout">
        <pc:chgData name="Weifeng Xu" userId="e7aed605-a3dd-4d5a-a692-a87037af107b" providerId="ADAL" clId="{51BD2A79-80D4-433F-A732-2B17722F1121}" dt="2021-11-09T21:27:56.376" v="93" actId="14100"/>
        <pc:sldMkLst>
          <pc:docMk/>
          <pc:sldMk cId="2916678543" sldId="276"/>
        </pc:sldMkLst>
        <pc:spChg chg="mod ord">
          <ac:chgData name="Weifeng Xu" userId="e7aed605-a3dd-4d5a-a692-a87037af107b" providerId="ADAL" clId="{51BD2A79-80D4-433F-A732-2B17722F1121}" dt="2021-11-09T21:27:25.506" v="76" actId="700"/>
          <ac:spMkLst>
            <pc:docMk/>
            <pc:sldMk cId="2916678543" sldId="276"/>
            <ac:spMk id="2" creationId="{00000000-0000-0000-0000-000000000000}"/>
          </ac:spMkLst>
        </pc:spChg>
        <pc:spChg chg="add del mod ord">
          <ac:chgData name="Weifeng Xu" userId="e7aed605-a3dd-4d5a-a692-a87037af107b" providerId="ADAL" clId="{51BD2A79-80D4-433F-A732-2B17722F1121}" dt="2021-11-09T21:27:56.376" v="93" actId="14100"/>
          <ac:spMkLst>
            <pc:docMk/>
            <pc:sldMk cId="2916678543" sldId="276"/>
            <ac:spMk id="3" creationId="{8B4845A4-7A90-49F8-B2D8-B5B15E5CEA10}"/>
          </ac:spMkLst>
        </pc:spChg>
        <pc:spChg chg="mod">
          <ac:chgData name="Weifeng Xu" userId="e7aed605-a3dd-4d5a-a692-a87037af107b" providerId="ADAL" clId="{51BD2A79-80D4-433F-A732-2B17722F1121}" dt="2021-11-09T21:27:13.843" v="75" actId="1076"/>
          <ac:spMkLst>
            <pc:docMk/>
            <pc:sldMk cId="2916678543" sldId="276"/>
            <ac:spMk id="5" creationId="{00000000-0000-0000-0000-000000000000}"/>
          </ac:spMkLst>
        </pc:spChg>
        <pc:spChg chg="add del mod">
          <ac:chgData name="Weifeng Xu" userId="e7aed605-a3dd-4d5a-a692-a87037af107b" providerId="ADAL" clId="{51BD2A79-80D4-433F-A732-2B17722F1121}" dt="2021-11-09T21:27:27.887" v="78"/>
          <ac:spMkLst>
            <pc:docMk/>
            <pc:sldMk cId="2916678543" sldId="276"/>
            <ac:spMk id="6" creationId="{70D94D95-3155-481B-83BF-ACA0AC050C90}"/>
          </ac:spMkLst>
        </pc:spChg>
        <pc:picChg chg="mod">
          <ac:chgData name="Weifeng Xu" userId="e7aed605-a3dd-4d5a-a692-a87037af107b" providerId="ADAL" clId="{51BD2A79-80D4-433F-A732-2B17722F1121}" dt="2021-11-09T21:27:13.843" v="75" actId="1076"/>
          <ac:picMkLst>
            <pc:docMk/>
            <pc:sldMk cId="2916678543" sldId="276"/>
            <ac:picMk id="4" creationId="{00000000-0000-0000-0000-000000000000}"/>
          </ac:picMkLst>
        </pc:picChg>
      </pc:sldChg>
      <pc:sldChg chg="addSp delSp modSp mod">
        <pc:chgData name="Weifeng Xu" userId="e7aed605-a3dd-4d5a-a692-a87037af107b" providerId="ADAL" clId="{51BD2A79-80D4-433F-A732-2B17722F1121}" dt="2021-11-15T03:04:18.806" v="858" actId="1076"/>
        <pc:sldMkLst>
          <pc:docMk/>
          <pc:sldMk cId="366072526" sldId="277"/>
        </pc:sldMkLst>
        <pc:spChg chg="del">
          <ac:chgData name="Weifeng Xu" userId="e7aed605-a3dd-4d5a-a692-a87037af107b" providerId="ADAL" clId="{51BD2A79-80D4-433F-A732-2B17722F1121}" dt="2021-11-15T02:56:43.815" v="849" actId="478"/>
          <ac:spMkLst>
            <pc:docMk/>
            <pc:sldMk cId="366072526" sldId="277"/>
            <ac:spMk id="5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5T03:04:15.760" v="857" actId="1076"/>
          <ac:spMkLst>
            <pc:docMk/>
            <pc:sldMk cId="366072526" sldId="277"/>
            <ac:spMk id="6" creationId="{00000000-0000-0000-0000-000000000000}"/>
          </ac:spMkLst>
        </pc:spChg>
        <pc:picChg chg="del">
          <ac:chgData name="Weifeng Xu" userId="e7aed605-a3dd-4d5a-a692-a87037af107b" providerId="ADAL" clId="{51BD2A79-80D4-433F-A732-2B17722F1121}" dt="2021-11-15T02:56:43.815" v="849" actId="478"/>
          <ac:picMkLst>
            <pc:docMk/>
            <pc:sldMk cId="366072526" sldId="277"/>
            <ac:picMk id="3" creationId="{00000000-0000-0000-0000-000000000000}"/>
          </ac:picMkLst>
        </pc:picChg>
        <pc:picChg chg="del mod">
          <ac:chgData name="Weifeng Xu" userId="e7aed605-a3dd-4d5a-a692-a87037af107b" providerId="ADAL" clId="{51BD2A79-80D4-433F-A732-2B17722F1121}" dt="2021-11-15T03:01:39.049" v="851" actId="478"/>
          <ac:picMkLst>
            <pc:docMk/>
            <pc:sldMk cId="366072526" sldId="277"/>
            <ac:picMk id="4" creationId="{00000000-0000-0000-0000-000000000000}"/>
          </ac:picMkLst>
        </pc:picChg>
        <pc:picChg chg="add mod">
          <ac:chgData name="Weifeng Xu" userId="e7aed605-a3dd-4d5a-a692-a87037af107b" providerId="ADAL" clId="{51BD2A79-80D4-433F-A732-2B17722F1121}" dt="2021-11-15T03:04:18.806" v="858" actId="1076"/>
          <ac:picMkLst>
            <pc:docMk/>
            <pc:sldMk cId="366072526" sldId="277"/>
            <ac:picMk id="7" creationId="{49F43915-9C2F-4115-BBFC-995AF42CA067}"/>
          </ac:picMkLst>
        </pc:picChg>
      </pc:sldChg>
      <pc:sldChg chg="addSp delSp modSp mod">
        <pc:chgData name="Weifeng Xu" userId="e7aed605-a3dd-4d5a-a692-a87037af107b" providerId="ADAL" clId="{51BD2A79-80D4-433F-A732-2B17722F1121}" dt="2022-04-20T14:44:08.120" v="9082" actId="1076"/>
        <pc:sldMkLst>
          <pc:docMk/>
          <pc:sldMk cId="1745657891" sldId="278"/>
        </pc:sldMkLst>
        <pc:spChg chg="add mod">
          <ac:chgData name="Weifeng Xu" userId="e7aed605-a3dd-4d5a-a692-a87037af107b" providerId="ADAL" clId="{51BD2A79-80D4-433F-A732-2B17722F1121}" dt="2021-11-18T15:40:59.037" v="2587" actId="1076"/>
          <ac:spMkLst>
            <pc:docMk/>
            <pc:sldMk cId="1745657891" sldId="278"/>
            <ac:spMk id="2" creationId="{10E2EBB5-983A-4C2A-B65C-C92AD3180970}"/>
          </ac:spMkLst>
        </pc:spChg>
        <pc:spChg chg="mod">
          <ac:chgData name="Weifeng Xu" userId="e7aed605-a3dd-4d5a-a692-a87037af107b" providerId="ADAL" clId="{51BD2A79-80D4-433F-A732-2B17722F1121}" dt="2021-11-15T03:15:13.573" v="914" actId="1076"/>
          <ac:spMkLst>
            <pc:docMk/>
            <pc:sldMk cId="1745657891" sldId="278"/>
            <ac:spMk id="6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5T03:16:42.646" v="1040" actId="14100"/>
          <ac:spMkLst>
            <pc:docMk/>
            <pc:sldMk cId="1745657891" sldId="278"/>
            <ac:spMk id="7" creationId="{00000000-0000-0000-0000-000000000000}"/>
          </ac:spMkLst>
        </pc:spChg>
        <pc:spChg chg="add mod">
          <ac:chgData name="Weifeng Xu" userId="e7aed605-a3dd-4d5a-a692-a87037af107b" providerId="ADAL" clId="{51BD2A79-80D4-433F-A732-2B17722F1121}" dt="2021-11-18T14:09:58.665" v="2023" actId="14100"/>
          <ac:spMkLst>
            <pc:docMk/>
            <pc:sldMk cId="1745657891" sldId="278"/>
            <ac:spMk id="13" creationId="{F2C5B563-EBE2-4798-A2E8-E2029C712CBB}"/>
          </ac:spMkLst>
        </pc:spChg>
        <pc:spChg chg="add mod">
          <ac:chgData name="Weifeng Xu" userId="e7aed605-a3dd-4d5a-a692-a87037af107b" providerId="ADAL" clId="{51BD2A79-80D4-433F-A732-2B17722F1121}" dt="2021-11-18T14:10:14.303" v="2025" actId="1076"/>
          <ac:spMkLst>
            <pc:docMk/>
            <pc:sldMk cId="1745657891" sldId="278"/>
            <ac:spMk id="15" creationId="{7773FA97-91D6-411A-BEC4-3B4179344343}"/>
          </ac:spMkLst>
        </pc:spChg>
        <pc:spChg chg="add mod">
          <ac:chgData name="Weifeng Xu" userId="e7aed605-a3dd-4d5a-a692-a87037af107b" providerId="ADAL" clId="{51BD2A79-80D4-433F-A732-2B17722F1121}" dt="2022-04-20T14:44:02.020" v="9081" actId="1076"/>
          <ac:spMkLst>
            <pc:docMk/>
            <pc:sldMk cId="1745657891" sldId="278"/>
            <ac:spMk id="17" creationId="{612AF460-368C-4F43-868B-F9EFE69E90B7}"/>
          </ac:spMkLst>
        </pc:spChg>
        <pc:spChg chg="add mod">
          <ac:chgData name="Weifeng Xu" userId="e7aed605-a3dd-4d5a-a692-a87037af107b" providerId="ADAL" clId="{51BD2A79-80D4-433F-A732-2B17722F1121}" dt="2021-11-18T14:10:26.959" v="2028" actId="14100"/>
          <ac:spMkLst>
            <pc:docMk/>
            <pc:sldMk cId="1745657891" sldId="278"/>
            <ac:spMk id="18" creationId="{83DC5751-6811-4E9D-9F97-D8ED225C2209}"/>
          </ac:spMkLst>
        </pc:spChg>
        <pc:spChg chg="add mod">
          <ac:chgData name="Weifeng Xu" userId="e7aed605-a3dd-4d5a-a692-a87037af107b" providerId="ADAL" clId="{51BD2A79-80D4-433F-A732-2B17722F1121}" dt="2021-11-18T15:38:04.406" v="2440" actId="14100"/>
          <ac:spMkLst>
            <pc:docMk/>
            <pc:sldMk cId="1745657891" sldId="278"/>
            <ac:spMk id="20" creationId="{418DF8B7-49C1-4CDA-8963-7AEC2A65F3FC}"/>
          </ac:spMkLst>
        </pc:spChg>
        <pc:spChg chg="add mod">
          <ac:chgData name="Weifeng Xu" userId="e7aed605-a3dd-4d5a-a692-a87037af107b" providerId="ADAL" clId="{51BD2A79-80D4-433F-A732-2B17722F1121}" dt="2021-11-18T15:38:57.088" v="2572" actId="1036"/>
          <ac:spMkLst>
            <pc:docMk/>
            <pc:sldMk cId="1745657891" sldId="278"/>
            <ac:spMk id="21" creationId="{9343EDB3-0822-469E-B97A-EC812CFFB882}"/>
          </ac:spMkLst>
        </pc:spChg>
        <pc:spChg chg="add del mod">
          <ac:chgData name="Weifeng Xu" userId="e7aed605-a3dd-4d5a-a692-a87037af107b" providerId="ADAL" clId="{51BD2A79-80D4-433F-A732-2B17722F1121}" dt="2022-04-20T14:43:14.647" v="9071" actId="478"/>
          <ac:spMkLst>
            <pc:docMk/>
            <pc:sldMk cId="1745657891" sldId="278"/>
            <ac:spMk id="23" creationId="{CA913362-F5DF-4E0C-9F2F-80B0248B947C}"/>
          </ac:spMkLst>
        </pc:spChg>
        <pc:picChg chg="del">
          <ac:chgData name="Weifeng Xu" userId="e7aed605-a3dd-4d5a-a692-a87037af107b" providerId="ADAL" clId="{51BD2A79-80D4-433F-A732-2B17722F1121}" dt="2021-11-15T03:06:19.364" v="859" actId="478"/>
          <ac:picMkLst>
            <pc:docMk/>
            <pc:sldMk cId="1745657891" sldId="278"/>
            <ac:picMk id="2" creationId="{00000000-0000-0000-0000-000000000000}"/>
          </ac:picMkLst>
        </pc:picChg>
        <pc:picChg chg="del mod">
          <ac:chgData name="Weifeng Xu" userId="e7aed605-a3dd-4d5a-a692-a87037af107b" providerId="ADAL" clId="{51BD2A79-80D4-433F-A732-2B17722F1121}" dt="2021-11-15T03:14:37.977" v="903" actId="478"/>
          <ac:picMkLst>
            <pc:docMk/>
            <pc:sldMk cId="1745657891" sldId="278"/>
            <ac:picMk id="3" creationId="{00000000-0000-0000-0000-000000000000}"/>
          </ac:picMkLst>
        </pc:picChg>
        <pc:picChg chg="add mod">
          <ac:chgData name="Weifeng Xu" userId="e7aed605-a3dd-4d5a-a692-a87037af107b" providerId="ADAL" clId="{51BD2A79-80D4-433F-A732-2B17722F1121}" dt="2021-11-15T03:16:48.885" v="1041" actId="1076"/>
          <ac:picMkLst>
            <pc:docMk/>
            <pc:sldMk cId="1745657891" sldId="278"/>
            <ac:picMk id="8" creationId="{A8AFFFAC-B1DA-448A-B1B3-5C65B9CBA05D}"/>
          </ac:picMkLst>
        </pc:picChg>
        <pc:picChg chg="add mod modCrop">
          <ac:chgData name="Weifeng Xu" userId="e7aed605-a3dd-4d5a-a692-a87037af107b" providerId="ADAL" clId="{51BD2A79-80D4-433F-A732-2B17722F1121}" dt="2021-11-15T03:36:23.129" v="1136" actId="1076"/>
          <ac:picMkLst>
            <pc:docMk/>
            <pc:sldMk cId="1745657891" sldId="278"/>
            <ac:picMk id="14" creationId="{38860386-C82B-41AA-BBB2-24EDCFCF3426}"/>
          </ac:picMkLst>
        </pc:picChg>
        <pc:picChg chg="add mod ord">
          <ac:chgData name="Weifeng Xu" userId="e7aed605-a3dd-4d5a-a692-a87037af107b" providerId="ADAL" clId="{51BD2A79-80D4-433F-A732-2B17722F1121}" dt="2021-11-15T03:15:26.212" v="916" actId="1076"/>
          <ac:picMkLst>
            <pc:docMk/>
            <pc:sldMk cId="1745657891" sldId="278"/>
            <ac:picMk id="16" creationId="{0B7B4422-B0EC-4A45-B073-C8963EC55429}"/>
          </ac:picMkLst>
        </pc:picChg>
        <pc:picChg chg="add del mod">
          <ac:chgData name="Weifeng Xu" userId="e7aed605-a3dd-4d5a-a692-a87037af107b" providerId="ADAL" clId="{51BD2A79-80D4-433F-A732-2B17722F1121}" dt="2022-04-20T14:41:08.153" v="9035" actId="478"/>
          <ac:picMkLst>
            <pc:docMk/>
            <pc:sldMk cId="1745657891" sldId="278"/>
            <ac:picMk id="19" creationId="{81FC4FA9-5356-4145-82FE-CB549113066D}"/>
          </ac:picMkLst>
        </pc:picChg>
        <pc:picChg chg="add mod">
          <ac:chgData name="Weifeng Xu" userId="e7aed605-a3dd-4d5a-a692-a87037af107b" providerId="ADAL" clId="{51BD2A79-80D4-433F-A732-2B17722F1121}" dt="2022-04-20T14:44:08.120" v="9082" actId="1076"/>
          <ac:picMkLst>
            <pc:docMk/>
            <pc:sldMk cId="1745657891" sldId="278"/>
            <ac:picMk id="22" creationId="{236FDC01-98A3-46C7-B0B1-D8C818AF4F2C}"/>
          </ac:picMkLst>
        </pc:picChg>
        <pc:cxnChg chg="add del mod">
          <ac:chgData name="Weifeng Xu" userId="e7aed605-a3dd-4d5a-a692-a87037af107b" providerId="ADAL" clId="{51BD2A79-80D4-433F-A732-2B17722F1121}" dt="2021-11-18T14:09:32.605" v="2018" actId="478"/>
          <ac:cxnSpMkLst>
            <pc:docMk/>
            <pc:sldMk cId="1745657891" sldId="278"/>
            <ac:cxnSpMk id="5" creationId="{D4E8DEFE-8CA5-482B-A65F-F8EBAA47EFD2}"/>
          </ac:cxnSpMkLst>
        </pc:cxnChg>
        <pc:cxnChg chg="add del mod">
          <ac:chgData name="Weifeng Xu" userId="e7aed605-a3dd-4d5a-a692-a87037af107b" providerId="ADAL" clId="{51BD2A79-80D4-433F-A732-2B17722F1121}" dt="2021-11-10T13:38:32.651" v="259" actId="478"/>
          <ac:cxnSpMkLst>
            <pc:docMk/>
            <pc:sldMk cId="1745657891" sldId="278"/>
            <ac:cxnSpMk id="8" creationId="{80BEBA33-275F-4A0E-9001-89A636E9B492}"/>
          </ac:cxnSpMkLst>
        </pc:cxnChg>
        <pc:cxnChg chg="add del mod">
          <ac:chgData name="Weifeng Xu" userId="e7aed605-a3dd-4d5a-a692-a87037af107b" providerId="ADAL" clId="{51BD2A79-80D4-433F-A732-2B17722F1121}" dt="2021-11-18T14:09:33.868" v="2019" actId="478"/>
          <ac:cxnSpMkLst>
            <pc:docMk/>
            <pc:sldMk cId="1745657891" sldId="278"/>
            <ac:cxnSpMk id="9" creationId="{1CBC4FAF-B45F-44F9-A522-4CF1D265F9B6}"/>
          </ac:cxnSpMkLst>
        </pc:cxnChg>
        <pc:cxnChg chg="add del mod">
          <ac:chgData name="Weifeng Xu" userId="e7aed605-a3dd-4d5a-a692-a87037af107b" providerId="ADAL" clId="{51BD2A79-80D4-433F-A732-2B17722F1121}" dt="2021-11-18T14:09:35.293" v="2020" actId="478"/>
          <ac:cxnSpMkLst>
            <pc:docMk/>
            <pc:sldMk cId="1745657891" sldId="278"/>
            <ac:cxnSpMk id="10" creationId="{41C27627-C1A4-40FE-84FA-B0872D1277ED}"/>
          </ac:cxnSpMkLst>
        </pc:cxnChg>
        <pc:cxnChg chg="add del mod">
          <ac:chgData name="Weifeng Xu" userId="e7aed605-a3dd-4d5a-a692-a87037af107b" providerId="ADAL" clId="{51BD2A79-80D4-433F-A732-2B17722F1121}" dt="2021-11-18T14:09:25.350" v="2016" actId="478"/>
          <ac:cxnSpMkLst>
            <pc:docMk/>
            <pc:sldMk cId="1745657891" sldId="278"/>
            <ac:cxnSpMk id="11" creationId="{4BA469F0-66E9-4EB3-BDE3-A4105F6B2172}"/>
          </ac:cxnSpMkLst>
        </pc:cxnChg>
        <pc:cxnChg chg="add del mod">
          <ac:chgData name="Weifeng Xu" userId="e7aed605-a3dd-4d5a-a692-a87037af107b" providerId="ADAL" clId="{51BD2A79-80D4-433F-A732-2B17722F1121}" dt="2021-11-18T14:09:28.350" v="2017" actId="478"/>
          <ac:cxnSpMkLst>
            <pc:docMk/>
            <pc:sldMk cId="1745657891" sldId="278"/>
            <ac:cxnSpMk id="12" creationId="{7E08D135-DA06-4385-BA38-6DB72C495ED4}"/>
          </ac:cxnSpMkLst>
        </pc:cxnChg>
      </pc:sldChg>
      <pc:sldChg chg="addSp delSp modSp mod modClrScheme chgLayout">
        <pc:chgData name="Weifeng Xu" userId="e7aed605-a3dd-4d5a-a692-a87037af107b" providerId="ADAL" clId="{51BD2A79-80D4-433F-A732-2B17722F1121}" dt="2022-04-20T15:03:08" v="9096" actId="1076"/>
        <pc:sldMkLst>
          <pc:docMk/>
          <pc:sldMk cId="3258344019" sldId="279"/>
        </pc:sldMkLst>
        <pc:spChg chg="add del mod">
          <ac:chgData name="Weifeng Xu" userId="e7aed605-a3dd-4d5a-a692-a87037af107b" providerId="ADAL" clId="{51BD2A79-80D4-433F-A732-2B17722F1121}" dt="2021-11-21T14:44:42.556" v="6772"/>
          <ac:spMkLst>
            <pc:docMk/>
            <pc:sldMk cId="3258344019" sldId="279"/>
            <ac:spMk id="3" creationId="{26ACDBD0-3A65-408A-8187-7ABEBDF6BA1C}"/>
          </ac:spMkLst>
        </pc:spChg>
        <pc:spChg chg="add del mod ord">
          <ac:chgData name="Weifeng Xu" userId="e7aed605-a3dd-4d5a-a692-a87037af107b" providerId="ADAL" clId="{51BD2A79-80D4-433F-A732-2B17722F1121}" dt="2021-11-14T00:21:38.650" v="478" actId="700"/>
          <ac:spMkLst>
            <pc:docMk/>
            <pc:sldMk cId="3258344019" sldId="279"/>
            <ac:spMk id="3" creationId="{3B94C5E7-3FB4-488F-A16E-DA68779C878E}"/>
          </ac:spMkLst>
        </pc:spChg>
        <pc:spChg chg="add del mod">
          <ac:chgData name="Weifeng Xu" userId="e7aed605-a3dd-4d5a-a692-a87037af107b" providerId="ADAL" clId="{51BD2A79-80D4-433F-A732-2B17722F1121}" dt="2021-11-02T15:03:20.513" v="12" actId="478"/>
          <ac:spMkLst>
            <pc:docMk/>
            <pc:sldMk cId="3258344019" sldId="279"/>
            <ac:spMk id="3" creationId="{92BD7637-A4DF-4A68-ADE3-7E04E73B6BDC}"/>
          </ac:spMkLst>
        </pc:spChg>
        <pc:spChg chg="mod">
          <ac:chgData name="Weifeng Xu" userId="e7aed605-a3dd-4d5a-a692-a87037af107b" providerId="ADAL" clId="{51BD2A79-80D4-433F-A732-2B17722F1121}" dt="2021-11-14T00:21:44.760" v="479" actId="1076"/>
          <ac:spMkLst>
            <pc:docMk/>
            <pc:sldMk cId="3258344019" sldId="279"/>
            <ac:spMk id="4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8T14:26:06.841" v="2124" actId="1037"/>
          <ac:spMkLst>
            <pc:docMk/>
            <pc:sldMk cId="3258344019" sldId="279"/>
            <ac:spMk id="5" creationId="{00000000-0000-0000-0000-000000000000}"/>
          </ac:spMkLst>
        </pc:spChg>
        <pc:spChg chg="add mod ord">
          <ac:chgData name="Weifeng Xu" userId="e7aed605-a3dd-4d5a-a692-a87037af107b" providerId="ADAL" clId="{51BD2A79-80D4-433F-A732-2B17722F1121}" dt="2022-04-20T15:03:08" v="9096" actId="1076"/>
          <ac:spMkLst>
            <pc:docMk/>
            <pc:sldMk cId="3258344019" sldId="279"/>
            <ac:spMk id="6" creationId="{2C5131DC-DB37-4F5F-9718-E70D9A13BF9E}"/>
          </ac:spMkLst>
        </pc:spChg>
        <pc:spChg chg="add mod">
          <ac:chgData name="Weifeng Xu" userId="e7aed605-a3dd-4d5a-a692-a87037af107b" providerId="ADAL" clId="{51BD2A79-80D4-433F-A732-2B17722F1121}" dt="2021-11-21T14:45:13.358" v="6812" actId="20577"/>
          <ac:spMkLst>
            <pc:docMk/>
            <pc:sldMk cId="3258344019" sldId="279"/>
            <ac:spMk id="7" creationId="{EF2346CE-FB7D-48F9-A1F2-420412B7FFDD}"/>
          </ac:spMkLst>
        </pc:spChg>
        <pc:spChg chg="add mod">
          <ac:chgData name="Weifeng Xu" userId="e7aed605-a3dd-4d5a-a692-a87037af107b" providerId="ADAL" clId="{51BD2A79-80D4-433F-A732-2B17722F1121}" dt="2021-11-15T03:57:48.102" v="1209" actId="14100"/>
          <ac:spMkLst>
            <pc:docMk/>
            <pc:sldMk cId="3258344019" sldId="279"/>
            <ac:spMk id="10" creationId="{28C65523-F8F0-40ED-B9EB-6FBD386CA461}"/>
          </ac:spMkLst>
        </pc:spChg>
        <pc:spChg chg="add mod">
          <ac:chgData name="Weifeng Xu" userId="e7aed605-a3dd-4d5a-a692-a87037af107b" providerId="ADAL" clId="{51BD2A79-80D4-433F-A732-2B17722F1121}" dt="2022-04-20T15:03:07.468" v="9095" actId="14100"/>
          <ac:spMkLst>
            <pc:docMk/>
            <pc:sldMk cId="3258344019" sldId="279"/>
            <ac:spMk id="12" creationId="{2177E019-9643-4BE5-B3FE-F0831F18AEEA}"/>
          </ac:spMkLst>
        </pc:spChg>
        <pc:spChg chg="add mod">
          <ac:chgData name="Weifeng Xu" userId="e7aed605-a3dd-4d5a-a692-a87037af107b" providerId="ADAL" clId="{51BD2A79-80D4-433F-A732-2B17722F1121}" dt="2021-11-18T14:30:26.012" v="2165" actId="404"/>
          <ac:spMkLst>
            <pc:docMk/>
            <pc:sldMk cId="3258344019" sldId="279"/>
            <ac:spMk id="13" creationId="{93322E67-EEFB-47DA-A31E-105A0CD92C84}"/>
          </ac:spMkLst>
        </pc:spChg>
        <pc:picChg chg="mod">
          <ac:chgData name="Weifeng Xu" userId="e7aed605-a3dd-4d5a-a692-a87037af107b" providerId="ADAL" clId="{51BD2A79-80D4-433F-A732-2B17722F1121}" dt="2021-11-14T00:21:44.760" v="479" actId="1076"/>
          <ac:picMkLst>
            <pc:docMk/>
            <pc:sldMk cId="3258344019" sldId="279"/>
            <ac:picMk id="2" creationId="{00000000-0000-0000-0000-000000000000}"/>
          </ac:picMkLst>
        </pc:picChg>
        <pc:picChg chg="add mod">
          <ac:chgData name="Weifeng Xu" userId="e7aed605-a3dd-4d5a-a692-a87037af107b" providerId="ADAL" clId="{51BD2A79-80D4-433F-A732-2B17722F1121}" dt="2022-04-20T15:02:36.157" v="9090" actId="1076"/>
          <ac:picMkLst>
            <pc:docMk/>
            <pc:sldMk cId="3258344019" sldId="279"/>
            <ac:picMk id="15" creationId="{E127BD6B-0A9A-44F4-ADB9-6E767AE6CB2D}"/>
          </ac:picMkLst>
        </pc:picChg>
        <pc:picChg chg="add del mod">
          <ac:chgData name="Weifeng Xu" userId="e7aed605-a3dd-4d5a-a692-a87037af107b" providerId="ADAL" clId="{51BD2A79-80D4-433F-A732-2B17722F1121}" dt="2022-04-20T15:02:30.928" v="9088" actId="478"/>
          <ac:picMkLst>
            <pc:docMk/>
            <pc:sldMk cId="3258344019" sldId="279"/>
            <ac:picMk id="1026" creationId="{565D0BBD-2380-4332-B6C6-A69944B277AD}"/>
          </ac:picMkLst>
        </pc:picChg>
        <pc:cxnChg chg="mod">
          <ac:chgData name="Weifeng Xu" userId="e7aed605-a3dd-4d5a-a692-a87037af107b" providerId="ADAL" clId="{51BD2A79-80D4-433F-A732-2B17722F1121}" dt="2021-11-14T00:21:44.760" v="479" actId="1076"/>
          <ac:cxnSpMkLst>
            <pc:docMk/>
            <pc:sldMk cId="3258344019" sldId="279"/>
            <ac:cxnSpMk id="8" creationId="{00000000-0000-0000-0000-000000000000}"/>
          </ac:cxnSpMkLst>
        </pc:cxnChg>
        <pc:cxnChg chg="mod">
          <ac:chgData name="Weifeng Xu" userId="e7aed605-a3dd-4d5a-a692-a87037af107b" providerId="ADAL" clId="{51BD2A79-80D4-433F-A732-2B17722F1121}" dt="2021-11-14T00:21:44.760" v="479" actId="1076"/>
          <ac:cxnSpMkLst>
            <pc:docMk/>
            <pc:sldMk cId="3258344019" sldId="279"/>
            <ac:cxnSpMk id="9" creationId="{00000000-0000-0000-0000-000000000000}"/>
          </ac:cxnSpMkLst>
        </pc:cxnChg>
        <pc:cxnChg chg="add mod">
          <ac:chgData name="Weifeng Xu" userId="e7aed605-a3dd-4d5a-a692-a87037af107b" providerId="ADAL" clId="{51BD2A79-80D4-433F-A732-2B17722F1121}" dt="2021-11-15T03:57:51.780" v="1210" actId="14100"/>
          <ac:cxnSpMkLst>
            <pc:docMk/>
            <pc:sldMk cId="3258344019" sldId="279"/>
            <ac:cxnSpMk id="11" creationId="{189D8A6F-9250-42CE-8435-8662AEF18F7F}"/>
          </ac:cxnSpMkLst>
        </pc:cxnChg>
        <pc:cxnChg chg="add mod">
          <ac:chgData name="Weifeng Xu" userId="e7aed605-a3dd-4d5a-a692-a87037af107b" providerId="ADAL" clId="{51BD2A79-80D4-433F-A732-2B17722F1121}" dt="2021-11-18T14:30:37.932" v="2166" actId="13822"/>
          <ac:cxnSpMkLst>
            <pc:docMk/>
            <pc:sldMk cId="3258344019" sldId="279"/>
            <ac:cxnSpMk id="14" creationId="{7090EED6-D329-4BBE-85B1-DCD93F37A1DF}"/>
          </ac:cxnSpMkLst>
        </pc:cxnChg>
      </pc:sldChg>
      <pc:sldChg chg="modSp mod">
        <pc:chgData name="Weifeng Xu" userId="e7aed605-a3dd-4d5a-a692-a87037af107b" providerId="ADAL" clId="{51BD2A79-80D4-433F-A732-2B17722F1121}" dt="2021-11-23T14:04:28.192" v="8447" actId="207"/>
        <pc:sldMkLst>
          <pc:docMk/>
          <pc:sldMk cId="2958228393" sldId="280"/>
        </pc:sldMkLst>
        <pc:spChg chg="mod">
          <ac:chgData name="Weifeng Xu" userId="e7aed605-a3dd-4d5a-a692-a87037af107b" providerId="ADAL" clId="{51BD2A79-80D4-433F-A732-2B17722F1121}" dt="2021-11-23T14:04:28.192" v="8447" actId="207"/>
          <ac:spMkLst>
            <pc:docMk/>
            <pc:sldMk cId="2958228393" sldId="280"/>
            <ac:spMk id="4" creationId="{00000000-0000-0000-0000-000000000000}"/>
          </ac:spMkLst>
        </pc:spChg>
      </pc:sldChg>
      <pc:sldChg chg="addSp delSp modSp mod">
        <pc:chgData name="Weifeng Xu" userId="e7aed605-a3dd-4d5a-a692-a87037af107b" providerId="ADAL" clId="{51BD2A79-80D4-433F-A732-2B17722F1121}" dt="2021-11-30T18:13:21.943" v="9000" actId="1076"/>
        <pc:sldMkLst>
          <pc:docMk/>
          <pc:sldMk cId="241456241" sldId="281"/>
        </pc:sldMkLst>
        <pc:spChg chg="mod">
          <ac:chgData name="Weifeng Xu" userId="e7aed605-a3dd-4d5a-a692-a87037af107b" providerId="ADAL" clId="{51BD2A79-80D4-433F-A732-2B17722F1121}" dt="2021-11-14T00:24:00.634" v="495" actId="20577"/>
          <ac:spMkLst>
            <pc:docMk/>
            <pc:sldMk cId="241456241" sldId="281"/>
            <ac:spMk id="2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30T18:12:42.823" v="8993" actId="14100"/>
          <ac:spMkLst>
            <pc:docMk/>
            <pc:sldMk cId="241456241" sldId="281"/>
            <ac:spMk id="3" creationId="{00000000-0000-0000-0000-000000000000}"/>
          </ac:spMkLst>
        </pc:spChg>
        <pc:picChg chg="del mod">
          <ac:chgData name="Weifeng Xu" userId="e7aed605-a3dd-4d5a-a692-a87037af107b" providerId="ADAL" clId="{51BD2A79-80D4-433F-A732-2B17722F1121}" dt="2021-11-20T00:44:34.667" v="4487" actId="478"/>
          <ac:picMkLst>
            <pc:docMk/>
            <pc:sldMk cId="241456241" sldId="281"/>
            <ac:picMk id="4" creationId="{00000000-0000-0000-0000-000000000000}"/>
          </ac:picMkLst>
        </pc:picChg>
        <pc:picChg chg="add mod">
          <ac:chgData name="Weifeng Xu" userId="e7aed605-a3dd-4d5a-a692-a87037af107b" providerId="ADAL" clId="{51BD2A79-80D4-433F-A732-2B17722F1121}" dt="2021-11-30T18:13:21.943" v="9000" actId="1076"/>
          <ac:picMkLst>
            <pc:docMk/>
            <pc:sldMk cId="241456241" sldId="281"/>
            <ac:picMk id="5" creationId="{4E9D3505-B81C-4614-AC04-667A260F6980}"/>
          </ac:picMkLst>
        </pc:picChg>
      </pc:sldChg>
      <pc:sldChg chg="addSp modSp mod">
        <pc:chgData name="Weifeng Xu" userId="e7aed605-a3dd-4d5a-a692-a87037af107b" providerId="ADAL" clId="{51BD2A79-80D4-433F-A732-2B17722F1121}" dt="2021-11-19T00:35:27.543" v="2993"/>
        <pc:sldMkLst>
          <pc:docMk/>
          <pc:sldMk cId="2302674784" sldId="282"/>
        </pc:sldMkLst>
        <pc:grpChg chg="mod">
          <ac:chgData name="Weifeng Xu" userId="e7aed605-a3dd-4d5a-a692-a87037af107b" providerId="ADAL" clId="{51BD2A79-80D4-433F-A732-2B17722F1121}" dt="2021-11-19T00:35:16.261" v="2989"/>
          <ac:grpSpMkLst>
            <pc:docMk/>
            <pc:sldMk cId="2302674784" sldId="282"/>
            <ac:grpSpMk id="7" creationId="{131FA6C1-4133-4EE6-AD40-1EA2F4F4CEF5}"/>
          </ac:grpSpMkLst>
        </pc:grpChg>
        <pc:grpChg chg="mod">
          <ac:chgData name="Weifeng Xu" userId="e7aed605-a3dd-4d5a-a692-a87037af107b" providerId="ADAL" clId="{51BD2A79-80D4-433F-A732-2B17722F1121}" dt="2021-11-19T00:35:27.543" v="2993"/>
          <ac:grpSpMkLst>
            <pc:docMk/>
            <pc:sldMk cId="2302674784" sldId="282"/>
            <ac:grpSpMk id="11" creationId="{28B03242-3BA6-4D71-93F7-CC315DAD53C8}"/>
          </ac:grpSpMkLst>
        </pc:grpChg>
        <pc:inkChg chg="add">
          <ac:chgData name="Weifeng Xu" userId="e7aed605-a3dd-4d5a-a692-a87037af107b" providerId="ADAL" clId="{51BD2A79-80D4-433F-A732-2B17722F1121}" dt="2021-11-19T00:35:11.589" v="2986" actId="9405"/>
          <ac:inkMkLst>
            <pc:docMk/>
            <pc:sldMk cId="2302674784" sldId="282"/>
            <ac:inkMk id="3" creationId="{D1F8F9E7-4951-4A25-89EA-FE6BC80F0071}"/>
          </ac:inkMkLst>
        </pc:inkChg>
        <pc:inkChg chg="add mod">
          <ac:chgData name="Weifeng Xu" userId="e7aed605-a3dd-4d5a-a692-a87037af107b" providerId="ADAL" clId="{51BD2A79-80D4-433F-A732-2B17722F1121}" dt="2021-11-19T00:35:16.261" v="2989"/>
          <ac:inkMkLst>
            <pc:docMk/>
            <pc:sldMk cId="2302674784" sldId="282"/>
            <ac:inkMk id="4" creationId="{3FA2687C-1F97-4751-9FA9-D622CAC5F960}"/>
          </ac:inkMkLst>
        </pc:inkChg>
        <pc:inkChg chg="add mod">
          <ac:chgData name="Weifeng Xu" userId="e7aed605-a3dd-4d5a-a692-a87037af107b" providerId="ADAL" clId="{51BD2A79-80D4-433F-A732-2B17722F1121}" dt="2021-11-19T00:35:16.261" v="2989"/>
          <ac:inkMkLst>
            <pc:docMk/>
            <pc:sldMk cId="2302674784" sldId="282"/>
            <ac:inkMk id="6" creationId="{9CF04D4C-DCAA-47C5-AA3B-4506F47C0952}"/>
          </ac:inkMkLst>
        </pc:inkChg>
        <pc:inkChg chg="add">
          <ac:chgData name="Weifeng Xu" userId="e7aed605-a3dd-4d5a-a692-a87037af107b" providerId="ADAL" clId="{51BD2A79-80D4-433F-A732-2B17722F1121}" dt="2021-11-19T00:35:21.614" v="2990" actId="9405"/>
          <ac:inkMkLst>
            <pc:docMk/>
            <pc:sldMk cId="2302674784" sldId="282"/>
            <ac:inkMk id="8" creationId="{5AC1B0EA-33C0-4212-A529-F7167B714054}"/>
          </ac:inkMkLst>
        </pc:inkChg>
        <pc:inkChg chg="add mod">
          <ac:chgData name="Weifeng Xu" userId="e7aed605-a3dd-4d5a-a692-a87037af107b" providerId="ADAL" clId="{51BD2A79-80D4-433F-A732-2B17722F1121}" dt="2021-11-19T00:35:27.543" v="2993"/>
          <ac:inkMkLst>
            <pc:docMk/>
            <pc:sldMk cId="2302674784" sldId="282"/>
            <ac:inkMk id="9" creationId="{CE10B1C5-3A5F-4519-B13F-CD94AB7A2495}"/>
          </ac:inkMkLst>
        </pc:inkChg>
        <pc:inkChg chg="add mod">
          <ac:chgData name="Weifeng Xu" userId="e7aed605-a3dd-4d5a-a692-a87037af107b" providerId="ADAL" clId="{51BD2A79-80D4-433F-A732-2B17722F1121}" dt="2021-11-19T00:35:27.543" v="2993"/>
          <ac:inkMkLst>
            <pc:docMk/>
            <pc:sldMk cId="2302674784" sldId="282"/>
            <ac:inkMk id="10" creationId="{AAB82229-53F9-458B-94EE-217F075906D9}"/>
          </ac:inkMkLst>
        </pc:inkChg>
      </pc:sldChg>
      <pc:sldChg chg="addSp delSp modSp mod ord modNotesTx">
        <pc:chgData name="Weifeng Xu" userId="e7aed605-a3dd-4d5a-a692-a87037af107b" providerId="ADAL" clId="{51BD2A79-80D4-433F-A732-2B17722F1121}" dt="2021-11-30T23:24:15.154" v="9020" actId="20577"/>
        <pc:sldMkLst>
          <pc:docMk/>
          <pc:sldMk cId="2685611999" sldId="283"/>
        </pc:sldMkLst>
        <pc:spChg chg="mod">
          <ac:chgData name="Weifeng Xu" userId="e7aed605-a3dd-4d5a-a692-a87037af107b" providerId="ADAL" clId="{51BD2A79-80D4-433F-A732-2B17722F1121}" dt="2021-11-20T01:32:43.168" v="5226" actId="20577"/>
          <ac:spMkLst>
            <pc:docMk/>
            <pc:sldMk cId="2685611999" sldId="283"/>
            <ac:spMk id="2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30T23:24:15.154" v="9020" actId="20577"/>
          <ac:spMkLst>
            <pc:docMk/>
            <pc:sldMk cId="2685611999" sldId="283"/>
            <ac:spMk id="3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7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9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11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12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14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15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16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17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18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19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20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21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22" creationId="{00000000-0000-0000-0000-000000000000}"/>
          </ac:spMkLst>
        </pc:spChg>
        <pc:spChg chg="add del mod">
          <ac:chgData name="Weifeng Xu" userId="e7aed605-a3dd-4d5a-a692-a87037af107b" providerId="ADAL" clId="{51BD2A79-80D4-433F-A732-2B17722F1121}" dt="2021-11-20T01:36:54.626" v="5238" actId="478"/>
          <ac:spMkLst>
            <pc:docMk/>
            <pc:sldMk cId="2685611999" sldId="283"/>
            <ac:spMk id="23" creationId="{D535DB8E-D4BA-437E-B4D1-27A0EC58E97C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24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25" creationId="{00000000-0000-0000-0000-000000000000}"/>
          </ac:spMkLst>
        </pc:spChg>
        <pc:spChg chg="del mod">
          <ac:chgData name="Weifeng Xu" userId="e7aed605-a3dd-4d5a-a692-a87037af107b" providerId="ADAL" clId="{51BD2A79-80D4-433F-A732-2B17722F1121}" dt="2021-11-19T19:45:28.846" v="4113" actId="478"/>
          <ac:spMkLst>
            <pc:docMk/>
            <pc:sldMk cId="2685611999" sldId="283"/>
            <ac:spMk id="26" creationId="{00000000-0000-0000-0000-000000000000}"/>
          </ac:spMkLst>
        </pc:spChg>
        <pc:picChg chg="del">
          <ac:chgData name="Weifeng Xu" userId="e7aed605-a3dd-4d5a-a692-a87037af107b" providerId="ADAL" clId="{51BD2A79-80D4-433F-A732-2B17722F1121}" dt="2021-11-19T19:45:23.749" v="4112" actId="478"/>
          <ac:picMkLst>
            <pc:docMk/>
            <pc:sldMk cId="2685611999" sldId="283"/>
            <ac:picMk id="29" creationId="{00000000-0000-0000-0000-000000000000}"/>
          </ac:picMkLst>
        </pc:picChg>
        <pc:cxnChg chg="del mod">
          <ac:chgData name="Weifeng Xu" userId="e7aed605-a3dd-4d5a-a692-a87037af107b" providerId="ADAL" clId="{51BD2A79-80D4-433F-A732-2B17722F1121}" dt="2021-11-19T19:45:28.846" v="4113" actId="478"/>
          <ac:cxnSpMkLst>
            <pc:docMk/>
            <pc:sldMk cId="2685611999" sldId="283"/>
            <ac:cxnSpMk id="28" creationId="{00000000-0000-0000-0000-000000000000}"/>
          </ac:cxnSpMkLst>
        </pc:cxnChg>
      </pc:sldChg>
      <pc:sldChg chg="addSp modSp mod">
        <pc:chgData name="Weifeng Xu" userId="e7aed605-a3dd-4d5a-a692-a87037af107b" providerId="ADAL" clId="{51BD2A79-80D4-433F-A732-2B17722F1121}" dt="2021-11-20T02:14:00.417" v="5581" actId="14100"/>
        <pc:sldMkLst>
          <pc:docMk/>
          <pc:sldMk cId="4217534348" sldId="284"/>
        </pc:sldMkLst>
        <pc:spChg chg="mod">
          <ac:chgData name="Weifeng Xu" userId="e7aed605-a3dd-4d5a-a692-a87037af107b" providerId="ADAL" clId="{51BD2A79-80D4-433F-A732-2B17722F1121}" dt="2021-11-20T02:10:10.147" v="5507" actId="6549"/>
          <ac:spMkLst>
            <pc:docMk/>
            <pc:sldMk cId="4217534348" sldId="284"/>
            <ac:spMk id="2" creationId="{00000000-0000-0000-0000-000000000000}"/>
          </ac:spMkLst>
        </pc:spChg>
        <pc:spChg chg="add mod">
          <ac:chgData name="Weifeng Xu" userId="e7aed605-a3dd-4d5a-a692-a87037af107b" providerId="ADAL" clId="{51BD2A79-80D4-433F-A732-2B17722F1121}" dt="2021-11-20T02:11:04.094" v="5511" actId="208"/>
          <ac:spMkLst>
            <pc:docMk/>
            <pc:sldMk cId="4217534348" sldId="284"/>
            <ac:spMk id="33" creationId="{5070154F-967D-4503-896B-C5A6FEB54E59}"/>
          </ac:spMkLst>
        </pc:spChg>
        <pc:spChg chg="add mod">
          <ac:chgData name="Weifeng Xu" userId="e7aed605-a3dd-4d5a-a692-a87037af107b" providerId="ADAL" clId="{51BD2A79-80D4-433F-A732-2B17722F1121}" dt="2021-11-20T02:13:10.727" v="5577" actId="1076"/>
          <ac:spMkLst>
            <pc:docMk/>
            <pc:sldMk cId="4217534348" sldId="284"/>
            <ac:spMk id="35" creationId="{EE5E998F-07BD-438D-93BB-29F59F124E94}"/>
          </ac:spMkLst>
        </pc:spChg>
        <pc:spChg chg="mod">
          <ac:chgData name="Weifeng Xu" userId="e7aed605-a3dd-4d5a-a692-a87037af107b" providerId="ADAL" clId="{51BD2A79-80D4-433F-A732-2B17722F1121}" dt="2021-11-20T02:11:30.077" v="5512" actId="14100"/>
          <ac:spMkLst>
            <pc:docMk/>
            <pc:sldMk cId="4217534348" sldId="284"/>
            <ac:spMk id="43" creationId="{00000000-0000-0000-0000-000000000000}"/>
          </ac:spMkLst>
        </pc:spChg>
        <pc:spChg chg="add mod">
          <ac:chgData name="Weifeng Xu" userId="e7aed605-a3dd-4d5a-a692-a87037af107b" providerId="ADAL" clId="{51BD2A79-80D4-433F-A732-2B17722F1121}" dt="2021-11-20T02:13:14.788" v="5578" actId="404"/>
          <ac:spMkLst>
            <pc:docMk/>
            <pc:sldMk cId="4217534348" sldId="284"/>
            <ac:spMk id="44" creationId="{E603C5DC-40AF-4424-A82F-ABD237AD0D95}"/>
          </ac:spMkLst>
        </pc:spChg>
        <pc:cxnChg chg="add">
          <ac:chgData name="Weifeng Xu" userId="e7aed605-a3dd-4d5a-a692-a87037af107b" providerId="ADAL" clId="{51BD2A79-80D4-433F-A732-2B17722F1121}" dt="2021-11-20T02:13:26.435" v="5579" actId="11529"/>
          <ac:cxnSpMkLst>
            <pc:docMk/>
            <pc:sldMk cId="4217534348" sldId="284"/>
            <ac:cxnSpMk id="17" creationId="{DBAECC2C-B1F1-4E0E-8F9E-659CD6E8CCF2}"/>
          </ac:cxnSpMkLst>
        </pc:cxnChg>
        <pc:cxnChg chg="add mod">
          <ac:chgData name="Weifeng Xu" userId="e7aed605-a3dd-4d5a-a692-a87037af107b" providerId="ADAL" clId="{51BD2A79-80D4-433F-A732-2B17722F1121}" dt="2021-11-20T02:14:00.417" v="5581" actId="14100"/>
          <ac:cxnSpMkLst>
            <pc:docMk/>
            <pc:sldMk cId="4217534348" sldId="284"/>
            <ac:cxnSpMk id="27" creationId="{59487FE7-355C-4763-978C-90DAB3F3293D}"/>
          </ac:cxnSpMkLst>
        </pc:cxnChg>
      </pc:sldChg>
      <pc:sldChg chg="ord">
        <pc:chgData name="Weifeng Xu" userId="e7aed605-a3dd-4d5a-a692-a87037af107b" providerId="ADAL" clId="{51BD2A79-80D4-433F-A732-2B17722F1121}" dt="2021-11-20T02:15:14.095" v="5585"/>
        <pc:sldMkLst>
          <pc:docMk/>
          <pc:sldMk cId="2046835620" sldId="285"/>
        </pc:sldMkLst>
      </pc:sldChg>
      <pc:sldChg chg="addSp delSp modSp mod">
        <pc:chgData name="Weifeng Xu" userId="e7aed605-a3dd-4d5a-a692-a87037af107b" providerId="ADAL" clId="{51BD2A79-80D4-433F-A732-2B17722F1121}" dt="2021-11-19T00:25:19.061" v="2985"/>
        <pc:sldMkLst>
          <pc:docMk/>
          <pc:sldMk cId="3100267971" sldId="286"/>
        </pc:sldMkLst>
        <pc:spChg chg="del">
          <ac:chgData name="Weifeng Xu" userId="e7aed605-a3dd-4d5a-a692-a87037af107b" providerId="ADAL" clId="{51BD2A79-80D4-433F-A732-2B17722F1121}" dt="2021-11-19T00:22:41.221" v="2945" actId="478"/>
          <ac:spMkLst>
            <pc:docMk/>
            <pc:sldMk cId="3100267971" sldId="286"/>
            <ac:spMk id="7" creationId="{00000000-0000-0000-0000-000000000000}"/>
          </ac:spMkLst>
        </pc:spChg>
        <pc:grpChg chg="del mod">
          <ac:chgData name="Weifeng Xu" userId="e7aed605-a3dd-4d5a-a692-a87037af107b" providerId="ADAL" clId="{51BD2A79-80D4-433F-A732-2B17722F1121}" dt="2021-11-19T00:22:30.983" v="2944" actId="478"/>
          <ac:grpSpMkLst>
            <pc:docMk/>
            <pc:sldMk cId="3100267971" sldId="286"/>
            <ac:grpSpMk id="9" creationId="{302D54BA-6399-49CD-9968-14131EB48F20}"/>
          </ac:grpSpMkLst>
        </pc:grpChg>
        <pc:grpChg chg="del mod">
          <ac:chgData name="Weifeng Xu" userId="e7aed605-a3dd-4d5a-a692-a87037af107b" providerId="ADAL" clId="{51BD2A79-80D4-433F-A732-2B17722F1121}" dt="2021-11-19T00:22:29.536" v="2943" actId="478"/>
          <ac:grpSpMkLst>
            <pc:docMk/>
            <pc:sldMk cId="3100267971" sldId="286"/>
            <ac:grpSpMk id="13" creationId="{71F0956D-23A9-4D34-894C-35261E2F7ADA}"/>
          </ac:grpSpMkLst>
        </pc:grpChg>
        <pc:grpChg chg="mod">
          <ac:chgData name="Weifeng Xu" userId="e7aed605-a3dd-4d5a-a692-a87037af107b" providerId="ADAL" clId="{51BD2A79-80D4-433F-A732-2B17722F1121}" dt="2021-11-02T15:32:14.641" v="29"/>
          <ac:grpSpMkLst>
            <pc:docMk/>
            <pc:sldMk cId="3100267971" sldId="286"/>
            <ac:grpSpMk id="19" creationId="{73D29608-73B5-44B9-BE0C-A3F0302F3CC5}"/>
          </ac:grpSpMkLst>
        </pc:grpChg>
        <pc:grpChg chg="add del mod">
          <ac:chgData name="Weifeng Xu" userId="e7aed605-a3dd-4d5a-a692-a87037af107b" providerId="ADAL" clId="{51BD2A79-80D4-433F-A732-2B17722F1121}" dt="2021-11-19T00:24:44.189" v="2975"/>
          <ac:grpSpMkLst>
            <pc:docMk/>
            <pc:sldMk cId="3100267971" sldId="286"/>
            <ac:grpSpMk id="19" creationId="{8D9C349B-890C-4C7F-A728-CF22ECCAFDCE}"/>
          </ac:grpSpMkLst>
        </pc:grpChg>
        <pc:grpChg chg="del mod">
          <ac:chgData name="Weifeng Xu" userId="e7aed605-a3dd-4d5a-a692-a87037af107b" providerId="ADAL" clId="{51BD2A79-80D4-433F-A732-2B17722F1121}" dt="2021-11-02T15:32:41.999" v="46"/>
          <ac:grpSpMkLst>
            <pc:docMk/>
            <pc:sldMk cId="3100267971" sldId="286"/>
            <ac:grpSpMk id="24" creationId="{1472DA76-C24C-4AFE-A005-D169D2CE61C6}"/>
          </ac:grpSpMkLst>
        </pc:grpChg>
        <pc:grpChg chg="del mod">
          <ac:chgData name="Weifeng Xu" userId="e7aed605-a3dd-4d5a-a692-a87037af107b" providerId="ADAL" clId="{51BD2A79-80D4-433F-A732-2B17722F1121}" dt="2021-11-02T15:32:45.154" v="51"/>
          <ac:grpSpMkLst>
            <pc:docMk/>
            <pc:sldMk cId="3100267971" sldId="286"/>
            <ac:grpSpMk id="33" creationId="{694FCD89-0ED9-4773-A623-C961D62BAD58}"/>
          </ac:grpSpMkLst>
        </pc:grpChg>
        <pc:grpChg chg="del mod">
          <ac:chgData name="Weifeng Xu" userId="e7aed605-a3dd-4d5a-a692-a87037af107b" providerId="ADAL" clId="{51BD2A79-80D4-433F-A732-2B17722F1121}" dt="2021-11-02T15:32:49.043" v="54"/>
          <ac:grpSpMkLst>
            <pc:docMk/>
            <pc:sldMk cId="3100267971" sldId="286"/>
            <ac:grpSpMk id="38" creationId="{70340F07-1B30-47AD-8AF0-F28C780FE0F2}"/>
          </ac:grpSpMkLst>
        </pc:grpChg>
        <pc:grpChg chg="mod">
          <ac:chgData name="Weifeng Xu" userId="e7aed605-a3dd-4d5a-a692-a87037af107b" providerId="ADAL" clId="{51BD2A79-80D4-433F-A732-2B17722F1121}" dt="2021-11-02T15:32:49.043" v="54"/>
          <ac:grpSpMkLst>
            <pc:docMk/>
            <pc:sldMk cId="3100267971" sldId="286"/>
            <ac:grpSpMk id="41" creationId="{A851F1D1-3ADC-4B5F-9516-11405E41623F}"/>
          </ac:grpSpMkLst>
        </pc:grpChg>
        <pc:grpChg chg="add del mod">
          <ac:chgData name="Weifeng Xu" userId="e7aed605-a3dd-4d5a-a692-a87037af107b" providerId="ADAL" clId="{51BD2A79-80D4-433F-A732-2B17722F1121}" dt="2021-11-19T00:24:43.149" v="2970"/>
          <ac:grpSpMkLst>
            <pc:docMk/>
            <pc:sldMk cId="3100267971" sldId="286"/>
            <ac:grpSpMk id="43" creationId="{4927A36D-E0A5-4735-8A89-7B5CD0295DF7}"/>
          </ac:grpSpMkLst>
        </pc:grpChg>
        <pc:grpChg chg="mod">
          <ac:chgData name="Weifeng Xu" userId="e7aed605-a3dd-4d5a-a692-a87037af107b" providerId="ADAL" clId="{51BD2A79-80D4-433F-A732-2B17722F1121}" dt="2021-11-19T00:25:02.884" v="2981"/>
          <ac:grpSpMkLst>
            <pc:docMk/>
            <pc:sldMk cId="3100267971" sldId="286"/>
            <ac:grpSpMk id="50" creationId="{7FA168DC-BF11-4E8A-B687-DE8B88A809FD}"/>
          </ac:grpSpMkLst>
        </pc:grpChg>
        <pc:grpChg chg="mod">
          <ac:chgData name="Weifeng Xu" userId="e7aed605-a3dd-4d5a-a692-a87037af107b" providerId="ADAL" clId="{51BD2A79-80D4-433F-A732-2B17722F1121}" dt="2021-11-19T00:25:19.061" v="2985"/>
          <ac:grpSpMkLst>
            <pc:docMk/>
            <pc:sldMk cId="3100267971" sldId="286"/>
            <ac:grpSpMk id="54" creationId="{FCE9B6BE-5E2A-454E-955D-1C41B1F1AEB9}"/>
          </ac:grpSpMkLst>
        </pc:grpChg>
        <pc:inkChg chg="add mod">
          <ac:chgData name="Weifeng Xu" userId="e7aed605-a3dd-4d5a-a692-a87037af107b" providerId="ADAL" clId="{51BD2A79-80D4-433F-A732-2B17722F1121}" dt="2021-11-02T15:29:48.613" v="16"/>
          <ac:inkMkLst>
            <pc:docMk/>
            <pc:sldMk cId="3100267971" sldId="286"/>
            <ac:inkMk id="3" creationId="{3FAAEDC7-CCF0-4D2E-AA8D-BB927A61C412}"/>
          </ac:inkMkLst>
        </pc:inkChg>
        <pc:inkChg chg="add mod">
          <ac:chgData name="Weifeng Xu" userId="e7aed605-a3dd-4d5a-a692-a87037af107b" providerId="ADAL" clId="{51BD2A79-80D4-433F-A732-2B17722F1121}" dt="2021-11-02T15:29:48.613" v="16"/>
          <ac:inkMkLst>
            <pc:docMk/>
            <pc:sldMk cId="3100267971" sldId="286"/>
            <ac:inkMk id="6" creationId="{82D705F2-A448-405F-8ACB-65C0CF2EC281}"/>
          </ac:inkMkLst>
        </pc:inkChg>
        <pc:inkChg chg="add mod">
          <ac:chgData name="Weifeng Xu" userId="e7aed605-a3dd-4d5a-a692-a87037af107b" providerId="ADAL" clId="{51BD2A79-80D4-433F-A732-2B17722F1121}" dt="2021-11-02T15:30:10.175" v="20"/>
          <ac:inkMkLst>
            <pc:docMk/>
            <pc:sldMk cId="3100267971" sldId="286"/>
            <ac:inkMk id="10" creationId="{A5D1A757-2411-4347-8E7B-1BDC7A6ABD2C}"/>
          </ac:inkMkLst>
        </pc:inkChg>
        <pc:inkChg chg="add mod">
          <ac:chgData name="Weifeng Xu" userId="e7aed605-a3dd-4d5a-a692-a87037af107b" providerId="ADAL" clId="{51BD2A79-80D4-433F-A732-2B17722F1121}" dt="2021-11-02T15:30:10.175" v="20"/>
          <ac:inkMkLst>
            <pc:docMk/>
            <pc:sldMk cId="3100267971" sldId="286"/>
            <ac:inkMk id="11" creationId="{79AF26DE-4A18-493C-8E85-B48E7173BD48}"/>
          </ac:inkMkLst>
        </pc:inkChg>
        <pc:inkChg chg="add mod">
          <ac:chgData name="Weifeng Xu" userId="e7aed605-a3dd-4d5a-a692-a87037af107b" providerId="ADAL" clId="{51BD2A79-80D4-433F-A732-2B17722F1121}" dt="2021-11-02T15:30:10.175" v="20"/>
          <ac:inkMkLst>
            <pc:docMk/>
            <pc:sldMk cId="3100267971" sldId="286"/>
            <ac:inkMk id="12" creationId="{3C439289-2C40-4ED0-8DCD-053C8934EBB9}"/>
          </ac:inkMkLst>
        </pc:inkChg>
        <pc:inkChg chg="add del">
          <ac:chgData name="Weifeng Xu" userId="e7aed605-a3dd-4d5a-a692-a87037af107b" providerId="ADAL" clId="{51BD2A79-80D4-433F-A732-2B17722F1121}" dt="2021-11-02T15:31:43.642" v="22" actId="9405"/>
          <ac:inkMkLst>
            <pc:docMk/>
            <pc:sldMk cId="3100267971" sldId="286"/>
            <ac:inkMk id="14" creationId="{4738EB37-751F-469A-BF60-2AF0BBAA8A13}"/>
          </ac:inkMkLst>
        </pc:inkChg>
        <pc:inkChg chg="add del">
          <ac:chgData name="Weifeng Xu" userId="e7aed605-a3dd-4d5a-a692-a87037af107b" providerId="ADAL" clId="{51BD2A79-80D4-433F-A732-2B17722F1121}" dt="2021-11-19T00:23:01.414" v="2947" actId="9405"/>
          <ac:inkMkLst>
            <pc:docMk/>
            <pc:sldMk cId="3100267971" sldId="286"/>
            <ac:inkMk id="14" creationId="{7EB67273-5421-46F3-BD87-3F981C7A481F}"/>
          </ac:inkMkLst>
        </pc:inkChg>
        <pc:inkChg chg="add del mod">
          <ac:chgData name="Weifeng Xu" userId="e7aed605-a3dd-4d5a-a692-a87037af107b" providerId="ADAL" clId="{51BD2A79-80D4-433F-A732-2B17722F1121}" dt="2021-11-02T15:32:16.297" v="32" actId="9405"/>
          <ac:inkMkLst>
            <pc:docMk/>
            <pc:sldMk cId="3100267971" sldId="286"/>
            <ac:inkMk id="15" creationId="{1BEF57CD-8405-45F6-BA57-BC3DE2E25EF7}"/>
          </ac:inkMkLst>
        </pc:inkChg>
        <pc:inkChg chg="add del">
          <ac:chgData name="Weifeng Xu" userId="e7aed605-a3dd-4d5a-a692-a87037af107b" providerId="ADAL" clId="{51BD2A79-80D4-433F-A732-2B17722F1121}" dt="2021-11-19T00:23:15.317" v="2949" actId="9405"/>
          <ac:inkMkLst>
            <pc:docMk/>
            <pc:sldMk cId="3100267971" sldId="286"/>
            <ac:inkMk id="15" creationId="{6D1039FB-0182-49B5-96DC-E0DC02F56B5C}"/>
          </ac:inkMkLst>
        </pc:inkChg>
        <pc:inkChg chg="add del">
          <ac:chgData name="Weifeng Xu" userId="e7aed605-a3dd-4d5a-a692-a87037af107b" providerId="ADAL" clId="{51BD2A79-80D4-433F-A732-2B17722F1121}" dt="2021-11-19T00:24:45.205" v="2977" actId="9405"/>
          <ac:inkMkLst>
            <pc:docMk/>
            <pc:sldMk cId="3100267971" sldId="286"/>
            <ac:inkMk id="16" creationId="{AAC7603E-F5F2-427F-AA51-7565AA7F2C5F}"/>
          </ac:inkMkLst>
        </pc:inkChg>
        <pc:inkChg chg="add del mod">
          <ac:chgData name="Weifeng Xu" userId="e7aed605-a3dd-4d5a-a692-a87037af107b" providerId="ADAL" clId="{51BD2A79-80D4-433F-A732-2B17722F1121}" dt="2021-11-02T15:32:15.976" v="31" actId="9405"/>
          <ac:inkMkLst>
            <pc:docMk/>
            <pc:sldMk cId="3100267971" sldId="286"/>
            <ac:inkMk id="16" creationId="{B0D8E5DA-47E2-4DC4-9DA6-6EE623615B44}"/>
          </ac:inkMkLst>
        </pc:inkChg>
        <pc:inkChg chg="add del mod">
          <ac:chgData name="Weifeng Xu" userId="e7aed605-a3dd-4d5a-a692-a87037af107b" providerId="ADAL" clId="{51BD2A79-80D4-433F-A732-2B17722F1121}" dt="2021-11-19T00:24:44.564" v="2976" actId="9405"/>
          <ac:inkMkLst>
            <pc:docMk/>
            <pc:sldMk cId="3100267971" sldId="286"/>
            <ac:inkMk id="17" creationId="{C112BBFB-8CF0-412A-908E-7D893F7B879F}"/>
          </ac:inkMkLst>
        </pc:inkChg>
        <pc:inkChg chg="add del mod">
          <ac:chgData name="Weifeng Xu" userId="e7aed605-a3dd-4d5a-a692-a87037af107b" providerId="ADAL" clId="{51BD2A79-80D4-433F-A732-2B17722F1121}" dt="2021-11-02T15:32:15.601" v="30" actId="9405"/>
          <ac:inkMkLst>
            <pc:docMk/>
            <pc:sldMk cId="3100267971" sldId="286"/>
            <ac:inkMk id="17" creationId="{E6B6E346-B509-4441-8857-3AF270EEA791}"/>
          </ac:inkMkLst>
        </pc:inkChg>
        <pc:inkChg chg="add del mod">
          <ac:chgData name="Weifeng Xu" userId="e7aed605-a3dd-4d5a-a692-a87037af107b" providerId="ADAL" clId="{51BD2A79-80D4-433F-A732-2B17722F1121}" dt="2021-11-19T00:24:44.189" v="2975"/>
          <ac:inkMkLst>
            <pc:docMk/>
            <pc:sldMk cId="3100267971" sldId="286"/>
            <ac:inkMk id="18" creationId="{AFF889D3-B2CE-4406-BD7E-1419AF5363AE}"/>
          </ac:inkMkLst>
        </pc:inkChg>
        <pc:inkChg chg="add del mod">
          <ac:chgData name="Weifeng Xu" userId="e7aed605-a3dd-4d5a-a692-a87037af107b" providerId="ADAL" clId="{51BD2A79-80D4-433F-A732-2B17722F1121}" dt="2021-11-02T15:32:14.641" v="29"/>
          <ac:inkMkLst>
            <pc:docMk/>
            <pc:sldMk cId="3100267971" sldId="286"/>
            <ac:inkMk id="18" creationId="{D9C4145C-44C8-4C7D-A56C-E6814B882009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0" creationId="{EB670808-35E4-47CE-98DB-49C8B41E9C1D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1" creationId="{79F215A7-CF3C-4AFF-9905-328E3203FA4B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2" creationId="{AEA9914C-BCE6-4831-A77F-03BAE81E51D3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3" creationId="{7CE90FF1-4AC0-4B1C-8B54-D0068539D3DF}"/>
          </ac:inkMkLst>
        </pc:inkChg>
        <pc:inkChg chg="add del">
          <ac:chgData name="Weifeng Xu" userId="e7aed605-a3dd-4d5a-a692-a87037af107b" providerId="ADAL" clId="{51BD2A79-80D4-433F-A732-2B17722F1121}" dt="2021-11-19T00:24:43.764" v="2973" actId="9405"/>
          <ac:inkMkLst>
            <pc:docMk/>
            <pc:sldMk cId="3100267971" sldId="286"/>
            <ac:inkMk id="24" creationId="{748E475F-3147-44EC-BB82-6AB2BF4E6AE6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5" creationId="{862BAADB-58E3-48BE-B5AC-BB00769A52BC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6" creationId="{AF76FEB1-A1ED-447C-A309-5888394A9ABA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7" creationId="{6A255A72-2E00-4542-ACBF-862D2C8A4A9E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8" creationId="{21978CB5-21E9-4A89-939A-5215A1CBDA5D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29" creationId="{2816B53F-7DC2-4749-9939-3D00446D1FD8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30" creationId="{084AC84F-F0A7-415C-AC3A-0547BDD52472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31" creationId="{B92948F3-BF56-4455-8416-7F3F4E93535C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32" creationId="{7D5860C9-70B7-480F-9175-6AC80A300A89}"/>
          </ac:inkMkLst>
        </pc:inkChg>
        <pc:inkChg chg="add del mod">
          <ac:chgData name="Weifeng Xu" userId="e7aed605-a3dd-4d5a-a692-a87037af107b" providerId="ADAL" clId="{51BD2A79-80D4-433F-A732-2B17722F1121}" dt="2021-11-19T00:24:43.524" v="2972" actId="9405"/>
          <ac:inkMkLst>
            <pc:docMk/>
            <pc:sldMk cId="3100267971" sldId="286"/>
            <ac:inkMk id="33" creationId="{F495EC6C-E62A-4994-A474-D3ED68C0EE35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34" creationId="{10D20B11-276B-4471-9EFC-A2EA62817222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35" creationId="{5781D39B-F71C-464D-ADC6-89A9F8D6FBFC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36" creationId="{8B79927F-301B-4163-9623-D9CECBBF1D2F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37" creationId="{C9C0D2C4-E4F1-4ADB-A036-0F2EBBDE8B89}"/>
          </ac:inkMkLst>
        </pc:inkChg>
        <pc:inkChg chg="add del mod">
          <ac:chgData name="Weifeng Xu" userId="e7aed605-a3dd-4d5a-a692-a87037af107b" providerId="ADAL" clId="{51BD2A79-80D4-433F-A732-2B17722F1121}" dt="2021-11-19T00:24:43.308" v="2971" actId="9405"/>
          <ac:inkMkLst>
            <pc:docMk/>
            <pc:sldMk cId="3100267971" sldId="286"/>
            <ac:inkMk id="38" creationId="{F90F7B47-6BAD-4C1D-A92B-2317BA47EAF5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39" creationId="{0B7D127A-A831-4928-8665-F81D65CE3473}"/>
          </ac:inkMkLst>
        </pc:inkChg>
        <pc:inkChg chg="add mod">
          <ac:chgData name="Weifeng Xu" userId="e7aed605-a3dd-4d5a-a692-a87037af107b" providerId="ADAL" clId="{51BD2A79-80D4-433F-A732-2B17722F1121}" dt="2021-11-02T15:32:49.043" v="54"/>
          <ac:inkMkLst>
            <pc:docMk/>
            <pc:sldMk cId="3100267971" sldId="286"/>
            <ac:inkMk id="40" creationId="{5A85BA83-1621-47A5-941F-669574FEA381}"/>
          </ac:inkMkLst>
        </pc:inkChg>
        <pc:inkChg chg="add del mod">
          <ac:chgData name="Weifeng Xu" userId="e7aed605-a3dd-4d5a-a692-a87037af107b" providerId="ADAL" clId="{51BD2A79-80D4-433F-A732-2B17722F1121}" dt="2021-11-19T00:24:43.149" v="2970"/>
          <ac:inkMkLst>
            <pc:docMk/>
            <pc:sldMk cId="3100267971" sldId="286"/>
            <ac:inkMk id="42" creationId="{9A0BBD1B-155C-4435-99AE-02E2841BD4AF}"/>
          </ac:inkMkLst>
        </pc:inkChg>
        <pc:inkChg chg="add del">
          <ac:chgData name="Weifeng Xu" userId="e7aed605-a3dd-4d5a-a692-a87037af107b" providerId="ADAL" clId="{51BD2A79-80D4-433F-A732-2B17722F1121}" dt="2021-11-19T00:24:42.828" v="2968" actId="9405"/>
          <ac:inkMkLst>
            <pc:docMk/>
            <pc:sldMk cId="3100267971" sldId="286"/>
            <ac:inkMk id="44" creationId="{88914547-11D7-46AD-AEB6-76FF99BAE10E}"/>
          </ac:inkMkLst>
        </pc:inkChg>
        <pc:inkChg chg="add del">
          <ac:chgData name="Weifeng Xu" userId="e7aed605-a3dd-4d5a-a692-a87037af107b" providerId="ADAL" clId="{51BD2A79-80D4-433F-A732-2B17722F1121}" dt="2021-11-19T00:24:42.468" v="2967" actId="9405"/>
          <ac:inkMkLst>
            <pc:docMk/>
            <pc:sldMk cId="3100267971" sldId="286"/>
            <ac:inkMk id="45" creationId="{2A0B8E74-1160-4621-913F-64EF46E493D5}"/>
          </ac:inkMkLst>
        </pc:inkChg>
        <pc:inkChg chg="add del">
          <ac:chgData name="Weifeng Xu" userId="e7aed605-a3dd-4d5a-a692-a87037af107b" providerId="ADAL" clId="{51BD2A79-80D4-433F-A732-2B17722F1121}" dt="2021-11-19T00:24:42.117" v="2966" actId="9405"/>
          <ac:inkMkLst>
            <pc:docMk/>
            <pc:sldMk cId="3100267971" sldId="286"/>
            <ac:inkMk id="46" creationId="{526E6190-88A8-4655-9A49-2353FF196154}"/>
          </ac:inkMkLst>
        </pc:inkChg>
        <pc:inkChg chg="add">
          <ac:chgData name="Weifeng Xu" userId="e7aed605-a3dd-4d5a-a692-a87037af107b" providerId="ADAL" clId="{51BD2A79-80D4-433F-A732-2B17722F1121}" dt="2021-11-19T00:24:54.270" v="2978" actId="9405"/>
          <ac:inkMkLst>
            <pc:docMk/>
            <pc:sldMk cId="3100267971" sldId="286"/>
            <ac:inkMk id="47" creationId="{53FFE371-EACC-4C86-BEA5-4443029D5950}"/>
          </ac:inkMkLst>
        </pc:inkChg>
        <pc:inkChg chg="add mod">
          <ac:chgData name="Weifeng Xu" userId="e7aed605-a3dd-4d5a-a692-a87037af107b" providerId="ADAL" clId="{51BD2A79-80D4-433F-A732-2B17722F1121}" dt="2021-11-19T00:25:02.884" v="2981"/>
          <ac:inkMkLst>
            <pc:docMk/>
            <pc:sldMk cId="3100267971" sldId="286"/>
            <ac:inkMk id="48" creationId="{DAF3739D-5575-4012-97A5-4CB2BC24990A}"/>
          </ac:inkMkLst>
        </pc:inkChg>
        <pc:inkChg chg="add mod">
          <ac:chgData name="Weifeng Xu" userId="e7aed605-a3dd-4d5a-a692-a87037af107b" providerId="ADAL" clId="{51BD2A79-80D4-433F-A732-2B17722F1121}" dt="2021-11-19T00:25:02.884" v="2981"/>
          <ac:inkMkLst>
            <pc:docMk/>
            <pc:sldMk cId="3100267971" sldId="286"/>
            <ac:inkMk id="49" creationId="{8F80DE60-E2EE-4D50-B9ED-1B838AA034B9}"/>
          </ac:inkMkLst>
        </pc:inkChg>
        <pc:inkChg chg="add">
          <ac:chgData name="Weifeng Xu" userId="e7aed605-a3dd-4d5a-a692-a87037af107b" providerId="ADAL" clId="{51BD2A79-80D4-433F-A732-2B17722F1121}" dt="2021-11-19T00:25:12.302" v="2982" actId="9405"/>
          <ac:inkMkLst>
            <pc:docMk/>
            <pc:sldMk cId="3100267971" sldId="286"/>
            <ac:inkMk id="51" creationId="{7280F5B7-987B-496E-A1F1-94EE5712C50F}"/>
          </ac:inkMkLst>
        </pc:inkChg>
        <pc:inkChg chg="add mod">
          <ac:chgData name="Weifeng Xu" userId="e7aed605-a3dd-4d5a-a692-a87037af107b" providerId="ADAL" clId="{51BD2A79-80D4-433F-A732-2B17722F1121}" dt="2021-11-19T00:25:19.061" v="2985"/>
          <ac:inkMkLst>
            <pc:docMk/>
            <pc:sldMk cId="3100267971" sldId="286"/>
            <ac:inkMk id="52" creationId="{791C0F4C-5DD1-437E-9D9C-373A41FDE990}"/>
          </ac:inkMkLst>
        </pc:inkChg>
        <pc:inkChg chg="add mod">
          <ac:chgData name="Weifeng Xu" userId="e7aed605-a3dd-4d5a-a692-a87037af107b" providerId="ADAL" clId="{51BD2A79-80D4-433F-A732-2B17722F1121}" dt="2021-11-19T00:25:19.061" v="2985"/>
          <ac:inkMkLst>
            <pc:docMk/>
            <pc:sldMk cId="3100267971" sldId="286"/>
            <ac:inkMk id="53" creationId="{2A69DA46-99C5-4282-BB81-03A445203F89}"/>
          </ac:inkMkLst>
        </pc:inkChg>
      </pc:sldChg>
      <pc:sldChg chg="addSp delSp modSp mod">
        <pc:chgData name="Weifeng Xu" userId="e7aed605-a3dd-4d5a-a692-a87037af107b" providerId="ADAL" clId="{51BD2A79-80D4-433F-A732-2B17722F1121}" dt="2021-11-30T23:42:58.333" v="9032" actId="20577"/>
        <pc:sldMkLst>
          <pc:docMk/>
          <pc:sldMk cId="2166721562" sldId="287"/>
        </pc:sldMkLst>
        <pc:spChg chg="mod">
          <ac:chgData name="Weifeng Xu" userId="e7aed605-a3dd-4d5a-a692-a87037af107b" providerId="ADAL" clId="{51BD2A79-80D4-433F-A732-2B17722F1121}" dt="2021-11-30T23:42:58.333" v="9032" actId="20577"/>
          <ac:spMkLst>
            <pc:docMk/>
            <pc:sldMk cId="2166721562" sldId="287"/>
            <ac:spMk id="2" creationId="{00000000-0000-0000-0000-000000000000}"/>
          </ac:spMkLst>
        </pc:spChg>
        <pc:spChg chg="del">
          <ac:chgData name="Weifeng Xu" userId="e7aed605-a3dd-4d5a-a692-a87037af107b" providerId="ADAL" clId="{51BD2A79-80D4-433F-A732-2B17722F1121}" dt="2021-11-19T00:35:55.581" v="2999" actId="478"/>
          <ac:spMkLst>
            <pc:docMk/>
            <pc:sldMk cId="2166721562" sldId="287"/>
            <ac:spMk id="4" creationId="{00000000-0000-0000-0000-000000000000}"/>
          </ac:spMkLst>
        </pc:spChg>
        <pc:spChg chg="del">
          <ac:chgData name="Weifeng Xu" userId="e7aed605-a3dd-4d5a-a692-a87037af107b" providerId="ADAL" clId="{51BD2A79-80D4-433F-A732-2B17722F1121}" dt="2021-11-19T00:35:44.942" v="2994" actId="478"/>
          <ac:spMkLst>
            <pc:docMk/>
            <pc:sldMk cId="2166721562" sldId="287"/>
            <ac:spMk id="5" creationId="{00000000-0000-0000-0000-000000000000}"/>
          </ac:spMkLst>
        </pc:spChg>
        <pc:grpChg chg="mod">
          <ac:chgData name="Weifeng Xu" userId="e7aed605-a3dd-4d5a-a692-a87037af107b" providerId="ADAL" clId="{51BD2A79-80D4-433F-A732-2B17722F1121}" dt="2021-11-19T00:36:15.749" v="3003"/>
          <ac:grpSpMkLst>
            <pc:docMk/>
            <pc:sldMk cId="2166721562" sldId="287"/>
            <ac:grpSpMk id="9" creationId="{47F1F0B7-C77B-4106-8F89-C086ED1D6EC3}"/>
          </ac:grpSpMkLst>
        </pc:grpChg>
        <pc:grpChg chg="mod">
          <ac:chgData name="Weifeng Xu" userId="e7aed605-a3dd-4d5a-a692-a87037af107b" providerId="ADAL" clId="{51BD2A79-80D4-433F-A732-2B17722F1121}" dt="2021-11-19T00:36:27.414" v="3009"/>
          <ac:grpSpMkLst>
            <pc:docMk/>
            <pc:sldMk cId="2166721562" sldId="287"/>
            <ac:grpSpMk id="13" creationId="{19A16D77-9E67-4F16-A261-9C225DC73D22}"/>
          </ac:grpSpMkLst>
        </pc:grpChg>
        <pc:grpChg chg="mod">
          <ac:chgData name="Weifeng Xu" userId="e7aed605-a3dd-4d5a-a692-a87037af107b" providerId="ADAL" clId="{51BD2A79-80D4-433F-A732-2B17722F1121}" dt="2021-11-19T00:36:31.813" v="3012"/>
          <ac:grpSpMkLst>
            <pc:docMk/>
            <pc:sldMk cId="2166721562" sldId="287"/>
            <ac:grpSpMk id="16" creationId="{E9C0C3DA-C41F-4099-8E2F-2C462A6106FD}"/>
          </ac:grpSpMkLst>
        </pc:grpChg>
        <pc:picChg chg="add del">
          <ac:chgData name="Weifeng Xu" userId="e7aed605-a3dd-4d5a-a692-a87037af107b" providerId="ADAL" clId="{51BD2A79-80D4-433F-A732-2B17722F1121}" dt="2021-11-19T00:35:52.215" v="2998" actId="478"/>
          <ac:picMkLst>
            <pc:docMk/>
            <pc:sldMk cId="2166721562" sldId="287"/>
            <ac:picMk id="3" creationId="{00000000-0000-0000-0000-000000000000}"/>
          </ac:picMkLst>
        </pc:picChg>
        <pc:inkChg chg="add">
          <ac:chgData name="Weifeng Xu" userId="e7aed605-a3dd-4d5a-a692-a87037af107b" providerId="ADAL" clId="{51BD2A79-80D4-433F-A732-2B17722F1121}" dt="2021-11-19T00:36:10.649" v="3000" actId="9405"/>
          <ac:inkMkLst>
            <pc:docMk/>
            <pc:sldMk cId="2166721562" sldId="287"/>
            <ac:inkMk id="6" creationId="{D7CCB635-BD4C-4587-9E48-61DB0D48989B}"/>
          </ac:inkMkLst>
        </pc:inkChg>
        <pc:inkChg chg="add mod">
          <ac:chgData name="Weifeng Xu" userId="e7aed605-a3dd-4d5a-a692-a87037af107b" providerId="ADAL" clId="{51BD2A79-80D4-433F-A732-2B17722F1121}" dt="2021-11-19T00:36:15.749" v="3003"/>
          <ac:inkMkLst>
            <pc:docMk/>
            <pc:sldMk cId="2166721562" sldId="287"/>
            <ac:inkMk id="7" creationId="{892B43E5-D404-4394-B6E5-080EB036717F}"/>
          </ac:inkMkLst>
        </pc:inkChg>
        <pc:inkChg chg="add mod">
          <ac:chgData name="Weifeng Xu" userId="e7aed605-a3dd-4d5a-a692-a87037af107b" providerId="ADAL" clId="{51BD2A79-80D4-433F-A732-2B17722F1121}" dt="2021-11-19T00:36:15.749" v="3003"/>
          <ac:inkMkLst>
            <pc:docMk/>
            <pc:sldMk cId="2166721562" sldId="287"/>
            <ac:inkMk id="8" creationId="{F3120A0E-17D7-49D7-B7F3-131892EE13D0}"/>
          </ac:inkMkLst>
        </pc:inkChg>
        <pc:inkChg chg="add mod">
          <ac:chgData name="Weifeng Xu" userId="e7aed605-a3dd-4d5a-a692-a87037af107b" providerId="ADAL" clId="{51BD2A79-80D4-433F-A732-2B17722F1121}" dt="2021-11-19T00:36:27.414" v="3009"/>
          <ac:inkMkLst>
            <pc:docMk/>
            <pc:sldMk cId="2166721562" sldId="287"/>
            <ac:inkMk id="10" creationId="{199E8F23-7E76-41F7-8566-75800F79A927}"/>
          </ac:inkMkLst>
        </pc:inkChg>
        <pc:inkChg chg="add mod">
          <ac:chgData name="Weifeng Xu" userId="e7aed605-a3dd-4d5a-a692-a87037af107b" providerId="ADAL" clId="{51BD2A79-80D4-433F-A732-2B17722F1121}" dt="2021-11-19T00:36:27.414" v="3009"/>
          <ac:inkMkLst>
            <pc:docMk/>
            <pc:sldMk cId="2166721562" sldId="287"/>
            <ac:inkMk id="11" creationId="{5433CAD7-3125-410E-96C3-7BB564582750}"/>
          </ac:inkMkLst>
        </pc:inkChg>
        <pc:inkChg chg="add del mod">
          <ac:chgData name="Weifeng Xu" userId="e7aed605-a3dd-4d5a-a692-a87037af107b" providerId="ADAL" clId="{51BD2A79-80D4-433F-A732-2B17722F1121}" dt="2021-11-19T00:36:27.414" v="3009"/>
          <ac:inkMkLst>
            <pc:docMk/>
            <pc:sldMk cId="2166721562" sldId="287"/>
            <ac:inkMk id="12" creationId="{101919BA-69ED-4FF4-B18E-2099181AB5C1}"/>
          </ac:inkMkLst>
        </pc:inkChg>
        <pc:inkChg chg="add mod">
          <ac:chgData name="Weifeng Xu" userId="e7aed605-a3dd-4d5a-a692-a87037af107b" providerId="ADAL" clId="{51BD2A79-80D4-433F-A732-2B17722F1121}" dt="2021-11-19T00:36:31.813" v="3012"/>
          <ac:inkMkLst>
            <pc:docMk/>
            <pc:sldMk cId="2166721562" sldId="287"/>
            <ac:inkMk id="14" creationId="{FF4A445B-5DCC-47AE-AD9D-2990EA5C2779}"/>
          </ac:inkMkLst>
        </pc:inkChg>
        <pc:inkChg chg="add mod">
          <ac:chgData name="Weifeng Xu" userId="e7aed605-a3dd-4d5a-a692-a87037af107b" providerId="ADAL" clId="{51BD2A79-80D4-433F-A732-2B17722F1121}" dt="2021-11-19T00:36:31.813" v="3012"/>
          <ac:inkMkLst>
            <pc:docMk/>
            <pc:sldMk cId="2166721562" sldId="287"/>
            <ac:inkMk id="15" creationId="{D9393DE4-6666-44E1-8A3C-B6BEB6BC7938}"/>
          </ac:inkMkLst>
        </pc:inkChg>
      </pc:sldChg>
      <pc:sldChg chg="modSp mod">
        <pc:chgData name="Weifeng Xu" userId="e7aed605-a3dd-4d5a-a692-a87037af107b" providerId="ADAL" clId="{51BD2A79-80D4-433F-A732-2B17722F1121}" dt="2021-11-16T04:15:10.283" v="1773" actId="6549"/>
        <pc:sldMkLst>
          <pc:docMk/>
          <pc:sldMk cId="1994611351" sldId="288"/>
        </pc:sldMkLst>
        <pc:spChg chg="mod">
          <ac:chgData name="Weifeng Xu" userId="e7aed605-a3dd-4d5a-a692-a87037af107b" providerId="ADAL" clId="{51BD2A79-80D4-433F-A732-2B17722F1121}" dt="2021-11-16T04:15:10.283" v="1773" actId="6549"/>
          <ac:spMkLst>
            <pc:docMk/>
            <pc:sldMk cId="1994611351" sldId="288"/>
            <ac:spMk id="2" creationId="{00000000-0000-0000-0000-000000000000}"/>
          </ac:spMkLst>
        </pc:spChg>
      </pc:sldChg>
      <pc:sldChg chg="addSp delSp modSp mod">
        <pc:chgData name="Weifeng Xu" userId="e7aed605-a3dd-4d5a-a692-a87037af107b" providerId="ADAL" clId="{51BD2A79-80D4-433F-A732-2B17722F1121}" dt="2021-11-16T04:15:17.090" v="1776" actId="20577"/>
        <pc:sldMkLst>
          <pc:docMk/>
          <pc:sldMk cId="2594424334" sldId="289"/>
        </pc:sldMkLst>
        <pc:spChg chg="mod">
          <ac:chgData name="Weifeng Xu" userId="e7aed605-a3dd-4d5a-a692-a87037af107b" providerId="ADAL" clId="{51BD2A79-80D4-433F-A732-2B17722F1121}" dt="2021-11-16T04:15:17.090" v="1776" actId="20577"/>
          <ac:spMkLst>
            <pc:docMk/>
            <pc:sldMk cId="2594424334" sldId="289"/>
            <ac:spMk id="2" creationId="{00000000-0000-0000-0000-000000000000}"/>
          </ac:spMkLst>
        </pc:spChg>
        <pc:picChg chg="mod">
          <ac:chgData name="Weifeng Xu" userId="e7aed605-a3dd-4d5a-a692-a87037af107b" providerId="ADAL" clId="{51BD2A79-80D4-433F-A732-2B17722F1121}" dt="2021-11-14T01:09:50.668" v="515" actId="1076"/>
          <ac:picMkLst>
            <pc:docMk/>
            <pc:sldMk cId="2594424334" sldId="289"/>
            <ac:picMk id="3" creationId="{00000000-0000-0000-0000-000000000000}"/>
          </ac:picMkLst>
        </pc:picChg>
        <pc:picChg chg="add del mod">
          <ac:chgData name="Weifeng Xu" userId="e7aed605-a3dd-4d5a-a692-a87037af107b" providerId="ADAL" clId="{51BD2A79-80D4-433F-A732-2B17722F1121}" dt="2021-11-14T01:09:52.752" v="516" actId="21"/>
          <ac:picMkLst>
            <pc:docMk/>
            <pc:sldMk cId="2594424334" sldId="289"/>
            <ac:picMk id="5" creationId="{2CFF3431-04F3-445C-97C4-FF8EF3CD3148}"/>
          </ac:picMkLst>
        </pc:picChg>
      </pc:sldChg>
      <pc:sldChg chg="addSp modSp mod">
        <pc:chgData name="Weifeng Xu" userId="e7aed605-a3dd-4d5a-a692-a87037af107b" providerId="ADAL" clId="{51BD2A79-80D4-433F-A732-2B17722F1121}" dt="2021-11-16T04:15:23.281" v="1779" actId="20577"/>
        <pc:sldMkLst>
          <pc:docMk/>
          <pc:sldMk cId="3121959192" sldId="290"/>
        </pc:sldMkLst>
        <pc:spChg chg="mod">
          <ac:chgData name="Weifeng Xu" userId="e7aed605-a3dd-4d5a-a692-a87037af107b" providerId="ADAL" clId="{51BD2A79-80D4-433F-A732-2B17722F1121}" dt="2021-11-16T04:15:23.281" v="1779" actId="20577"/>
          <ac:spMkLst>
            <pc:docMk/>
            <pc:sldMk cId="3121959192" sldId="290"/>
            <ac:spMk id="2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5T14:00:25.443" v="1530" actId="20577"/>
          <ac:spMkLst>
            <pc:docMk/>
            <pc:sldMk cId="3121959192" sldId="290"/>
            <ac:spMk id="4" creationId="{00000000-0000-0000-0000-000000000000}"/>
          </ac:spMkLst>
        </pc:spChg>
        <pc:spChg chg="add mod">
          <ac:chgData name="Weifeng Xu" userId="e7aed605-a3dd-4d5a-a692-a87037af107b" providerId="ADAL" clId="{51BD2A79-80D4-433F-A732-2B17722F1121}" dt="2021-11-15T19:37:53.282" v="1604" actId="20577"/>
          <ac:spMkLst>
            <pc:docMk/>
            <pc:sldMk cId="3121959192" sldId="290"/>
            <ac:spMk id="5" creationId="{46DC0859-82DE-4A10-8CC2-5B9684199107}"/>
          </ac:spMkLst>
        </pc:spChg>
        <pc:spChg chg="add mod">
          <ac:chgData name="Weifeng Xu" userId="e7aed605-a3dd-4d5a-a692-a87037af107b" providerId="ADAL" clId="{51BD2A79-80D4-433F-A732-2B17722F1121}" dt="2021-11-14T01:12:15.531" v="586" actId="108"/>
          <ac:spMkLst>
            <pc:docMk/>
            <pc:sldMk cId="3121959192" sldId="290"/>
            <ac:spMk id="11" creationId="{EB873BB0-F3FD-4D6B-81BD-83FBDD481AC9}"/>
          </ac:spMkLst>
        </pc:spChg>
        <pc:picChg chg="mod">
          <ac:chgData name="Weifeng Xu" userId="e7aed605-a3dd-4d5a-a692-a87037af107b" providerId="ADAL" clId="{51BD2A79-80D4-433F-A732-2B17722F1121}" dt="2021-11-14T01:11:09.747" v="525" actId="1076"/>
          <ac:picMkLst>
            <pc:docMk/>
            <pc:sldMk cId="3121959192" sldId="290"/>
            <ac:picMk id="3" creationId="{00000000-0000-0000-0000-000000000000}"/>
          </ac:picMkLst>
        </pc:picChg>
        <pc:picChg chg="add mod">
          <ac:chgData name="Weifeng Xu" userId="e7aed605-a3dd-4d5a-a692-a87037af107b" providerId="ADAL" clId="{51BD2A79-80D4-433F-A732-2B17722F1121}" dt="2021-11-14T01:11:09.747" v="525" actId="1076"/>
          <ac:picMkLst>
            <pc:docMk/>
            <pc:sldMk cId="3121959192" sldId="290"/>
            <ac:picMk id="6" creationId="{FD6140CA-B1AD-47D5-BAC9-B47425E7C022}"/>
          </ac:picMkLst>
        </pc:picChg>
        <pc:cxnChg chg="add mod">
          <ac:chgData name="Weifeng Xu" userId="e7aed605-a3dd-4d5a-a692-a87037af107b" providerId="ADAL" clId="{51BD2A79-80D4-433F-A732-2B17722F1121}" dt="2021-11-14T01:11:21.031" v="529" actId="14100"/>
          <ac:cxnSpMkLst>
            <pc:docMk/>
            <pc:sldMk cId="3121959192" sldId="290"/>
            <ac:cxnSpMk id="8" creationId="{E0D86EFB-6E49-4F3D-9822-CFF33D1C783A}"/>
          </ac:cxnSpMkLst>
        </pc:cxnChg>
      </pc:sldChg>
      <pc:sldChg chg="modSp mod">
        <pc:chgData name="Weifeng Xu" userId="e7aed605-a3dd-4d5a-a692-a87037af107b" providerId="ADAL" clId="{51BD2A79-80D4-433F-A732-2B17722F1121}" dt="2021-11-21T15:43:13.543" v="7123" actId="20577"/>
        <pc:sldMkLst>
          <pc:docMk/>
          <pc:sldMk cId="1778141131" sldId="291"/>
        </pc:sldMkLst>
        <pc:spChg chg="mod">
          <ac:chgData name="Weifeng Xu" userId="e7aed605-a3dd-4d5a-a692-a87037af107b" providerId="ADAL" clId="{51BD2A79-80D4-433F-A732-2B17722F1121}" dt="2021-11-21T15:43:13.543" v="7123" actId="20577"/>
          <ac:spMkLst>
            <pc:docMk/>
            <pc:sldMk cId="1778141131" sldId="291"/>
            <ac:spMk id="2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6T04:15:59.049" v="1785" actId="20577"/>
          <ac:spMkLst>
            <pc:docMk/>
            <pc:sldMk cId="1778141131" sldId="291"/>
            <ac:spMk id="3" creationId="{00000000-0000-0000-0000-000000000000}"/>
          </ac:spMkLst>
        </pc:spChg>
      </pc:sldChg>
      <pc:sldChg chg="addSp delSp modSp mod">
        <pc:chgData name="Weifeng Xu" userId="e7aed605-a3dd-4d5a-a692-a87037af107b" providerId="ADAL" clId="{51BD2A79-80D4-433F-A732-2B17722F1121}" dt="2021-11-18T15:30:38.499" v="2181" actId="6549"/>
        <pc:sldMkLst>
          <pc:docMk/>
          <pc:sldMk cId="1521722421" sldId="295"/>
        </pc:sldMkLst>
        <pc:spChg chg="add mod">
          <ac:chgData name="Weifeng Xu" userId="e7aed605-a3dd-4d5a-a692-a87037af107b" providerId="ADAL" clId="{51BD2A79-80D4-433F-A732-2B17722F1121}" dt="2021-11-18T15:30:38.499" v="2181" actId="6549"/>
          <ac:spMkLst>
            <pc:docMk/>
            <pc:sldMk cId="1521722421" sldId="295"/>
            <ac:spMk id="2" creationId="{DA8DCC15-4919-4F3D-BD93-DB467CD770BC}"/>
          </ac:spMkLst>
        </pc:spChg>
        <pc:spChg chg="mod">
          <ac:chgData name="Weifeng Xu" userId="e7aed605-a3dd-4d5a-a692-a87037af107b" providerId="ADAL" clId="{51BD2A79-80D4-433F-A732-2B17722F1121}" dt="2021-11-18T15:29:57.260" v="2167" actId="20577"/>
          <ac:spMkLst>
            <pc:docMk/>
            <pc:sldMk cId="1521722421" sldId="295"/>
            <ac:spMk id="5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5T19:40:52.092" v="1644" actId="1035"/>
          <ac:spMkLst>
            <pc:docMk/>
            <pc:sldMk cId="1521722421" sldId="295"/>
            <ac:spMk id="6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5T19:40:52.092" v="1644" actId="1035"/>
          <ac:spMkLst>
            <pc:docMk/>
            <pc:sldMk cId="1521722421" sldId="295"/>
            <ac:spMk id="7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5T19:40:52.092" v="1644" actId="1035"/>
          <ac:spMkLst>
            <pc:docMk/>
            <pc:sldMk cId="1521722421" sldId="295"/>
            <ac:spMk id="9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15T19:46:06.689" v="1719" actId="1076"/>
          <ac:spMkLst>
            <pc:docMk/>
            <pc:sldMk cId="1521722421" sldId="295"/>
            <ac:spMk id="10" creationId="{F792FFCF-1741-4B2B-A2E7-5F8E3FC9741D}"/>
          </ac:spMkLst>
        </pc:spChg>
        <pc:spChg chg="add del mod">
          <ac:chgData name="Weifeng Xu" userId="e7aed605-a3dd-4d5a-a692-a87037af107b" providerId="ADAL" clId="{51BD2A79-80D4-433F-A732-2B17722F1121}" dt="2021-11-18T14:12:50.881" v="2029" actId="478"/>
          <ac:spMkLst>
            <pc:docMk/>
            <pc:sldMk cId="1521722421" sldId="295"/>
            <ac:spMk id="11" creationId="{07B03380-94C4-49B9-A212-E3CD2DDB8335}"/>
          </ac:spMkLst>
        </pc:spChg>
        <pc:picChg chg="mod">
          <ac:chgData name="Weifeng Xu" userId="e7aed605-a3dd-4d5a-a692-a87037af107b" providerId="ADAL" clId="{51BD2A79-80D4-433F-A732-2B17722F1121}" dt="2021-11-15T19:40:52.092" v="1644" actId="1035"/>
          <ac:picMkLst>
            <pc:docMk/>
            <pc:sldMk cId="1521722421" sldId="295"/>
            <ac:picMk id="3" creationId="{00000000-0000-0000-0000-000000000000}"/>
          </ac:picMkLst>
        </pc:picChg>
        <pc:picChg chg="mod">
          <ac:chgData name="Weifeng Xu" userId="e7aed605-a3dd-4d5a-a692-a87037af107b" providerId="ADAL" clId="{51BD2A79-80D4-433F-A732-2B17722F1121}" dt="2021-11-15T19:40:52.092" v="1644" actId="1035"/>
          <ac:picMkLst>
            <pc:docMk/>
            <pc:sldMk cId="1521722421" sldId="295"/>
            <ac:picMk id="8" creationId="{00000000-0000-0000-0000-000000000000}"/>
          </ac:picMkLst>
        </pc:picChg>
      </pc:sldChg>
      <pc:sldChg chg="addSp delSp modSp new mod modClrScheme chgLayout">
        <pc:chgData name="Weifeng Xu" userId="e7aed605-a3dd-4d5a-a692-a87037af107b" providerId="ADAL" clId="{51BD2A79-80D4-433F-A732-2B17722F1121}" dt="2021-11-14T00:46:53.925" v="511" actId="14100"/>
        <pc:sldMkLst>
          <pc:docMk/>
          <pc:sldMk cId="3214848709" sldId="297"/>
        </pc:sldMkLst>
        <pc:spChg chg="del">
          <ac:chgData name="Weifeng Xu" userId="e7aed605-a3dd-4d5a-a692-a87037af107b" providerId="ADAL" clId="{51BD2A79-80D4-433F-A732-2B17722F1121}" dt="2021-11-14T00:45:34.657" v="498" actId="700"/>
          <ac:spMkLst>
            <pc:docMk/>
            <pc:sldMk cId="3214848709" sldId="297"/>
            <ac:spMk id="2" creationId="{909288DF-3FD8-4856-A551-1243B9882377}"/>
          </ac:spMkLst>
        </pc:spChg>
        <pc:picChg chg="add mod">
          <ac:chgData name="Weifeng Xu" userId="e7aed605-a3dd-4d5a-a692-a87037af107b" providerId="ADAL" clId="{51BD2A79-80D4-433F-A732-2B17722F1121}" dt="2021-11-14T00:46:53.925" v="511" actId="14100"/>
          <ac:picMkLst>
            <pc:docMk/>
            <pc:sldMk cId="3214848709" sldId="297"/>
            <ac:picMk id="4" creationId="{EF937508-AC11-4D65-ABFC-F1D753E49C10}"/>
          </ac:picMkLst>
        </pc:picChg>
        <pc:picChg chg="add mod">
          <ac:chgData name="Weifeng Xu" userId="e7aed605-a3dd-4d5a-a692-a87037af107b" providerId="ADAL" clId="{51BD2A79-80D4-433F-A732-2B17722F1121}" dt="2021-11-14T00:46:48.234" v="510" actId="1076"/>
          <ac:picMkLst>
            <pc:docMk/>
            <pc:sldMk cId="3214848709" sldId="297"/>
            <ac:picMk id="6" creationId="{79B0E311-F663-4940-B573-9775E21DE0F8}"/>
          </ac:picMkLst>
        </pc:picChg>
      </pc:sldChg>
      <pc:sldChg chg="addSp modSp new mod modNotesTx">
        <pc:chgData name="Weifeng Xu" userId="e7aed605-a3dd-4d5a-a692-a87037af107b" providerId="ADAL" clId="{51BD2A79-80D4-433F-A732-2B17722F1121}" dt="2021-11-15T19:38:46.493" v="1625"/>
        <pc:sldMkLst>
          <pc:docMk/>
          <pc:sldMk cId="838942532" sldId="298"/>
        </pc:sldMkLst>
        <pc:spChg chg="mod">
          <ac:chgData name="Weifeng Xu" userId="e7aed605-a3dd-4d5a-a692-a87037af107b" providerId="ADAL" clId="{51BD2A79-80D4-433F-A732-2B17722F1121}" dt="2021-11-15T19:38:19.659" v="1624" actId="20577"/>
          <ac:spMkLst>
            <pc:docMk/>
            <pc:sldMk cId="838942532" sldId="298"/>
            <ac:spMk id="2" creationId="{1DEE7DB2-6068-4BFF-92DB-BA1AE7C4714C}"/>
          </ac:spMkLst>
        </pc:spChg>
        <pc:picChg chg="add mod">
          <ac:chgData name="Weifeng Xu" userId="e7aed605-a3dd-4d5a-a692-a87037af107b" providerId="ADAL" clId="{51BD2A79-80D4-433F-A732-2B17722F1121}" dt="2021-11-14T01:27:55.941" v="602" actId="1440"/>
          <ac:picMkLst>
            <pc:docMk/>
            <pc:sldMk cId="838942532" sldId="298"/>
            <ac:picMk id="4" creationId="{E96077FD-B274-4BA9-827A-68AFAB6092BD}"/>
          </ac:picMkLst>
        </pc:picChg>
      </pc:sldChg>
      <pc:sldChg chg="modSp new del mod modNotesTx">
        <pc:chgData name="Weifeng Xu" userId="e7aed605-a3dd-4d5a-a692-a87037af107b" providerId="ADAL" clId="{51BD2A79-80D4-433F-A732-2B17722F1121}" dt="2021-11-16T04:18:33.687" v="1920" actId="47"/>
        <pc:sldMkLst>
          <pc:docMk/>
          <pc:sldMk cId="1867610848" sldId="299"/>
        </pc:sldMkLst>
        <pc:spChg chg="mod">
          <ac:chgData name="Weifeng Xu" userId="e7aed605-a3dd-4d5a-a692-a87037af107b" providerId="ADAL" clId="{51BD2A79-80D4-433F-A732-2B17722F1121}" dt="2021-11-15T04:07:25.625" v="1214" actId="20577"/>
          <ac:spMkLst>
            <pc:docMk/>
            <pc:sldMk cId="1867610848" sldId="299"/>
            <ac:spMk id="2" creationId="{113829AC-AFF3-4953-A0CD-DF2FAEA37425}"/>
          </ac:spMkLst>
        </pc:spChg>
      </pc:sldChg>
      <pc:sldChg chg="addSp delSp modSp new mod modClrScheme chgLayout">
        <pc:chgData name="Weifeng Xu" userId="e7aed605-a3dd-4d5a-a692-a87037af107b" providerId="ADAL" clId="{51BD2A79-80D4-433F-A732-2B17722F1121}" dt="2021-11-21T01:32:34.625" v="6128" actId="20577"/>
        <pc:sldMkLst>
          <pc:docMk/>
          <pc:sldMk cId="563126584" sldId="300"/>
        </pc:sldMkLst>
        <pc:spChg chg="del">
          <ac:chgData name="Weifeng Xu" userId="e7aed605-a3dd-4d5a-a692-a87037af107b" providerId="ADAL" clId="{51BD2A79-80D4-433F-A732-2B17722F1121}" dt="2021-11-14T01:26:07.695" v="593" actId="700"/>
          <ac:spMkLst>
            <pc:docMk/>
            <pc:sldMk cId="563126584" sldId="300"/>
            <ac:spMk id="2" creationId="{EE35E807-2FD0-452D-8A72-1DB88A07FD89}"/>
          </ac:spMkLst>
        </pc:spChg>
        <pc:spChg chg="add mod">
          <ac:chgData name="Weifeng Xu" userId="e7aed605-a3dd-4d5a-a692-a87037af107b" providerId="ADAL" clId="{51BD2A79-80D4-433F-A732-2B17722F1121}" dt="2021-11-21T01:32:34.625" v="6128" actId="20577"/>
          <ac:spMkLst>
            <pc:docMk/>
            <pc:sldMk cId="563126584" sldId="300"/>
            <ac:spMk id="3" creationId="{479CAE16-FF47-46D8-B4B0-B38D0019F471}"/>
          </ac:spMkLst>
        </pc:spChg>
        <pc:picChg chg="add mod">
          <ac:chgData name="Weifeng Xu" userId="e7aed605-a3dd-4d5a-a692-a87037af107b" providerId="ADAL" clId="{51BD2A79-80D4-433F-A732-2B17722F1121}" dt="2021-11-14T01:26:22.383" v="597" actId="1076"/>
          <ac:picMkLst>
            <pc:docMk/>
            <pc:sldMk cId="563126584" sldId="300"/>
            <ac:picMk id="4" creationId="{57D11206-701D-43DC-AB00-5CBB586F2E12}"/>
          </ac:picMkLst>
        </pc:picChg>
      </pc:sldChg>
      <pc:sldChg chg="addSp modSp new mod">
        <pc:chgData name="Weifeng Xu" userId="e7aed605-a3dd-4d5a-a692-a87037af107b" providerId="ADAL" clId="{51BD2A79-80D4-433F-A732-2B17722F1121}" dt="2021-11-21T01:33:37.073" v="6171" actId="20577"/>
        <pc:sldMkLst>
          <pc:docMk/>
          <pc:sldMk cId="2021678317" sldId="301"/>
        </pc:sldMkLst>
        <pc:spChg chg="add mod">
          <ac:chgData name="Weifeng Xu" userId="e7aed605-a3dd-4d5a-a692-a87037af107b" providerId="ADAL" clId="{51BD2A79-80D4-433F-A732-2B17722F1121}" dt="2021-11-20T03:36:14.608" v="5797" actId="1076"/>
          <ac:spMkLst>
            <pc:docMk/>
            <pc:sldMk cId="2021678317" sldId="301"/>
            <ac:spMk id="4" creationId="{8FF4D959-247D-4B4F-B78D-21ABB639C83B}"/>
          </ac:spMkLst>
        </pc:spChg>
        <pc:spChg chg="add mod">
          <ac:chgData name="Weifeng Xu" userId="e7aed605-a3dd-4d5a-a692-a87037af107b" providerId="ADAL" clId="{51BD2A79-80D4-433F-A732-2B17722F1121}" dt="2021-11-20T03:36:12.530" v="5796" actId="1076"/>
          <ac:spMkLst>
            <pc:docMk/>
            <pc:sldMk cId="2021678317" sldId="301"/>
            <ac:spMk id="5" creationId="{055C3E21-E3C2-446A-BD6B-33AC013AF39A}"/>
          </ac:spMkLst>
        </pc:spChg>
        <pc:spChg chg="add mod">
          <ac:chgData name="Weifeng Xu" userId="e7aed605-a3dd-4d5a-a692-a87037af107b" providerId="ADAL" clId="{51BD2A79-80D4-433F-A732-2B17722F1121}" dt="2021-11-21T01:33:37.073" v="6171" actId="20577"/>
          <ac:spMkLst>
            <pc:docMk/>
            <pc:sldMk cId="2021678317" sldId="301"/>
            <ac:spMk id="6" creationId="{F671E526-A9F5-49E6-9D68-78A029D760A2}"/>
          </ac:spMkLst>
        </pc:spChg>
        <pc:picChg chg="add mod">
          <ac:chgData name="Weifeng Xu" userId="e7aed605-a3dd-4d5a-a692-a87037af107b" providerId="ADAL" clId="{51BD2A79-80D4-433F-A732-2B17722F1121}" dt="2021-11-14T05:23:44.088" v="618" actId="1076"/>
          <ac:picMkLst>
            <pc:docMk/>
            <pc:sldMk cId="2021678317" sldId="301"/>
            <ac:picMk id="3" creationId="{D0CCE579-C241-4042-A221-039630FA04B8}"/>
          </ac:picMkLst>
        </pc:picChg>
        <pc:picChg chg="add mod">
          <ac:chgData name="Weifeng Xu" userId="e7aed605-a3dd-4d5a-a692-a87037af107b" providerId="ADAL" clId="{51BD2A79-80D4-433F-A732-2B17722F1121}" dt="2021-11-14T05:27:00.510" v="621" actId="1440"/>
          <ac:picMkLst>
            <pc:docMk/>
            <pc:sldMk cId="2021678317" sldId="301"/>
            <ac:picMk id="7" creationId="{CE91571E-28E0-4A7B-8BC2-D7192B149931}"/>
          </ac:picMkLst>
        </pc:picChg>
      </pc:sldChg>
      <pc:sldChg chg="addSp modSp new mod modClrScheme chgLayout modNotesTx">
        <pc:chgData name="Weifeng Xu" userId="e7aed605-a3dd-4d5a-a692-a87037af107b" providerId="ADAL" clId="{51BD2A79-80D4-433F-A732-2B17722F1121}" dt="2021-11-23T00:55:31.571" v="8132" actId="20577"/>
        <pc:sldMkLst>
          <pc:docMk/>
          <pc:sldMk cId="2158940431" sldId="302"/>
        </pc:sldMkLst>
        <pc:spChg chg="add mod">
          <ac:chgData name="Weifeng Xu" userId="e7aed605-a3dd-4d5a-a692-a87037af107b" providerId="ADAL" clId="{51BD2A79-80D4-433F-A732-2B17722F1121}" dt="2021-11-21T04:06:56.431" v="6415" actId="1036"/>
          <ac:spMkLst>
            <pc:docMk/>
            <pc:sldMk cId="2158940431" sldId="302"/>
            <ac:spMk id="2" creationId="{6EE15770-67D5-46FF-984C-36E61A1440B9}"/>
          </ac:spMkLst>
        </pc:spChg>
        <pc:spChg chg="add mod">
          <ac:chgData name="Weifeng Xu" userId="e7aed605-a3dd-4d5a-a692-a87037af107b" providerId="ADAL" clId="{51BD2A79-80D4-433F-A732-2B17722F1121}" dt="2021-11-23T00:55:31.571" v="8132" actId="20577"/>
          <ac:spMkLst>
            <pc:docMk/>
            <pc:sldMk cId="2158940431" sldId="302"/>
            <ac:spMk id="4" creationId="{09AC027E-104E-468F-B2BB-A9807F8C5F02}"/>
          </ac:spMkLst>
        </pc:spChg>
        <pc:spChg chg="add mod ord">
          <ac:chgData name="Weifeng Xu" userId="e7aed605-a3dd-4d5a-a692-a87037af107b" providerId="ADAL" clId="{51BD2A79-80D4-433F-A732-2B17722F1121}" dt="2021-11-19T02:06:54.886" v="3215" actId="14100"/>
          <ac:spMkLst>
            <pc:docMk/>
            <pc:sldMk cId="2158940431" sldId="302"/>
            <ac:spMk id="5" creationId="{31EFCDCF-D9AC-4A38-A4C6-FD773ACCA773}"/>
          </ac:spMkLst>
        </pc:spChg>
        <pc:spChg chg="add mod">
          <ac:chgData name="Weifeng Xu" userId="e7aed605-a3dd-4d5a-a692-a87037af107b" providerId="ADAL" clId="{51BD2A79-80D4-433F-A732-2B17722F1121}" dt="2021-11-21T04:06:56.431" v="6415" actId="1036"/>
          <ac:spMkLst>
            <pc:docMk/>
            <pc:sldMk cId="2158940431" sldId="302"/>
            <ac:spMk id="6" creationId="{7014671F-62B2-4224-B0BE-D9106BAE6D25}"/>
          </ac:spMkLst>
        </pc:spChg>
        <pc:spChg chg="add mod">
          <ac:chgData name="Weifeng Xu" userId="e7aed605-a3dd-4d5a-a692-a87037af107b" providerId="ADAL" clId="{51BD2A79-80D4-433F-A732-2B17722F1121}" dt="2021-11-21T04:06:56.431" v="6415" actId="1036"/>
          <ac:spMkLst>
            <pc:docMk/>
            <pc:sldMk cId="2158940431" sldId="302"/>
            <ac:spMk id="7" creationId="{9BA0F168-4635-46B2-9735-C29120FCCCE4}"/>
          </ac:spMkLst>
        </pc:spChg>
        <pc:spChg chg="add mod">
          <ac:chgData name="Weifeng Xu" userId="e7aed605-a3dd-4d5a-a692-a87037af107b" providerId="ADAL" clId="{51BD2A79-80D4-433F-A732-2B17722F1121}" dt="2021-11-21T04:06:56.431" v="6415" actId="1036"/>
          <ac:spMkLst>
            <pc:docMk/>
            <pc:sldMk cId="2158940431" sldId="302"/>
            <ac:spMk id="8" creationId="{8A9C2ED6-5CE8-484A-AFE2-7BB9C0269A03}"/>
          </ac:spMkLst>
        </pc:spChg>
        <pc:spChg chg="add mod">
          <ac:chgData name="Weifeng Xu" userId="e7aed605-a3dd-4d5a-a692-a87037af107b" providerId="ADAL" clId="{51BD2A79-80D4-433F-A732-2B17722F1121}" dt="2021-11-21T04:06:56.431" v="6415" actId="1036"/>
          <ac:spMkLst>
            <pc:docMk/>
            <pc:sldMk cId="2158940431" sldId="302"/>
            <ac:spMk id="9" creationId="{220E8A4F-111C-40DE-8EDF-AA09D70FA29A}"/>
          </ac:spMkLst>
        </pc:spChg>
        <pc:spChg chg="add mod">
          <ac:chgData name="Weifeng Xu" userId="e7aed605-a3dd-4d5a-a692-a87037af107b" providerId="ADAL" clId="{51BD2A79-80D4-433F-A732-2B17722F1121}" dt="2021-11-21T04:06:56.431" v="6415" actId="1036"/>
          <ac:spMkLst>
            <pc:docMk/>
            <pc:sldMk cId="2158940431" sldId="302"/>
            <ac:spMk id="10" creationId="{57E70D7E-8E96-4222-AFCD-CCCF6D512DEB}"/>
          </ac:spMkLst>
        </pc:spChg>
        <pc:spChg chg="add mod">
          <ac:chgData name="Weifeng Xu" userId="e7aed605-a3dd-4d5a-a692-a87037af107b" providerId="ADAL" clId="{51BD2A79-80D4-433F-A732-2B17722F1121}" dt="2021-11-21T04:07:32.208" v="6449" actId="208"/>
          <ac:spMkLst>
            <pc:docMk/>
            <pc:sldMk cId="2158940431" sldId="302"/>
            <ac:spMk id="11" creationId="{B902306B-BE9B-44D9-AA56-C5F224188059}"/>
          </ac:spMkLst>
        </pc:spChg>
        <pc:spChg chg="add mod">
          <ac:chgData name="Weifeng Xu" userId="e7aed605-a3dd-4d5a-a692-a87037af107b" providerId="ADAL" clId="{51BD2A79-80D4-433F-A732-2B17722F1121}" dt="2021-11-21T04:07:57.913" v="6610" actId="14100"/>
          <ac:spMkLst>
            <pc:docMk/>
            <pc:sldMk cId="2158940431" sldId="302"/>
            <ac:spMk id="12" creationId="{1DF2FBE9-A7D5-4C1C-A845-5F8B33D4BB27}"/>
          </ac:spMkLst>
        </pc:spChg>
        <pc:picChg chg="add mod">
          <ac:chgData name="Weifeng Xu" userId="e7aed605-a3dd-4d5a-a692-a87037af107b" providerId="ADAL" clId="{51BD2A79-80D4-433F-A732-2B17722F1121}" dt="2021-11-21T04:06:56.431" v="6415" actId="1036"/>
          <ac:picMkLst>
            <pc:docMk/>
            <pc:sldMk cId="2158940431" sldId="302"/>
            <ac:picMk id="3" creationId="{82F8894E-CD5D-460D-85E5-BF9AFA7A62FC}"/>
          </ac:picMkLst>
        </pc:picChg>
      </pc:sldChg>
      <pc:sldChg chg="addSp delSp modSp add mod">
        <pc:chgData name="Weifeng Xu" userId="e7aed605-a3dd-4d5a-a692-a87037af107b" providerId="ADAL" clId="{51BD2A79-80D4-433F-A732-2B17722F1121}" dt="2021-11-19T00:58:57.534" v="3050" actId="1076"/>
        <pc:sldMkLst>
          <pc:docMk/>
          <pc:sldMk cId="470045632" sldId="303"/>
        </pc:sldMkLst>
        <pc:spChg chg="add mod">
          <ac:chgData name="Weifeng Xu" userId="e7aed605-a3dd-4d5a-a692-a87037af107b" providerId="ADAL" clId="{51BD2A79-80D4-433F-A732-2B17722F1121}" dt="2021-11-19T00:48:02.317" v="3017" actId="1076"/>
          <ac:spMkLst>
            <pc:docMk/>
            <pc:sldMk cId="470045632" sldId="303"/>
            <ac:spMk id="29" creationId="{22F3B983-C4C8-4048-8472-8D46B32E447E}"/>
          </ac:spMkLst>
        </pc:spChg>
        <pc:spChg chg="del">
          <ac:chgData name="Weifeng Xu" userId="e7aed605-a3dd-4d5a-a692-a87037af107b" providerId="ADAL" clId="{51BD2A79-80D4-433F-A732-2B17722F1121}" dt="2021-11-14T03:05:53.463" v="617" actId="478"/>
          <ac:spMkLst>
            <pc:docMk/>
            <pc:sldMk cId="470045632" sldId="303"/>
            <ac:spMk id="29" creationId="{2CADCF7F-F760-4E8D-BD17-D77BDB04936A}"/>
          </ac:spMkLst>
        </pc:spChg>
        <pc:spChg chg="add mod">
          <ac:chgData name="Weifeng Xu" userId="e7aed605-a3dd-4d5a-a692-a87037af107b" providerId="ADAL" clId="{51BD2A79-80D4-433F-A732-2B17722F1121}" dt="2021-11-19T00:58:57.534" v="3050" actId="1076"/>
          <ac:spMkLst>
            <pc:docMk/>
            <pc:sldMk cId="470045632" sldId="303"/>
            <ac:spMk id="30" creationId="{3F718F10-F7F6-4E2F-9C8B-4069E60ED9B3}"/>
          </ac:spMkLst>
        </pc:spChg>
      </pc:sldChg>
      <pc:sldChg chg="addSp modSp new mod">
        <pc:chgData name="Weifeng Xu" userId="e7aed605-a3dd-4d5a-a692-a87037af107b" providerId="ADAL" clId="{51BD2A79-80D4-433F-A732-2B17722F1121}" dt="2021-11-14T05:28:04.491" v="625" actId="1440"/>
        <pc:sldMkLst>
          <pc:docMk/>
          <pc:sldMk cId="2261970344" sldId="304"/>
        </pc:sldMkLst>
        <pc:picChg chg="add mod">
          <ac:chgData name="Weifeng Xu" userId="e7aed605-a3dd-4d5a-a692-a87037af107b" providerId="ADAL" clId="{51BD2A79-80D4-433F-A732-2B17722F1121}" dt="2021-11-14T05:28:04.491" v="625" actId="1440"/>
          <ac:picMkLst>
            <pc:docMk/>
            <pc:sldMk cId="2261970344" sldId="304"/>
            <ac:picMk id="3" creationId="{9090EB30-AB67-4B18-BC83-05E2A2EC0BC7}"/>
          </ac:picMkLst>
        </pc:picChg>
      </pc:sldChg>
      <pc:sldChg chg="addSp delSp modSp new mod modClrScheme chgLayout modNotesTx">
        <pc:chgData name="Weifeng Xu" userId="e7aed605-a3dd-4d5a-a692-a87037af107b" providerId="ADAL" clId="{51BD2A79-80D4-433F-A732-2B17722F1121}" dt="2022-04-20T15:25:03.133" v="9129" actId="20577"/>
        <pc:sldMkLst>
          <pc:docMk/>
          <pc:sldMk cId="3895156002" sldId="305"/>
        </pc:sldMkLst>
        <pc:spChg chg="add del mod ord">
          <ac:chgData name="Weifeng Xu" userId="e7aed605-a3dd-4d5a-a692-a87037af107b" providerId="ADAL" clId="{51BD2A79-80D4-433F-A732-2B17722F1121}" dt="2021-11-16T04:16:40.752" v="1793" actId="478"/>
          <ac:spMkLst>
            <pc:docMk/>
            <pc:sldMk cId="3895156002" sldId="305"/>
            <ac:spMk id="8" creationId="{CEF0221B-9B9D-49A5-9BF4-025B26F194FF}"/>
          </ac:spMkLst>
        </pc:spChg>
        <pc:spChg chg="add mod">
          <ac:chgData name="Weifeng Xu" userId="e7aed605-a3dd-4d5a-a692-a87037af107b" providerId="ADAL" clId="{51BD2A79-80D4-433F-A732-2B17722F1121}" dt="2021-11-18T15:54:12.166" v="2781" actId="1076"/>
          <ac:spMkLst>
            <pc:docMk/>
            <pc:sldMk cId="3895156002" sldId="305"/>
            <ac:spMk id="8" creationId="{FA9A301E-7B22-4106-8F90-159306FBCFF0}"/>
          </ac:spMkLst>
        </pc:spChg>
        <pc:spChg chg="add mod">
          <ac:chgData name="Weifeng Xu" userId="e7aed605-a3dd-4d5a-a692-a87037af107b" providerId="ADAL" clId="{51BD2A79-80D4-433F-A732-2B17722F1121}" dt="2022-04-20T15:25:03.133" v="9129" actId="20577"/>
          <ac:spMkLst>
            <pc:docMk/>
            <pc:sldMk cId="3895156002" sldId="305"/>
            <ac:spMk id="9" creationId="{5318E396-4397-4799-88BB-3F8B58760B2C}"/>
          </ac:spMkLst>
        </pc:spChg>
        <pc:picChg chg="add mod">
          <ac:chgData name="Weifeng Xu" userId="e7aed605-a3dd-4d5a-a692-a87037af107b" providerId="ADAL" clId="{51BD2A79-80D4-433F-A732-2B17722F1121}" dt="2021-11-16T04:14:04.948" v="1767" actId="1076"/>
          <ac:picMkLst>
            <pc:docMk/>
            <pc:sldMk cId="3895156002" sldId="305"/>
            <ac:picMk id="3" creationId="{B66BBE68-EA6D-4C31-898C-3DC0120E4A90}"/>
          </ac:picMkLst>
        </pc:picChg>
        <pc:picChg chg="add del mod">
          <ac:chgData name="Weifeng Xu" userId="e7aed605-a3dd-4d5a-a692-a87037af107b" providerId="ADAL" clId="{51BD2A79-80D4-433F-A732-2B17722F1121}" dt="2021-11-14T17:02:12.784" v="636" actId="478"/>
          <ac:picMkLst>
            <pc:docMk/>
            <pc:sldMk cId="3895156002" sldId="305"/>
            <ac:picMk id="5" creationId="{E51D548E-DC8A-459E-8728-3FFDDE102D82}"/>
          </ac:picMkLst>
        </pc:picChg>
        <pc:picChg chg="add del mod">
          <ac:chgData name="Weifeng Xu" userId="e7aed605-a3dd-4d5a-a692-a87037af107b" providerId="ADAL" clId="{51BD2A79-80D4-433F-A732-2B17722F1121}" dt="2022-04-20T15:24:19.934" v="9123" actId="478"/>
          <ac:picMkLst>
            <pc:docMk/>
            <pc:sldMk cId="3895156002" sldId="305"/>
            <ac:picMk id="6" creationId="{CB9F5D02-E7F4-457A-9D68-86E735D93193}"/>
          </ac:picMkLst>
        </pc:picChg>
        <pc:picChg chg="add mod">
          <ac:chgData name="Weifeng Xu" userId="e7aed605-a3dd-4d5a-a692-a87037af107b" providerId="ADAL" clId="{51BD2A79-80D4-433F-A732-2B17722F1121}" dt="2021-11-16T04:14:04.948" v="1767" actId="1076"/>
          <ac:picMkLst>
            <pc:docMk/>
            <pc:sldMk cId="3895156002" sldId="305"/>
            <ac:picMk id="7" creationId="{75938BC2-0F1B-4507-BE96-3A2B83FDD7F8}"/>
          </ac:picMkLst>
        </pc:picChg>
        <pc:picChg chg="add mod">
          <ac:chgData name="Weifeng Xu" userId="e7aed605-a3dd-4d5a-a692-a87037af107b" providerId="ADAL" clId="{51BD2A79-80D4-433F-A732-2B17722F1121}" dt="2022-04-20T15:24:22.788" v="9125" actId="1076"/>
          <ac:picMkLst>
            <pc:docMk/>
            <pc:sldMk cId="3895156002" sldId="305"/>
            <ac:picMk id="10" creationId="{3F153908-EB29-43A5-AB51-DF6F88E70F14}"/>
          </ac:picMkLst>
        </pc:picChg>
        <pc:picChg chg="add del mod">
          <ac:chgData name="Weifeng Xu" userId="e7aed605-a3dd-4d5a-a692-a87037af107b" providerId="ADAL" clId="{51BD2A79-80D4-433F-A732-2B17722F1121}" dt="2021-11-18T15:53:17.767" v="2761" actId="478"/>
          <ac:picMkLst>
            <pc:docMk/>
            <pc:sldMk cId="3895156002" sldId="305"/>
            <ac:picMk id="1026" creationId="{4854D095-822F-4ECA-BA2A-760C8ADD7299}"/>
          </ac:picMkLst>
        </pc:picChg>
      </pc:sldChg>
      <pc:sldChg chg="addSp modSp new mod">
        <pc:chgData name="Weifeng Xu" userId="e7aed605-a3dd-4d5a-a692-a87037af107b" providerId="ADAL" clId="{51BD2A79-80D4-433F-A732-2B17722F1121}" dt="2022-04-20T15:21:45.145" v="9122" actId="1035"/>
        <pc:sldMkLst>
          <pc:docMk/>
          <pc:sldMk cId="93316492" sldId="306"/>
        </pc:sldMkLst>
        <pc:picChg chg="add mod">
          <ac:chgData name="Weifeng Xu" userId="e7aed605-a3dd-4d5a-a692-a87037af107b" providerId="ADAL" clId="{51BD2A79-80D4-433F-A732-2B17722F1121}" dt="2022-04-20T15:21:45.145" v="9122" actId="1035"/>
          <ac:picMkLst>
            <pc:docMk/>
            <pc:sldMk cId="93316492" sldId="306"/>
            <ac:picMk id="3" creationId="{5EF7B9FF-1987-4B80-8254-C8DF79C4A93E}"/>
          </ac:picMkLst>
        </pc:picChg>
      </pc:sldChg>
      <pc:sldChg chg="addSp delSp modSp new mod modClrScheme chgLayout modNotesTx">
        <pc:chgData name="Weifeng Xu" userId="e7aed605-a3dd-4d5a-a692-a87037af107b" providerId="ADAL" clId="{51BD2A79-80D4-433F-A732-2B17722F1121}" dt="2022-04-20T14:46:39.179" v="9087" actId="1076"/>
        <pc:sldMkLst>
          <pc:docMk/>
          <pc:sldMk cId="2079402077" sldId="307"/>
        </pc:sldMkLst>
        <pc:spChg chg="del">
          <ac:chgData name="Weifeng Xu" userId="e7aed605-a3dd-4d5a-a692-a87037af107b" providerId="ADAL" clId="{51BD2A79-80D4-433F-A732-2B17722F1121}" dt="2021-11-15T02:45:08.823" v="645" actId="700"/>
          <ac:spMkLst>
            <pc:docMk/>
            <pc:sldMk cId="2079402077" sldId="307"/>
            <ac:spMk id="2" creationId="{0591E186-4158-4026-BC79-EBC63B47F212}"/>
          </ac:spMkLst>
        </pc:spChg>
        <pc:spChg chg="del">
          <ac:chgData name="Weifeng Xu" userId="e7aed605-a3dd-4d5a-a692-a87037af107b" providerId="ADAL" clId="{51BD2A79-80D4-433F-A732-2B17722F1121}" dt="2021-11-15T02:45:08.823" v="645" actId="700"/>
          <ac:spMkLst>
            <pc:docMk/>
            <pc:sldMk cId="2079402077" sldId="307"/>
            <ac:spMk id="3" creationId="{41BD21F6-61B4-4C09-8E5D-A2434D3BC456}"/>
          </ac:spMkLst>
        </pc:spChg>
        <pc:spChg chg="add del mod">
          <ac:chgData name="Weifeng Xu" userId="e7aed605-a3dd-4d5a-a692-a87037af107b" providerId="ADAL" clId="{51BD2A79-80D4-433F-A732-2B17722F1121}" dt="2021-11-15T02:45:45.133" v="647"/>
          <ac:spMkLst>
            <pc:docMk/>
            <pc:sldMk cId="2079402077" sldId="307"/>
            <ac:spMk id="4" creationId="{22A1F007-C514-4F49-8B13-94E9E7900295}"/>
          </ac:spMkLst>
        </pc:spChg>
        <pc:spChg chg="add del mod">
          <ac:chgData name="Weifeng Xu" userId="e7aed605-a3dd-4d5a-a692-a87037af107b" providerId="ADAL" clId="{51BD2A79-80D4-433F-A732-2B17722F1121}" dt="2021-11-15T02:46:40.826" v="657" actId="478"/>
          <ac:spMkLst>
            <pc:docMk/>
            <pc:sldMk cId="2079402077" sldId="307"/>
            <ac:spMk id="6" creationId="{83928EDE-9EC1-4E4E-8784-A02A8AFB2BF2}"/>
          </ac:spMkLst>
        </pc:spChg>
        <pc:spChg chg="add mod ord">
          <ac:chgData name="Weifeng Xu" userId="e7aed605-a3dd-4d5a-a692-a87037af107b" providerId="ADAL" clId="{51BD2A79-80D4-433F-A732-2B17722F1121}" dt="2021-11-15T02:46:22.230" v="656" actId="108"/>
          <ac:spMkLst>
            <pc:docMk/>
            <pc:sldMk cId="2079402077" sldId="307"/>
            <ac:spMk id="7" creationId="{A17EF4D5-1B08-44B0-8717-8FCCA6A2FEE3}"/>
          </ac:spMkLst>
        </pc:spChg>
        <pc:spChg chg="add mod">
          <ac:chgData name="Weifeng Xu" userId="e7aed605-a3dd-4d5a-a692-a87037af107b" providerId="ADAL" clId="{51BD2A79-80D4-433F-A732-2B17722F1121}" dt="2021-11-15T03:10:28.349" v="868" actId="1076"/>
          <ac:spMkLst>
            <pc:docMk/>
            <pc:sldMk cId="2079402077" sldId="307"/>
            <ac:spMk id="12" creationId="{16227A98-2F4E-40C7-900B-E764A5BEBBE9}"/>
          </ac:spMkLst>
        </pc:spChg>
        <pc:spChg chg="add mod">
          <ac:chgData name="Weifeng Xu" userId="e7aed605-a3dd-4d5a-a692-a87037af107b" providerId="ADAL" clId="{51BD2A79-80D4-433F-A732-2B17722F1121}" dt="2021-11-15T03:11:25.344" v="882" actId="14100"/>
          <ac:spMkLst>
            <pc:docMk/>
            <pc:sldMk cId="2079402077" sldId="307"/>
            <ac:spMk id="16" creationId="{1DB38282-9D27-4395-8FC2-39919BC94155}"/>
          </ac:spMkLst>
        </pc:spChg>
        <pc:spChg chg="add mod">
          <ac:chgData name="Weifeng Xu" userId="e7aed605-a3dd-4d5a-a692-a87037af107b" providerId="ADAL" clId="{51BD2A79-80D4-433F-A732-2B17722F1121}" dt="2021-11-15T03:41:54.760" v="1207" actId="14100"/>
          <ac:spMkLst>
            <pc:docMk/>
            <pc:sldMk cId="2079402077" sldId="307"/>
            <ac:spMk id="17" creationId="{839389A9-14D1-4E69-B846-C184C7F83BA9}"/>
          </ac:spMkLst>
        </pc:spChg>
        <pc:picChg chg="add del mod">
          <ac:chgData name="Weifeng Xu" userId="e7aed605-a3dd-4d5a-a692-a87037af107b" providerId="ADAL" clId="{51BD2A79-80D4-433F-A732-2B17722F1121}" dt="2021-11-15T02:46:40.826" v="657" actId="478"/>
          <ac:picMkLst>
            <pc:docMk/>
            <pc:sldMk cId="2079402077" sldId="307"/>
            <ac:picMk id="5" creationId="{710C3E19-72BA-4E5E-AC3A-1C7A1102A423}"/>
          </ac:picMkLst>
        </pc:picChg>
        <pc:picChg chg="add del mod">
          <ac:chgData name="Weifeng Xu" userId="e7aed605-a3dd-4d5a-a692-a87037af107b" providerId="ADAL" clId="{51BD2A79-80D4-433F-A732-2B17722F1121}" dt="2021-11-15T02:48:07.129" v="662" actId="478"/>
          <ac:picMkLst>
            <pc:docMk/>
            <pc:sldMk cId="2079402077" sldId="307"/>
            <ac:picMk id="9" creationId="{6BF22F7F-9604-4C65-B8F7-0C6C1E9F7673}"/>
          </ac:picMkLst>
        </pc:picChg>
        <pc:picChg chg="add del mod">
          <ac:chgData name="Weifeng Xu" userId="e7aed605-a3dd-4d5a-a692-a87037af107b" providerId="ADAL" clId="{51BD2A79-80D4-433F-A732-2B17722F1121}" dt="2021-11-15T03:02:54.887" v="852" actId="478"/>
          <ac:picMkLst>
            <pc:docMk/>
            <pc:sldMk cId="2079402077" sldId="307"/>
            <ac:picMk id="11" creationId="{3664679B-ADAC-4CA6-85E0-ED65DABA8C75}"/>
          </ac:picMkLst>
        </pc:picChg>
        <pc:picChg chg="add mod">
          <ac:chgData name="Weifeng Xu" userId="e7aed605-a3dd-4d5a-a692-a87037af107b" providerId="ADAL" clId="{51BD2A79-80D4-433F-A732-2B17722F1121}" dt="2021-11-15T03:11:10.062" v="878" actId="1076"/>
          <ac:picMkLst>
            <pc:docMk/>
            <pc:sldMk cId="2079402077" sldId="307"/>
            <ac:picMk id="14" creationId="{5FDD1550-87FD-4EA5-B5FA-778EE866A1D9}"/>
          </ac:picMkLst>
        </pc:picChg>
        <pc:picChg chg="add mod">
          <ac:chgData name="Weifeng Xu" userId="e7aed605-a3dd-4d5a-a692-a87037af107b" providerId="ADAL" clId="{51BD2A79-80D4-433F-A732-2B17722F1121}" dt="2021-11-15T03:11:20.725" v="881" actId="1076"/>
          <ac:picMkLst>
            <pc:docMk/>
            <pc:sldMk cId="2079402077" sldId="307"/>
            <ac:picMk id="15" creationId="{9348B90D-EB29-4614-B2DA-6185390D9F51}"/>
          </ac:picMkLst>
        </pc:picChg>
        <pc:picChg chg="add del">
          <ac:chgData name="Weifeng Xu" userId="e7aed605-a3dd-4d5a-a692-a87037af107b" providerId="ADAL" clId="{51BD2A79-80D4-433F-A732-2B17722F1121}" dt="2022-04-20T14:46:25.525" v="9084"/>
          <ac:picMkLst>
            <pc:docMk/>
            <pc:sldMk cId="2079402077" sldId="307"/>
            <ac:picMk id="1026" creationId="{19D90AC2-3520-4AAC-A936-0B967AD9656F}"/>
          </ac:picMkLst>
        </pc:picChg>
        <pc:picChg chg="add mod">
          <ac:chgData name="Weifeng Xu" userId="e7aed605-a3dd-4d5a-a692-a87037af107b" providerId="ADAL" clId="{51BD2A79-80D4-433F-A732-2B17722F1121}" dt="2022-04-20T14:46:39.179" v="9087" actId="1076"/>
          <ac:picMkLst>
            <pc:docMk/>
            <pc:sldMk cId="2079402077" sldId="307"/>
            <ac:picMk id="1028" creationId="{2160534D-EEE1-4848-B95F-3A26BA3D85B8}"/>
          </ac:picMkLst>
        </pc:picChg>
        <pc:cxnChg chg="add mod">
          <ac:chgData name="Weifeng Xu" userId="e7aed605-a3dd-4d5a-a692-a87037af107b" providerId="ADAL" clId="{51BD2A79-80D4-433F-A732-2B17722F1121}" dt="2021-11-15T03:11:49.864" v="889" actId="14100"/>
          <ac:cxnSpMkLst>
            <pc:docMk/>
            <pc:sldMk cId="2079402077" sldId="307"/>
            <ac:cxnSpMk id="18" creationId="{EFD9A1FD-9860-4D3B-98AB-E101C3923A98}"/>
          </ac:cxnSpMkLst>
        </pc:cxnChg>
      </pc:sldChg>
      <pc:sldChg chg="addSp delSp modSp new mod modClrScheme chgLayout modNotesTx">
        <pc:chgData name="Weifeng Xu" userId="e7aed605-a3dd-4d5a-a692-a87037af107b" providerId="ADAL" clId="{51BD2A79-80D4-433F-A732-2B17722F1121}" dt="2021-11-18T14:29:53.567" v="2159" actId="313"/>
        <pc:sldMkLst>
          <pc:docMk/>
          <pc:sldMk cId="2309477511" sldId="308"/>
        </pc:sldMkLst>
        <pc:spChg chg="del">
          <ac:chgData name="Weifeng Xu" userId="e7aed605-a3dd-4d5a-a692-a87037af107b" providerId="ADAL" clId="{51BD2A79-80D4-433F-A732-2B17722F1121}" dt="2021-11-15T13:35:14.664" v="1283" actId="700"/>
          <ac:spMkLst>
            <pc:docMk/>
            <pc:sldMk cId="2309477511" sldId="308"/>
            <ac:spMk id="2" creationId="{213D1C25-3853-4A5F-B6B4-B060313B4B41}"/>
          </ac:spMkLst>
        </pc:spChg>
        <pc:spChg chg="add mod">
          <ac:chgData name="Weifeng Xu" userId="e7aed605-a3dd-4d5a-a692-a87037af107b" providerId="ADAL" clId="{51BD2A79-80D4-433F-A732-2B17722F1121}" dt="2021-11-15T13:54:52.306" v="1528" actId="1076"/>
          <ac:spMkLst>
            <pc:docMk/>
            <pc:sldMk cId="2309477511" sldId="308"/>
            <ac:spMk id="5" creationId="{DF158657-D444-42B3-8854-C3ED2D795B93}"/>
          </ac:spMkLst>
        </pc:spChg>
        <pc:spChg chg="add mod">
          <ac:chgData name="Weifeng Xu" userId="e7aed605-a3dd-4d5a-a692-a87037af107b" providerId="ADAL" clId="{51BD2A79-80D4-433F-A732-2B17722F1121}" dt="2021-11-15T13:54:52.306" v="1528" actId="1076"/>
          <ac:spMkLst>
            <pc:docMk/>
            <pc:sldMk cId="2309477511" sldId="308"/>
            <ac:spMk id="6" creationId="{346C6A6C-D652-47AF-8035-89118E7D8647}"/>
          </ac:spMkLst>
        </pc:spChg>
        <pc:spChg chg="add mod">
          <ac:chgData name="Weifeng Xu" userId="e7aed605-a3dd-4d5a-a692-a87037af107b" providerId="ADAL" clId="{51BD2A79-80D4-433F-A732-2B17722F1121}" dt="2021-11-15T13:54:52.306" v="1528" actId="1076"/>
          <ac:spMkLst>
            <pc:docMk/>
            <pc:sldMk cId="2309477511" sldId="308"/>
            <ac:spMk id="7" creationId="{2540F98F-42B8-46C6-936D-360813E6AE11}"/>
          </ac:spMkLst>
        </pc:spChg>
        <pc:spChg chg="add mod">
          <ac:chgData name="Weifeng Xu" userId="e7aed605-a3dd-4d5a-a692-a87037af107b" providerId="ADAL" clId="{51BD2A79-80D4-433F-A732-2B17722F1121}" dt="2021-11-15T13:54:52.306" v="1528" actId="1076"/>
          <ac:spMkLst>
            <pc:docMk/>
            <pc:sldMk cId="2309477511" sldId="308"/>
            <ac:spMk id="9" creationId="{29ECACC2-BCAF-4B51-A097-C75A21190676}"/>
          </ac:spMkLst>
        </pc:spChg>
        <pc:spChg chg="add mod">
          <ac:chgData name="Weifeng Xu" userId="e7aed605-a3dd-4d5a-a692-a87037af107b" providerId="ADAL" clId="{51BD2A79-80D4-433F-A732-2B17722F1121}" dt="2021-11-18T14:29:53.567" v="2159" actId="313"/>
          <ac:spMkLst>
            <pc:docMk/>
            <pc:sldMk cId="2309477511" sldId="308"/>
            <ac:spMk id="10" creationId="{5D8D24D4-CB38-40BE-9A5A-3D7D6C6B4F12}"/>
          </ac:spMkLst>
        </pc:spChg>
        <pc:picChg chg="add mod">
          <ac:chgData name="Weifeng Xu" userId="e7aed605-a3dd-4d5a-a692-a87037af107b" providerId="ADAL" clId="{51BD2A79-80D4-433F-A732-2B17722F1121}" dt="2021-11-15T13:54:52.306" v="1528" actId="1076"/>
          <ac:picMkLst>
            <pc:docMk/>
            <pc:sldMk cId="2309477511" sldId="308"/>
            <ac:picMk id="4" creationId="{035A32E6-3404-4D62-A808-32DA00BAECEF}"/>
          </ac:picMkLst>
        </pc:picChg>
        <pc:cxnChg chg="add mod">
          <ac:chgData name="Weifeng Xu" userId="e7aed605-a3dd-4d5a-a692-a87037af107b" providerId="ADAL" clId="{51BD2A79-80D4-433F-A732-2B17722F1121}" dt="2021-11-15T13:54:52.306" v="1528" actId="1076"/>
          <ac:cxnSpMkLst>
            <pc:docMk/>
            <pc:sldMk cId="2309477511" sldId="308"/>
            <ac:cxnSpMk id="11" creationId="{2E41D058-C3AA-4653-B335-872874F13CCE}"/>
          </ac:cxnSpMkLst>
        </pc:cxnChg>
        <pc:cxnChg chg="add mod">
          <ac:chgData name="Weifeng Xu" userId="e7aed605-a3dd-4d5a-a692-a87037af107b" providerId="ADAL" clId="{51BD2A79-80D4-433F-A732-2B17722F1121}" dt="2021-11-18T14:29:53.567" v="2159" actId="313"/>
          <ac:cxnSpMkLst>
            <pc:docMk/>
            <pc:sldMk cId="2309477511" sldId="308"/>
            <ac:cxnSpMk id="12" creationId="{675CA3A8-C769-4879-97E1-04C2673F6438}"/>
          </ac:cxnSpMkLst>
        </pc:cxnChg>
        <pc:cxnChg chg="add mod">
          <ac:chgData name="Weifeng Xu" userId="e7aed605-a3dd-4d5a-a692-a87037af107b" providerId="ADAL" clId="{51BD2A79-80D4-433F-A732-2B17722F1121}" dt="2021-11-15T13:54:52.306" v="1528" actId="1076"/>
          <ac:cxnSpMkLst>
            <pc:docMk/>
            <pc:sldMk cId="2309477511" sldId="308"/>
            <ac:cxnSpMk id="13" creationId="{A08CE999-C460-46D6-9DFE-4AC6BDDA8822}"/>
          </ac:cxnSpMkLst>
        </pc:cxnChg>
      </pc:sldChg>
      <pc:sldChg chg="addSp delSp modSp new del mod modClrScheme chgLayout modNotesTx">
        <pc:chgData name="Weifeng Xu" userId="e7aed605-a3dd-4d5a-a692-a87037af107b" providerId="ADAL" clId="{51BD2A79-80D4-433F-A732-2B17722F1121}" dt="2021-11-15T03:12:17.893" v="892" actId="47"/>
        <pc:sldMkLst>
          <pc:docMk/>
          <pc:sldMk cId="3317887307" sldId="308"/>
        </pc:sldMkLst>
        <pc:spChg chg="del">
          <ac:chgData name="Weifeng Xu" userId="e7aed605-a3dd-4d5a-a692-a87037af107b" providerId="ADAL" clId="{51BD2A79-80D4-433F-A732-2B17722F1121}" dt="2021-11-15T02:50:49.686" v="702" actId="700"/>
          <ac:spMkLst>
            <pc:docMk/>
            <pc:sldMk cId="3317887307" sldId="308"/>
            <ac:spMk id="2" creationId="{67C8544B-D882-405E-AC09-2A79B6863FBA}"/>
          </ac:spMkLst>
        </pc:spChg>
        <pc:spChg chg="add mod">
          <ac:chgData name="Weifeng Xu" userId="e7aed605-a3dd-4d5a-a692-a87037af107b" providerId="ADAL" clId="{51BD2A79-80D4-433F-A732-2B17722F1121}" dt="2021-11-15T02:51:53.301" v="725" actId="20577"/>
          <ac:spMkLst>
            <pc:docMk/>
            <pc:sldMk cId="3317887307" sldId="308"/>
            <ac:spMk id="5" creationId="{9E7004D1-9FC7-4D3E-95D3-29018A4CF002}"/>
          </ac:spMkLst>
        </pc:spChg>
        <pc:spChg chg="add del mod">
          <ac:chgData name="Weifeng Xu" userId="e7aed605-a3dd-4d5a-a692-a87037af107b" providerId="ADAL" clId="{51BD2A79-80D4-433F-A732-2B17722F1121}" dt="2021-11-15T02:52:06.212" v="728"/>
          <ac:spMkLst>
            <pc:docMk/>
            <pc:sldMk cId="3317887307" sldId="308"/>
            <ac:spMk id="6" creationId="{918FEE57-E380-4FE4-B1A5-3B948335CF22}"/>
          </ac:spMkLst>
        </pc:spChg>
        <pc:spChg chg="add mod">
          <ac:chgData name="Weifeng Xu" userId="e7aed605-a3dd-4d5a-a692-a87037af107b" providerId="ADAL" clId="{51BD2A79-80D4-433F-A732-2B17722F1121}" dt="2021-11-15T02:54:03.073" v="848" actId="114"/>
          <ac:spMkLst>
            <pc:docMk/>
            <pc:sldMk cId="3317887307" sldId="308"/>
            <ac:spMk id="8" creationId="{5547E017-6FA0-4AC7-92A9-9483B30500F8}"/>
          </ac:spMkLst>
        </pc:spChg>
        <pc:picChg chg="add mod">
          <ac:chgData name="Weifeng Xu" userId="e7aed605-a3dd-4d5a-a692-a87037af107b" providerId="ADAL" clId="{51BD2A79-80D4-433F-A732-2B17722F1121}" dt="2021-11-15T02:51:10.701" v="704" actId="1076"/>
          <ac:picMkLst>
            <pc:docMk/>
            <pc:sldMk cId="3317887307" sldId="308"/>
            <ac:picMk id="4" creationId="{716C443F-609A-4297-8FB3-4C1EC9DACC9C}"/>
          </ac:picMkLst>
        </pc:picChg>
        <pc:cxnChg chg="add mod">
          <ac:chgData name="Weifeng Xu" userId="e7aed605-a3dd-4d5a-a692-a87037af107b" providerId="ADAL" clId="{51BD2A79-80D4-433F-A732-2B17722F1121}" dt="2021-11-15T02:53:37.808" v="844" actId="13822"/>
          <ac:cxnSpMkLst>
            <pc:docMk/>
            <pc:sldMk cId="3317887307" sldId="308"/>
            <ac:cxnSpMk id="10" creationId="{57A63ED7-323D-4FF2-A127-E535224B0465}"/>
          </ac:cxnSpMkLst>
        </pc:cxnChg>
      </pc:sldChg>
      <pc:sldChg chg="addSp modSp new mod modNotesTx">
        <pc:chgData name="Weifeng Xu" userId="e7aed605-a3dd-4d5a-a692-a87037af107b" providerId="ADAL" clId="{51BD2A79-80D4-433F-A732-2B17722F1121}" dt="2021-11-18T15:51:39.658" v="2758" actId="20577"/>
        <pc:sldMkLst>
          <pc:docMk/>
          <pc:sldMk cId="2718444319" sldId="309"/>
        </pc:sldMkLst>
        <pc:spChg chg="add mod">
          <ac:chgData name="Weifeng Xu" userId="e7aed605-a3dd-4d5a-a692-a87037af107b" providerId="ADAL" clId="{51BD2A79-80D4-433F-A732-2B17722F1121}" dt="2021-11-18T15:51:39.658" v="2758" actId="20577"/>
          <ac:spMkLst>
            <pc:docMk/>
            <pc:sldMk cId="2718444319" sldId="309"/>
            <ac:spMk id="2" creationId="{76AC712F-CF18-4006-88BC-061D082B969E}"/>
          </ac:spMkLst>
        </pc:spChg>
        <pc:spChg chg="add mod">
          <ac:chgData name="Weifeng Xu" userId="e7aed605-a3dd-4d5a-a692-a87037af107b" providerId="ADAL" clId="{51BD2A79-80D4-433F-A732-2B17722F1121}" dt="2021-11-16T04:27:35.747" v="1942" actId="20577"/>
          <ac:spMkLst>
            <pc:docMk/>
            <pc:sldMk cId="2718444319" sldId="309"/>
            <ac:spMk id="4" creationId="{6D5B7221-1AEE-47C1-BBCE-8E2EDF2C0664}"/>
          </ac:spMkLst>
        </pc:spChg>
        <pc:spChg chg="add mod">
          <ac:chgData name="Weifeng Xu" userId="e7aed605-a3dd-4d5a-a692-a87037af107b" providerId="ADAL" clId="{51BD2A79-80D4-433F-A732-2B17722F1121}" dt="2021-11-18T15:33:38.044" v="2184" actId="14100"/>
          <ac:spMkLst>
            <pc:docMk/>
            <pc:sldMk cId="2718444319" sldId="309"/>
            <ac:spMk id="5" creationId="{A5070691-DC00-412B-B807-80E509A6800C}"/>
          </ac:spMkLst>
        </pc:spChg>
        <pc:spChg chg="add mod">
          <ac:chgData name="Weifeng Xu" userId="e7aed605-a3dd-4d5a-a692-a87037af107b" providerId="ADAL" clId="{51BD2A79-80D4-433F-A732-2B17722F1121}" dt="2021-11-18T15:35:29.155" v="2320" actId="14100"/>
          <ac:spMkLst>
            <pc:docMk/>
            <pc:sldMk cId="2718444319" sldId="309"/>
            <ac:spMk id="6" creationId="{8B1089BB-B0BE-437A-82D1-05C20535DABE}"/>
          </ac:spMkLst>
        </pc:spChg>
        <pc:picChg chg="add mod">
          <ac:chgData name="Weifeng Xu" userId="e7aed605-a3dd-4d5a-a692-a87037af107b" providerId="ADAL" clId="{51BD2A79-80D4-433F-A732-2B17722F1121}" dt="2021-11-18T15:35:13.007" v="2189" actId="1076"/>
          <ac:picMkLst>
            <pc:docMk/>
            <pc:sldMk cId="2718444319" sldId="309"/>
            <ac:picMk id="3" creationId="{43092AB9-6FB9-441C-AF00-861E3BF8C695}"/>
          </ac:picMkLst>
        </pc:picChg>
      </pc:sldChg>
      <pc:sldChg chg="addSp delSp modSp new del mod modClrScheme chgLayout modNotesTx">
        <pc:chgData name="Weifeng Xu" userId="e7aed605-a3dd-4d5a-a692-a87037af107b" providerId="ADAL" clId="{51BD2A79-80D4-433F-A732-2B17722F1121}" dt="2021-11-21T20:28:24.279" v="7517" actId="47"/>
        <pc:sldMkLst>
          <pc:docMk/>
          <pc:sldMk cId="1606468704" sldId="310"/>
        </pc:sldMkLst>
        <pc:spChg chg="del">
          <ac:chgData name="Weifeng Xu" userId="e7aed605-a3dd-4d5a-a692-a87037af107b" providerId="ADAL" clId="{51BD2A79-80D4-433F-A732-2B17722F1121}" dt="2021-11-18T16:43:01.053" v="2801" actId="700"/>
          <ac:spMkLst>
            <pc:docMk/>
            <pc:sldMk cId="1606468704" sldId="310"/>
            <ac:spMk id="2" creationId="{B0F55476-F3D6-4680-9AEB-16758994F7DA}"/>
          </ac:spMkLst>
        </pc:spChg>
        <pc:spChg chg="add mod">
          <ac:chgData name="Weifeng Xu" userId="e7aed605-a3dd-4d5a-a692-a87037af107b" providerId="ADAL" clId="{51BD2A79-80D4-433F-A732-2B17722F1121}" dt="2021-11-20T03:35:43.045" v="5795" actId="20577"/>
          <ac:spMkLst>
            <pc:docMk/>
            <pc:sldMk cId="1606468704" sldId="310"/>
            <ac:spMk id="5" creationId="{D0DA3FEC-3120-4E4C-AE4A-1101924BA217}"/>
          </ac:spMkLst>
        </pc:spChg>
        <pc:picChg chg="add del mod">
          <ac:chgData name="Weifeng Xu" userId="e7aed605-a3dd-4d5a-a692-a87037af107b" providerId="ADAL" clId="{51BD2A79-80D4-433F-A732-2B17722F1121}" dt="2021-11-19T02:45:47.911" v="3895" actId="478"/>
          <ac:picMkLst>
            <pc:docMk/>
            <pc:sldMk cId="1606468704" sldId="310"/>
            <ac:picMk id="4" creationId="{D077E7E8-DAF5-42D0-8732-DE440CC4D4DE}"/>
          </ac:picMkLst>
        </pc:picChg>
        <pc:picChg chg="add mod">
          <ac:chgData name="Weifeng Xu" userId="e7aed605-a3dd-4d5a-a692-a87037af107b" providerId="ADAL" clId="{51BD2A79-80D4-433F-A732-2B17722F1121}" dt="2021-11-19T02:45:52.068" v="3897" actId="1076"/>
          <ac:picMkLst>
            <pc:docMk/>
            <pc:sldMk cId="1606468704" sldId="310"/>
            <ac:picMk id="7" creationId="{A112AF0C-E634-4D08-8CAB-2B9F67A4359A}"/>
          </ac:picMkLst>
        </pc:picChg>
      </pc:sldChg>
      <pc:sldChg chg="addSp delSp modSp new mod ord modClrScheme chgLayout modNotesTx">
        <pc:chgData name="Weifeng Xu" userId="e7aed605-a3dd-4d5a-a692-a87037af107b" providerId="ADAL" clId="{51BD2A79-80D4-433F-A732-2B17722F1121}" dt="2021-11-21T16:22:30.171" v="7357" actId="1076"/>
        <pc:sldMkLst>
          <pc:docMk/>
          <pc:sldMk cId="2524676784" sldId="311"/>
        </pc:sldMkLst>
        <pc:spChg chg="del mod">
          <ac:chgData name="Weifeng Xu" userId="e7aed605-a3dd-4d5a-a692-a87037af107b" providerId="ADAL" clId="{51BD2A79-80D4-433F-A732-2B17722F1121}" dt="2021-11-21T16:21:58.668" v="7350" actId="700"/>
          <ac:spMkLst>
            <pc:docMk/>
            <pc:sldMk cId="2524676784" sldId="311"/>
            <ac:spMk id="2" creationId="{4F98C0FB-8CA8-43AA-9234-DE615E2ECE68}"/>
          </ac:spMkLst>
        </pc:spChg>
        <pc:spChg chg="add del mod">
          <ac:chgData name="Weifeng Xu" userId="e7aed605-a3dd-4d5a-a692-a87037af107b" providerId="ADAL" clId="{51BD2A79-80D4-433F-A732-2B17722F1121}" dt="2021-11-19T02:16:34.859" v="3330" actId="478"/>
          <ac:spMkLst>
            <pc:docMk/>
            <pc:sldMk cId="2524676784" sldId="311"/>
            <ac:spMk id="6" creationId="{54C68831-89E1-4BDE-91DF-B2AEF3F94DAE}"/>
          </ac:spMkLst>
        </pc:spChg>
        <pc:spChg chg="add mod">
          <ac:chgData name="Weifeng Xu" userId="e7aed605-a3dd-4d5a-a692-a87037af107b" providerId="ADAL" clId="{51BD2A79-80D4-433F-A732-2B17722F1121}" dt="2021-11-21T16:22:30.171" v="7357" actId="1076"/>
          <ac:spMkLst>
            <pc:docMk/>
            <pc:sldMk cId="2524676784" sldId="311"/>
            <ac:spMk id="8" creationId="{B27493A9-D284-4F7A-B450-9C5F9AA9586E}"/>
          </ac:spMkLst>
        </pc:spChg>
        <pc:spChg chg="add mod">
          <ac:chgData name="Weifeng Xu" userId="e7aed605-a3dd-4d5a-a692-a87037af107b" providerId="ADAL" clId="{51BD2A79-80D4-433F-A732-2B17722F1121}" dt="2021-11-21T16:22:24.545" v="7356" actId="14100"/>
          <ac:spMkLst>
            <pc:docMk/>
            <pc:sldMk cId="2524676784" sldId="311"/>
            <ac:spMk id="9" creationId="{52AD0B53-2D33-4C7A-8A34-B1989F3E4E45}"/>
          </ac:spMkLst>
        </pc:spChg>
        <pc:picChg chg="add del mod">
          <ac:chgData name="Weifeng Xu" userId="e7aed605-a3dd-4d5a-a692-a87037af107b" providerId="ADAL" clId="{51BD2A79-80D4-433F-A732-2B17722F1121}" dt="2021-11-21T04:13:54.764" v="6614" actId="478"/>
          <ac:picMkLst>
            <pc:docMk/>
            <pc:sldMk cId="2524676784" sldId="311"/>
            <ac:picMk id="4" creationId="{4672318F-A8F4-4B20-AC2D-09992BEDA82B}"/>
          </ac:picMkLst>
        </pc:picChg>
        <pc:picChg chg="add mod modCrop">
          <ac:chgData name="Weifeng Xu" userId="e7aed605-a3dd-4d5a-a692-a87037af107b" providerId="ADAL" clId="{51BD2A79-80D4-433F-A732-2B17722F1121}" dt="2021-11-21T04:42:17.274" v="6663" actId="732"/>
          <ac:picMkLst>
            <pc:docMk/>
            <pc:sldMk cId="2524676784" sldId="311"/>
            <ac:picMk id="5" creationId="{63EF6B41-F9C3-4120-90E6-E6C608A3ECE7}"/>
          </ac:picMkLst>
        </pc:picChg>
        <pc:cxnChg chg="add mod">
          <ac:chgData name="Weifeng Xu" userId="e7aed605-a3dd-4d5a-a692-a87037af107b" providerId="ADAL" clId="{51BD2A79-80D4-433F-A732-2B17722F1121}" dt="2021-11-21T16:22:30.171" v="7357" actId="1076"/>
          <ac:cxnSpMkLst>
            <pc:docMk/>
            <pc:sldMk cId="2524676784" sldId="311"/>
            <ac:cxnSpMk id="10" creationId="{F5103A6F-F247-46C7-8C25-F645413D5D31}"/>
          </ac:cxnSpMkLst>
        </pc:cxnChg>
      </pc:sldChg>
      <pc:sldChg chg="addSp modSp new del mod modClrScheme chgLayout">
        <pc:chgData name="Weifeng Xu" userId="e7aed605-a3dd-4d5a-a692-a87037af107b" providerId="ADAL" clId="{51BD2A79-80D4-433F-A732-2B17722F1121}" dt="2021-11-21T20:27:40.399" v="7516" actId="47"/>
        <pc:sldMkLst>
          <pc:docMk/>
          <pc:sldMk cId="1980975682" sldId="312"/>
        </pc:sldMkLst>
        <pc:spChg chg="mod ord">
          <ac:chgData name="Weifeng Xu" userId="e7aed605-a3dd-4d5a-a692-a87037af107b" providerId="ADAL" clId="{51BD2A79-80D4-433F-A732-2B17722F1121}" dt="2021-11-19T02:18:10.055" v="3343" actId="700"/>
          <ac:spMkLst>
            <pc:docMk/>
            <pc:sldMk cId="1980975682" sldId="312"/>
            <ac:spMk id="2" creationId="{16D3A65C-4938-4C7D-8766-7BE861F77935}"/>
          </ac:spMkLst>
        </pc:spChg>
        <pc:spChg chg="add mod ord">
          <ac:chgData name="Weifeng Xu" userId="e7aed605-a3dd-4d5a-a692-a87037af107b" providerId="ADAL" clId="{51BD2A79-80D4-433F-A732-2B17722F1121}" dt="2021-11-21T04:39:11.612" v="6659" actId="20577"/>
          <ac:spMkLst>
            <pc:docMk/>
            <pc:sldMk cId="1980975682" sldId="312"/>
            <ac:spMk id="3" creationId="{195BFCDB-FE66-4F6D-9C54-5E7636188989}"/>
          </ac:spMkLst>
        </pc:spChg>
      </pc:sldChg>
      <pc:sldChg chg="addSp modSp new mod modClrScheme chgLayout">
        <pc:chgData name="Weifeng Xu" userId="e7aed605-a3dd-4d5a-a692-a87037af107b" providerId="ADAL" clId="{51BD2A79-80D4-433F-A732-2B17722F1121}" dt="2021-11-29T13:46:00.149" v="8655" actId="20577"/>
        <pc:sldMkLst>
          <pc:docMk/>
          <pc:sldMk cId="3807334240" sldId="313"/>
        </pc:sldMkLst>
        <pc:spChg chg="add mod">
          <ac:chgData name="Weifeng Xu" userId="e7aed605-a3dd-4d5a-a692-a87037af107b" providerId="ADAL" clId="{51BD2A79-80D4-433F-A732-2B17722F1121}" dt="2021-11-19T02:48:06.167" v="3917" actId="313"/>
          <ac:spMkLst>
            <pc:docMk/>
            <pc:sldMk cId="3807334240" sldId="313"/>
            <ac:spMk id="2" creationId="{BD845937-888D-4B22-A5C2-82E529F16B35}"/>
          </ac:spMkLst>
        </pc:spChg>
        <pc:spChg chg="add mod">
          <ac:chgData name="Weifeng Xu" userId="e7aed605-a3dd-4d5a-a692-a87037af107b" providerId="ADAL" clId="{51BD2A79-80D4-433F-A732-2B17722F1121}" dt="2021-11-29T13:46:00.149" v="8655" actId="20577"/>
          <ac:spMkLst>
            <pc:docMk/>
            <pc:sldMk cId="3807334240" sldId="313"/>
            <ac:spMk id="3" creationId="{F1A9D176-0F90-4602-8638-AE375E70B19A}"/>
          </ac:spMkLst>
        </pc:spChg>
      </pc:sldChg>
      <pc:sldChg chg="addSp delSp modSp add mod ord">
        <pc:chgData name="Weifeng Xu" userId="e7aed605-a3dd-4d5a-a692-a87037af107b" providerId="ADAL" clId="{51BD2A79-80D4-433F-A732-2B17722F1121}" dt="2021-11-29T15:06:09.036" v="8776" actId="207"/>
        <pc:sldMkLst>
          <pc:docMk/>
          <pc:sldMk cId="3601709336" sldId="314"/>
        </pc:sldMkLst>
        <pc:spChg chg="mod">
          <ac:chgData name="Weifeng Xu" userId="e7aed605-a3dd-4d5a-a692-a87037af107b" providerId="ADAL" clId="{51BD2A79-80D4-433F-A732-2B17722F1121}" dt="2021-11-20T01:53:07.743" v="5423" actId="114"/>
          <ac:spMkLst>
            <pc:docMk/>
            <pc:sldMk cId="3601709336" sldId="314"/>
            <ac:spMk id="2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31.762" v="5384" actId="14100"/>
          <ac:spMkLst>
            <pc:docMk/>
            <pc:sldMk cId="3601709336" sldId="314"/>
            <ac:spMk id="3" creationId="{00000000-0000-0000-0000-000000000000}"/>
          </ac:spMkLst>
        </pc:spChg>
        <pc:spChg chg="add mod">
          <ac:chgData name="Weifeng Xu" userId="e7aed605-a3dd-4d5a-a692-a87037af107b" providerId="ADAL" clId="{51BD2A79-80D4-433F-A732-2B17722F1121}" dt="2021-11-29T15:06:09.036" v="8776" actId="207"/>
          <ac:spMkLst>
            <pc:docMk/>
            <pc:sldMk cId="3601709336" sldId="314"/>
            <ac:spMk id="4" creationId="{AEDAE4C5-70C7-4568-BDE8-0AF3E1A8652D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7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9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13:35:53.450" v="5975" actId="20577"/>
          <ac:spMkLst>
            <pc:docMk/>
            <pc:sldMk cId="3601709336" sldId="314"/>
            <ac:spMk id="11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52:06.783" v="5415" actId="207"/>
          <ac:spMkLst>
            <pc:docMk/>
            <pc:sldMk cId="3601709336" sldId="314"/>
            <ac:spMk id="12" creationId="{00000000-0000-0000-0000-000000000000}"/>
          </ac:spMkLst>
        </pc:spChg>
        <pc:spChg chg="add del mod">
          <ac:chgData name="Weifeng Xu" userId="e7aed605-a3dd-4d5a-a692-a87037af107b" providerId="ADAL" clId="{51BD2A79-80D4-433F-A732-2B17722F1121}" dt="2021-11-20T13:35:29.183" v="5935"/>
          <ac:spMkLst>
            <pc:docMk/>
            <pc:sldMk cId="3601709336" sldId="314"/>
            <ac:spMk id="13" creationId="{9B8E2409-4883-4F4A-A04C-40DC5DA0AB5F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14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15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16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17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18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19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20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21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22" creationId="{00000000-0000-0000-0000-000000000000}"/>
          </ac:spMkLst>
        </pc:spChg>
        <pc:spChg chg="add del">
          <ac:chgData name="Weifeng Xu" userId="e7aed605-a3dd-4d5a-a692-a87037af107b" providerId="ADAL" clId="{51BD2A79-80D4-433F-A732-2B17722F1121}" dt="2021-11-20T01:49:25.799" v="5387" actId="22"/>
          <ac:spMkLst>
            <pc:docMk/>
            <pc:sldMk cId="3601709336" sldId="314"/>
            <ac:spMk id="23" creationId="{9F12D7ED-FF4B-4C55-B776-3139B0CC41C2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24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25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1-11-20T01:48:41.459" v="5385" actId="1076"/>
          <ac:spMkLst>
            <pc:docMk/>
            <pc:sldMk cId="3601709336" sldId="314"/>
            <ac:spMk id="26" creationId="{00000000-0000-0000-0000-000000000000}"/>
          </ac:spMkLst>
        </pc:spChg>
        <pc:spChg chg="add del mod">
          <ac:chgData name="Weifeng Xu" userId="e7aed605-a3dd-4d5a-a692-a87037af107b" providerId="ADAL" clId="{51BD2A79-80D4-433F-A732-2B17722F1121}" dt="2021-11-20T01:52:00.384" v="5414" actId="478"/>
          <ac:spMkLst>
            <pc:docMk/>
            <pc:sldMk cId="3601709336" sldId="314"/>
            <ac:spMk id="27" creationId="{4D8D4C7E-9B6B-4410-BBBF-EC447D966900}"/>
          </ac:spMkLst>
        </pc:spChg>
        <pc:spChg chg="add mod">
          <ac:chgData name="Weifeng Xu" userId="e7aed605-a3dd-4d5a-a692-a87037af107b" providerId="ADAL" clId="{51BD2A79-80D4-433F-A732-2B17722F1121}" dt="2021-11-20T01:52:12.804" v="5416" actId="1076"/>
          <ac:spMkLst>
            <pc:docMk/>
            <pc:sldMk cId="3601709336" sldId="314"/>
            <ac:spMk id="31" creationId="{8BA0C925-E975-45C4-91E9-6B8ED3DCC76D}"/>
          </ac:spMkLst>
        </pc:spChg>
        <pc:picChg chg="mod">
          <ac:chgData name="Weifeng Xu" userId="e7aed605-a3dd-4d5a-a692-a87037af107b" providerId="ADAL" clId="{51BD2A79-80D4-433F-A732-2B17722F1121}" dt="2021-11-19T21:39:59.658" v="4402" actId="1035"/>
          <ac:picMkLst>
            <pc:docMk/>
            <pc:sldMk cId="3601709336" sldId="314"/>
            <ac:picMk id="29" creationId="{00000000-0000-0000-0000-000000000000}"/>
          </ac:picMkLst>
        </pc:picChg>
        <pc:picChg chg="add mod">
          <ac:chgData name="Weifeng Xu" userId="e7aed605-a3dd-4d5a-a692-a87037af107b" providerId="ADAL" clId="{51BD2A79-80D4-433F-A732-2B17722F1121}" dt="2021-11-20T01:50:24.606" v="5395" actId="1076"/>
          <ac:picMkLst>
            <pc:docMk/>
            <pc:sldMk cId="3601709336" sldId="314"/>
            <ac:picMk id="30" creationId="{E94A8183-E0F7-4B1E-A7A2-7E258A5B2443}"/>
          </ac:picMkLst>
        </pc:picChg>
        <pc:cxnChg chg="add mod">
          <ac:chgData name="Weifeng Xu" userId="e7aed605-a3dd-4d5a-a692-a87037af107b" providerId="ADAL" clId="{51BD2A79-80D4-433F-A732-2B17722F1121}" dt="2021-11-29T15:05:53.059" v="8774" actId="14100"/>
          <ac:cxnSpMkLst>
            <pc:docMk/>
            <pc:sldMk cId="3601709336" sldId="314"/>
            <ac:cxnSpMk id="6" creationId="{9C3AECC6-AE9B-46E5-B8CC-A9B7B425DBA5}"/>
          </ac:cxnSpMkLst>
        </pc:cxnChg>
        <pc:cxnChg chg="add mod">
          <ac:chgData name="Weifeng Xu" userId="e7aed605-a3dd-4d5a-a692-a87037af107b" providerId="ADAL" clId="{51BD2A79-80D4-433F-A732-2B17722F1121}" dt="2021-11-20T01:52:35.963" v="5418" actId="13822"/>
          <ac:cxnSpMkLst>
            <pc:docMk/>
            <pc:sldMk cId="3601709336" sldId="314"/>
            <ac:cxnSpMk id="10" creationId="{91F606FE-9665-4398-B4B2-48E94166F494}"/>
          </ac:cxnSpMkLst>
        </pc:cxnChg>
        <pc:cxnChg chg="add">
          <ac:chgData name="Weifeng Xu" userId="e7aed605-a3dd-4d5a-a692-a87037af107b" providerId="ADAL" clId="{51BD2A79-80D4-433F-A732-2B17722F1121}" dt="2021-11-29T15:05:47.697" v="8773" actId="11529"/>
          <ac:cxnSpMkLst>
            <pc:docMk/>
            <pc:sldMk cId="3601709336" sldId="314"/>
            <ac:cxnSpMk id="13" creationId="{9006C04F-C99A-4264-9A63-E09E3CA4965D}"/>
          </ac:cxnSpMkLst>
        </pc:cxnChg>
        <pc:cxnChg chg="mod">
          <ac:chgData name="Weifeng Xu" userId="e7aed605-a3dd-4d5a-a692-a87037af107b" providerId="ADAL" clId="{51BD2A79-80D4-433F-A732-2B17722F1121}" dt="2021-11-20T01:48:41.459" v="5385" actId="1076"/>
          <ac:cxnSpMkLst>
            <pc:docMk/>
            <pc:sldMk cId="3601709336" sldId="314"/>
            <ac:cxnSpMk id="28" creationId="{00000000-0000-0000-0000-000000000000}"/>
          </ac:cxnSpMkLst>
        </pc:cxnChg>
      </pc:sldChg>
      <pc:sldChg chg="addSp delSp modSp new mod modClrScheme chgLayout">
        <pc:chgData name="Weifeng Xu" userId="e7aed605-a3dd-4d5a-a692-a87037af107b" providerId="ADAL" clId="{51BD2A79-80D4-433F-A732-2B17722F1121}" dt="2021-11-20T02:06:13.031" v="5480" actId="20577"/>
        <pc:sldMkLst>
          <pc:docMk/>
          <pc:sldMk cId="1239708344" sldId="315"/>
        </pc:sldMkLst>
        <pc:spChg chg="del">
          <ac:chgData name="Weifeng Xu" userId="e7aed605-a3dd-4d5a-a692-a87037af107b" providerId="ADAL" clId="{51BD2A79-80D4-433F-A732-2B17722F1121}" dt="2021-11-19T21:40:09.638" v="4404" actId="700"/>
          <ac:spMkLst>
            <pc:docMk/>
            <pc:sldMk cId="1239708344" sldId="315"/>
            <ac:spMk id="2" creationId="{6AE1D11D-793A-486E-984D-1651733DCFBF}"/>
          </ac:spMkLst>
        </pc:spChg>
        <pc:spChg chg="del">
          <ac:chgData name="Weifeng Xu" userId="e7aed605-a3dd-4d5a-a692-a87037af107b" providerId="ADAL" clId="{51BD2A79-80D4-433F-A732-2B17722F1121}" dt="2021-11-19T21:40:09.638" v="4404" actId="700"/>
          <ac:spMkLst>
            <pc:docMk/>
            <pc:sldMk cId="1239708344" sldId="315"/>
            <ac:spMk id="3" creationId="{407695F1-2179-49E4-96CC-3ED2D4BCFA65}"/>
          </ac:spMkLst>
        </pc:spChg>
        <pc:spChg chg="add mod">
          <ac:chgData name="Weifeng Xu" userId="e7aed605-a3dd-4d5a-a692-a87037af107b" providerId="ADAL" clId="{51BD2A79-80D4-433F-A732-2B17722F1121}" dt="2021-11-19T21:42:01.803" v="4411" actId="1076"/>
          <ac:spMkLst>
            <pc:docMk/>
            <pc:sldMk cId="1239708344" sldId="315"/>
            <ac:spMk id="7" creationId="{CC2744DC-F326-42B8-ADC2-2AC09A73B032}"/>
          </ac:spMkLst>
        </pc:spChg>
        <pc:spChg chg="add mod">
          <ac:chgData name="Weifeng Xu" userId="e7aed605-a3dd-4d5a-a692-a87037af107b" providerId="ADAL" clId="{51BD2A79-80D4-433F-A732-2B17722F1121}" dt="2021-11-20T02:04:40.226" v="5477" actId="114"/>
          <ac:spMkLst>
            <pc:docMk/>
            <pc:sldMk cId="1239708344" sldId="315"/>
            <ac:spMk id="9" creationId="{0E516ADC-2932-4B56-93EC-984DF780A5A4}"/>
          </ac:spMkLst>
        </pc:spChg>
        <pc:spChg chg="add mod">
          <ac:chgData name="Weifeng Xu" userId="e7aed605-a3dd-4d5a-a692-a87037af107b" providerId="ADAL" clId="{51BD2A79-80D4-433F-A732-2B17722F1121}" dt="2021-11-20T02:06:13.031" v="5480" actId="20577"/>
          <ac:spMkLst>
            <pc:docMk/>
            <pc:sldMk cId="1239708344" sldId="315"/>
            <ac:spMk id="11" creationId="{245CBD3B-6709-4B37-8D91-F2C2E80D4A99}"/>
          </ac:spMkLst>
        </pc:spChg>
        <pc:picChg chg="add mod">
          <ac:chgData name="Weifeng Xu" userId="e7aed605-a3dd-4d5a-a692-a87037af107b" providerId="ADAL" clId="{51BD2A79-80D4-433F-A732-2B17722F1121}" dt="2021-11-19T23:15:59.403" v="4427" actId="1076"/>
          <ac:picMkLst>
            <pc:docMk/>
            <pc:sldMk cId="1239708344" sldId="315"/>
            <ac:picMk id="5" creationId="{81DDD846-7490-4BD4-A7BF-4EF9E27C8B82}"/>
          </ac:picMkLst>
        </pc:picChg>
      </pc:sldChg>
      <pc:sldChg chg="add del">
        <pc:chgData name="Weifeng Xu" userId="e7aed605-a3dd-4d5a-a692-a87037af107b" providerId="ADAL" clId="{51BD2A79-80D4-433F-A732-2B17722F1121}" dt="2021-11-20T01:59:41.358" v="5424" actId="47"/>
        <pc:sldMkLst>
          <pc:docMk/>
          <pc:sldMk cId="3901603931" sldId="316"/>
        </pc:sldMkLst>
      </pc:sldChg>
      <pc:sldChg chg="modSp add mod">
        <pc:chgData name="Weifeng Xu" userId="e7aed605-a3dd-4d5a-a692-a87037af107b" providerId="ADAL" clId="{51BD2A79-80D4-433F-A732-2B17722F1121}" dt="2022-04-20T15:17:17.438" v="9120" actId="20577"/>
        <pc:sldMkLst>
          <pc:docMk/>
          <pc:sldMk cId="889152164" sldId="317"/>
        </pc:sldMkLst>
        <pc:spChg chg="mod">
          <ac:chgData name="Weifeng Xu" userId="e7aed605-a3dd-4d5a-a692-a87037af107b" providerId="ADAL" clId="{51BD2A79-80D4-433F-A732-2B17722F1121}" dt="2021-11-20T01:38:47.127" v="5270" actId="33524"/>
          <ac:spMkLst>
            <pc:docMk/>
            <pc:sldMk cId="889152164" sldId="317"/>
            <ac:spMk id="2" creationId="{00000000-0000-0000-0000-000000000000}"/>
          </ac:spMkLst>
        </pc:spChg>
        <pc:spChg chg="mod">
          <ac:chgData name="Weifeng Xu" userId="e7aed605-a3dd-4d5a-a692-a87037af107b" providerId="ADAL" clId="{51BD2A79-80D4-433F-A732-2B17722F1121}" dt="2022-04-20T15:17:17.438" v="9120" actId="20577"/>
          <ac:spMkLst>
            <pc:docMk/>
            <pc:sldMk cId="889152164" sldId="317"/>
            <ac:spMk id="3" creationId="{00000000-0000-0000-0000-000000000000}"/>
          </ac:spMkLst>
        </pc:spChg>
      </pc:sldChg>
      <pc:sldChg chg="modSp new mod ord">
        <pc:chgData name="Weifeng Xu" userId="e7aed605-a3dd-4d5a-a692-a87037af107b" providerId="ADAL" clId="{51BD2A79-80D4-433F-A732-2B17722F1121}" dt="2021-11-29T15:24:31.760" v="8778" actId="20577"/>
        <pc:sldMkLst>
          <pc:docMk/>
          <pc:sldMk cId="1653362955" sldId="318"/>
        </pc:sldMkLst>
        <pc:spChg chg="mod">
          <ac:chgData name="Weifeng Xu" userId="e7aed605-a3dd-4d5a-a692-a87037af107b" providerId="ADAL" clId="{51BD2A79-80D4-433F-A732-2B17722F1121}" dt="2021-11-29T15:24:31.760" v="8778" actId="20577"/>
          <ac:spMkLst>
            <pc:docMk/>
            <pc:sldMk cId="1653362955" sldId="318"/>
            <ac:spMk id="2" creationId="{90C7C402-7991-415C-81B9-471441F8FC28}"/>
          </ac:spMkLst>
        </pc:spChg>
        <pc:spChg chg="mod">
          <ac:chgData name="Weifeng Xu" userId="e7aed605-a3dd-4d5a-a692-a87037af107b" providerId="ADAL" clId="{51BD2A79-80D4-433F-A732-2B17722F1121}" dt="2021-11-20T16:13:53.149" v="6093" actId="20577"/>
          <ac:spMkLst>
            <pc:docMk/>
            <pc:sldMk cId="1653362955" sldId="318"/>
            <ac:spMk id="3" creationId="{208BE368-A89B-4E89-AABE-493D890462F0}"/>
          </ac:spMkLst>
        </pc:spChg>
      </pc:sldChg>
      <pc:sldChg chg="new del">
        <pc:chgData name="Weifeng Xu" userId="e7aed605-a3dd-4d5a-a692-a87037af107b" providerId="ADAL" clId="{51BD2A79-80D4-433F-A732-2B17722F1121}" dt="2021-11-20T03:46:35.174" v="5862" actId="47"/>
        <pc:sldMkLst>
          <pc:docMk/>
          <pc:sldMk cId="2803112344" sldId="319"/>
        </pc:sldMkLst>
      </pc:sldChg>
      <pc:sldChg chg="addSp delSp modSp new mod ord modNotesTx">
        <pc:chgData name="Weifeng Xu" userId="e7aed605-a3dd-4d5a-a692-a87037af107b" providerId="ADAL" clId="{51BD2A79-80D4-433F-A732-2B17722F1121}" dt="2021-11-20T03:51:50.097" v="5888"/>
        <pc:sldMkLst>
          <pc:docMk/>
          <pc:sldMk cId="1776379769" sldId="320"/>
        </pc:sldMkLst>
        <pc:spChg chg="add del mod">
          <ac:chgData name="Weifeng Xu" userId="e7aed605-a3dd-4d5a-a692-a87037af107b" providerId="ADAL" clId="{51BD2A79-80D4-433F-A732-2B17722F1121}" dt="2021-11-20T03:44:48.100" v="5807"/>
          <ac:spMkLst>
            <pc:docMk/>
            <pc:sldMk cId="1776379769" sldId="320"/>
            <ac:spMk id="4" creationId="{7A0C532B-523A-4D46-9EFA-04752A357ED9}"/>
          </ac:spMkLst>
        </pc:spChg>
        <pc:spChg chg="add mod">
          <ac:chgData name="Weifeng Xu" userId="e7aed605-a3dd-4d5a-a692-a87037af107b" providerId="ADAL" clId="{51BD2A79-80D4-433F-A732-2B17722F1121}" dt="2021-11-20T03:46:27.819" v="5861" actId="1076"/>
          <ac:spMkLst>
            <pc:docMk/>
            <pc:sldMk cId="1776379769" sldId="320"/>
            <ac:spMk id="5" creationId="{48C7C2B5-9227-4550-AAB3-E21563747F7D}"/>
          </ac:spMkLst>
        </pc:spChg>
        <pc:spChg chg="add mod">
          <ac:chgData name="Weifeng Xu" userId="e7aed605-a3dd-4d5a-a692-a87037af107b" providerId="ADAL" clId="{51BD2A79-80D4-433F-A732-2B17722F1121}" dt="2021-11-20T03:47:08.290" v="5882" actId="207"/>
          <ac:spMkLst>
            <pc:docMk/>
            <pc:sldMk cId="1776379769" sldId="320"/>
            <ac:spMk id="6" creationId="{8C9E4F91-EAD2-4D81-821C-24FA90D43838}"/>
          </ac:spMkLst>
        </pc:spChg>
        <pc:picChg chg="add mod">
          <ac:chgData name="Weifeng Xu" userId="e7aed605-a3dd-4d5a-a692-a87037af107b" providerId="ADAL" clId="{51BD2A79-80D4-433F-A732-2B17722F1121}" dt="2021-11-20T03:46:27.819" v="5861" actId="1076"/>
          <ac:picMkLst>
            <pc:docMk/>
            <pc:sldMk cId="1776379769" sldId="320"/>
            <ac:picMk id="3" creationId="{2AD62CBA-E7BF-4A65-8489-127AACD23C59}"/>
          </ac:picMkLst>
        </pc:picChg>
      </pc:sldChg>
      <pc:sldChg chg="addSp modSp new mod modClrScheme chgLayout">
        <pc:chgData name="Weifeng Xu" userId="e7aed605-a3dd-4d5a-a692-a87037af107b" providerId="ADAL" clId="{51BD2A79-80D4-433F-A732-2B17722F1121}" dt="2021-11-30T23:45:55.546" v="9034" actId="20577"/>
        <pc:sldMkLst>
          <pc:docMk/>
          <pc:sldMk cId="1452078782" sldId="321"/>
        </pc:sldMkLst>
        <pc:spChg chg="add mod">
          <ac:chgData name="Weifeng Xu" userId="e7aed605-a3dd-4d5a-a692-a87037af107b" providerId="ADAL" clId="{51BD2A79-80D4-433F-A732-2B17722F1121}" dt="2021-11-21T14:57:50.776" v="6872" actId="20577"/>
          <ac:spMkLst>
            <pc:docMk/>
            <pc:sldMk cId="1452078782" sldId="321"/>
            <ac:spMk id="2" creationId="{9B59C199-B877-41B2-861D-0F5F739C874A}"/>
          </ac:spMkLst>
        </pc:spChg>
        <pc:spChg chg="add mod">
          <ac:chgData name="Weifeng Xu" userId="e7aed605-a3dd-4d5a-a692-a87037af107b" providerId="ADAL" clId="{51BD2A79-80D4-433F-A732-2B17722F1121}" dt="2021-11-30T23:45:55.546" v="9034" actId="20577"/>
          <ac:spMkLst>
            <pc:docMk/>
            <pc:sldMk cId="1452078782" sldId="321"/>
            <ac:spMk id="3" creationId="{BB7DC2D8-646F-4C10-9BCF-47F17C6B3152}"/>
          </ac:spMkLst>
        </pc:spChg>
      </pc:sldChg>
      <pc:sldChg chg="addSp modSp new mod modClrScheme chgLayout">
        <pc:chgData name="Weifeng Xu" userId="e7aed605-a3dd-4d5a-a692-a87037af107b" providerId="ADAL" clId="{51BD2A79-80D4-433F-A732-2B17722F1121}" dt="2022-04-20T15:28:51.345" v="9140" actId="20577"/>
        <pc:sldMkLst>
          <pc:docMk/>
          <pc:sldMk cId="4139557064" sldId="322"/>
        </pc:sldMkLst>
        <pc:spChg chg="mod ord">
          <ac:chgData name="Weifeng Xu" userId="e7aed605-a3dd-4d5a-a692-a87037af107b" providerId="ADAL" clId="{51BD2A79-80D4-433F-A732-2B17722F1121}" dt="2021-11-21T15:45:07.644" v="7133" actId="20577"/>
          <ac:spMkLst>
            <pc:docMk/>
            <pc:sldMk cId="4139557064" sldId="322"/>
            <ac:spMk id="2" creationId="{F1D31667-B7C9-4E1E-ADC0-5E944D620A8B}"/>
          </ac:spMkLst>
        </pc:spChg>
        <pc:spChg chg="add mod ord">
          <ac:chgData name="Weifeng Xu" userId="e7aed605-a3dd-4d5a-a692-a87037af107b" providerId="ADAL" clId="{51BD2A79-80D4-433F-A732-2B17722F1121}" dt="2022-04-20T15:28:51.345" v="9140" actId="20577"/>
          <ac:spMkLst>
            <pc:docMk/>
            <pc:sldMk cId="4139557064" sldId="322"/>
            <ac:spMk id="3" creationId="{1D69A84A-800E-4A2A-AD79-B6F5001DDDF8}"/>
          </ac:spMkLst>
        </pc:spChg>
      </pc:sldChg>
      <pc:sldChg chg="addSp delSp modSp new mod modClrScheme chgLayout modNotesTx">
        <pc:chgData name="Weifeng Xu" userId="e7aed605-a3dd-4d5a-a692-a87037af107b" providerId="ADAL" clId="{51BD2A79-80D4-433F-A732-2B17722F1121}" dt="2021-11-23T01:13:53.285" v="8418" actId="478"/>
        <pc:sldMkLst>
          <pc:docMk/>
          <pc:sldMk cId="353230400" sldId="323"/>
        </pc:sldMkLst>
        <pc:spChg chg="del">
          <ac:chgData name="Weifeng Xu" userId="e7aed605-a3dd-4d5a-a692-a87037af107b" providerId="ADAL" clId="{51BD2A79-80D4-433F-A732-2B17722F1121}" dt="2021-11-21T16:21:31.473" v="7345" actId="700"/>
          <ac:spMkLst>
            <pc:docMk/>
            <pc:sldMk cId="353230400" sldId="323"/>
            <ac:spMk id="2" creationId="{8536FD0F-802A-405E-B563-3340C91ED5BD}"/>
          </ac:spMkLst>
        </pc:spChg>
        <pc:spChg chg="add del mod">
          <ac:chgData name="Weifeng Xu" userId="e7aed605-a3dd-4d5a-a692-a87037af107b" providerId="ADAL" clId="{51BD2A79-80D4-433F-A732-2B17722F1121}" dt="2021-11-23T01:13:53.285" v="8418" actId="478"/>
          <ac:spMkLst>
            <pc:docMk/>
            <pc:sldMk cId="353230400" sldId="323"/>
            <ac:spMk id="2" creationId="{96246E35-DB26-4E4D-AFBB-7695BC2846AC}"/>
          </ac:spMkLst>
        </pc:spChg>
        <pc:spChg chg="add mod">
          <ac:chgData name="Weifeng Xu" userId="e7aed605-a3dd-4d5a-a692-a87037af107b" providerId="ADAL" clId="{51BD2A79-80D4-433F-A732-2B17722F1121}" dt="2021-11-23T00:45:21.058" v="8011" actId="114"/>
          <ac:spMkLst>
            <pc:docMk/>
            <pc:sldMk cId="353230400" sldId="323"/>
            <ac:spMk id="4" creationId="{AB4B5C83-48CD-403A-A1F9-4ABE684AF7F8}"/>
          </ac:spMkLst>
        </pc:spChg>
        <pc:spChg chg="add mod">
          <ac:chgData name="Weifeng Xu" userId="e7aed605-a3dd-4d5a-a692-a87037af107b" providerId="ADAL" clId="{51BD2A79-80D4-433F-A732-2B17722F1121}" dt="2021-11-23T00:46:43.952" v="8082" actId="12"/>
          <ac:spMkLst>
            <pc:docMk/>
            <pc:sldMk cId="353230400" sldId="323"/>
            <ac:spMk id="8" creationId="{8D4BD715-DF2F-49A7-BD51-3DAC9DB27DE3}"/>
          </ac:spMkLst>
        </pc:spChg>
        <pc:picChg chg="add">
          <ac:chgData name="Weifeng Xu" userId="e7aed605-a3dd-4d5a-a692-a87037af107b" providerId="ADAL" clId="{51BD2A79-80D4-433F-A732-2B17722F1121}" dt="2021-11-21T16:27:49.740" v="7359" actId="22"/>
          <ac:picMkLst>
            <pc:docMk/>
            <pc:sldMk cId="353230400" sldId="323"/>
            <ac:picMk id="6" creationId="{C95C95A8-28C6-4A9E-A2D6-FA38FE607C95}"/>
          </ac:picMkLst>
        </pc:picChg>
        <pc:cxnChg chg="add mod">
          <ac:chgData name="Weifeng Xu" userId="e7aed605-a3dd-4d5a-a692-a87037af107b" providerId="ADAL" clId="{51BD2A79-80D4-433F-A732-2B17722F1121}" dt="2021-11-21T16:36:30.072" v="7366" actId="208"/>
          <ac:cxnSpMkLst>
            <pc:docMk/>
            <pc:sldMk cId="353230400" sldId="323"/>
            <ac:cxnSpMk id="10" creationId="{E844253D-4508-4B59-9E74-69BC456AB6C2}"/>
          </ac:cxnSpMkLst>
        </pc:cxnChg>
      </pc:sldChg>
      <pc:sldChg chg="modSp new mod">
        <pc:chgData name="Weifeng Xu" userId="e7aed605-a3dd-4d5a-a692-a87037af107b" providerId="ADAL" clId="{51BD2A79-80D4-433F-A732-2B17722F1121}" dt="2021-11-29T15:27:27.631" v="8986" actId="108"/>
        <pc:sldMkLst>
          <pc:docMk/>
          <pc:sldMk cId="354740897" sldId="324"/>
        </pc:sldMkLst>
        <pc:spChg chg="mod">
          <ac:chgData name="Weifeng Xu" userId="e7aed605-a3dd-4d5a-a692-a87037af107b" providerId="ADAL" clId="{51BD2A79-80D4-433F-A732-2B17722F1121}" dt="2021-11-29T15:25:33.215" v="8849" actId="20577"/>
          <ac:spMkLst>
            <pc:docMk/>
            <pc:sldMk cId="354740897" sldId="324"/>
            <ac:spMk id="2" creationId="{A2530F34-6DFF-43C3-BC51-834E44ABA3FA}"/>
          </ac:spMkLst>
        </pc:spChg>
        <pc:spChg chg="mod">
          <ac:chgData name="Weifeng Xu" userId="e7aed605-a3dd-4d5a-a692-a87037af107b" providerId="ADAL" clId="{51BD2A79-80D4-433F-A732-2B17722F1121}" dt="2021-11-29T15:27:27.631" v="8986" actId="108"/>
          <ac:spMkLst>
            <pc:docMk/>
            <pc:sldMk cId="354740897" sldId="324"/>
            <ac:spMk id="3" creationId="{D0C9EB5C-1D8E-4C87-932D-4C8F0CADEEF8}"/>
          </ac:spMkLst>
        </pc:spChg>
      </pc:sldChg>
    </pc:docChg>
  </pc:docChgLst>
</pc:chgInfo>
</file>

<file path=ppt/diagrams/_rels/data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ata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4" Type="http://schemas.openxmlformats.org/officeDocument/2006/relationships/image" Target="../media/image105.svg"/></Relationships>
</file>

<file path=ppt/diagrams/_rels/data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38.svg"/></Relationships>
</file>

<file path=ppt/diagrams/_rels/drawing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svg"/><Relationship Id="rId1" Type="http://schemas.openxmlformats.org/officeDocument/2006/relationships/image" Target="../media/image35.png"/><Relationship Id="rId4" Type="http://schemas.openxmlformats.org/officeDocument/2006/relationships/image" Target="../media/image38.svg"/></Relationships>
</file>

<file path=ppt/diagrams/_rels/drawing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png"/><Relationship Id="rId2" Type="http://schemas.openxmlformats.org/officeDocument/2006/relationships/image" Target="../media/image103.svg"/><Relationship Id="rId1" Type="http://schemas.openxmlformats.org/officeDocument/2006/relationships/image" Target="../media/image102.png"/><Relationship Id="rId4" Type="http://schemas.openxmlformats.org/officeDocument/2006/relationships/image" Target="../media/image105.svg"/></Relationships>
</file>

<file path=ppt/diagrams/_rels/drawing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07.svg"/><Relationship Id="rId1" Type="http://schemas.openxmlformats.org/officeDocument/2006/relationships/image" Target="../media/image106.png"/><Relationship Id="rId6" Type="http://schemas.openxmlformats.org/officeDocument/2006/relationships/image" Target="../media/image109.svg"/><Relationship Id="rId5" Type="http://schemas.openxmlformats.org/officeDocument/2006/relationships/image" Target="../media/image108.png"/><Relationship Id="rId4" Type="http://schemas.openxmlformats.org/officeDocument/2006/relationships/image" Target="../media/image38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18/5/colors/Iconchunking_neutralicontext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bg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9.xml><?xml version="1.0" encoding="utf-8"?>
<dgm:colorsDef xmlns:dgm="http://schemas.openxmlformats.org/drawingml/2006/diagram" xmlns:a="http://schemas.openxmlformats.org/drawingml/2006/main" uniqueId="urn:microsoft.com/office/officeart/2018/5/colors/Iconchunking_neutralbg_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bg1">
        <a:lumMod val="95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6554D83-CE82-4263-8E1F-00F831291485}" type="doc">
      <dgm:prSet loTypeId="urn:microsoft.com/office/officeart/2005/8/layout/hierarchy2" loCatId="hierarchy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512D50E3-466E-4D79-A6EB-37F263DCF723}">
      <dgm:prSet/>
      <dgm:spPr/>
      <dgm:t>
        <a:bodyPr/>
        <a:lstStyle/>
        <a:p>
          <a:r>
            <a:rPr lang="en-US"/>
            <a:t>Windows 7+ comes with built in support for burning CD’s and DVD’s.</a:t>
          </a:r>
        </a:p>
      </dgm:t>
    </dgm:pt>
    <dgm:pt modelId="{DF5121BA-D228-47B9-B97C-C1AEE08FD213}" type="parTrans" cxnId="{9118BD08-E12A-41DE-AE55-4CC77063F5D8}">
      <dgm:prSet/>
      <dgm:spPr/>
      <dgm:t>
        <a:bodyPr/>
        <a:lstStyle/>
        <a:p>
          <a:endParaRPr lang="en-US"/>
        </a:p>
      </dgm:t>
    </dgm:pt>
    <dgm:pt modelId="{2CA7FD27-E253-4B59-AB59-606B8AF2DD18}" type="sibTrans" cxnId="{9118BD08-E12A-41DE-AE55-4CC77063F5D8}">
      <dgm:prSet/>
      <dgm:spPr/>
      <dgm:t>
        <a:bodyPr/>
        <a:lstStyle/>
        <a:p>
          <a:endParaRPr lang="en-US"/>
        </a:p>
      </dgm:t>
    </dgm:pt>
    <dgm:pt modelId="{CEABC757-DD1F-4712-A077-EC94A6CA0C72}">
      <dgm:prSet/>
      <dgm:spPr/>
      <dgm:t>
        <a:bodyPr/>
        <a:lstStyle/>
        <a:p>
          <a:r>
            <a:rPr lang="en-US" dirty="0"/>
            <a:t>When insert a blank recordable CD or DVD into your optical drive</a:t>
          </a:r>
        </a:p>
      </dgm:t>
    </dgm:pt>
    <dgm:pt modelId="{9342150A-7DF8-41F1-87F7-498275F2DDCD}" type="parTrans" cxnId="{405792B3-0D98-4AEE-9606-D2E4E905DBC9}">
      <dgm:prSet/>
      <dgm:spPr/>
      <dgm:t>
        <a:bodyPr/>
        <a:lstStyle/>
        <a:p>
          <a:endParaRPr lang="en-US"/>
        </a:p>
      </dgm:t>
    </dgm:pt>
    <dgm:pt modelId="{35210F8A-1FBC-48F2-A8D5-D0D4F0281F29}" type="sibTrans" cxnId="{405792B3-0D98-4AEE-9606-D2E4E905DBC9}">
      <dgm:prSet/>
      <dgm:spPr/>
      <dgm:t>
        <a:bodyPr/>
        <a:lstStyle/>
        <a:p>
          <a:endParaRPr lang="en-US"/>
        </a:p>
      </dgm:t>
    </dgm:pt>
    <dgm:pt modelId="{FF9D98C6-0DCB-4AF3-8BC1-DD91CDED6861}">
      <dgm:prSet/>
      <dgm:spPr/>
      <dgm:t>
        <a:bodyPr/>
        <a:lstStyle/>
        <a:p>
          <a:r>
            <a:rPr lang="en-US"/>
            <a:t>Window titled “Burn a Disc” will appear. </a:t>
          </a:r>
        </a:p>
      </dgm:t>
    </dgm:pt>
    <dgm:pt modelId="{2C6EE044-7722-45E0-893E-0B34A8058CA6}" type="parTrans" cxnId="{85A150BE-9C4B-4808-8B08-8F8FE5809EF1}">
      <dgm:prSet/>
      <dgm:spPr/>
      <dgm:t>
        <a:bodyPr/>
        <a:lstStyle/>
        <a:p>
          <a:endParaRPr lang="en-US"/>
        </a:p>
      </dgm:t>
    </dgm:pt>
    <dgm:pt modelId="{7CD5D312-5170-419B-9F99-CAC2DE3AB8D8}" type="sibTrans" cxnId="{85A150BE-9C4B-4808-8B08-8F8FE5809EF1}">
      <dgm:prSet/>
      <dgm:spPr/>
      <dgm:t>
        <a:bodyPr/>
        <a:lstStyle/>
        <a:p>
          <a:endParaRPr lang="en-US"/>
        </a:p>
      </dgm:t>
    </dgm:pt>
    <dgm:pt modelId="{85CCD6F5-A75D-4099-BE65-D78CB81810D7}">
      <dgm:prSet/>
      <dgm:spPr/>
      <dgm:t>
        <a:bodyPr/>
        <a:lstStyle/>
        <a:p>
          <a:r>
            <a:rPr lang="en-US"/>
            <a:t>This dialog asks you how you want Windows to handle writing the disc. </a:t>
          </a:r>
        </a:p>
      </dgm:t>
    </dgm:pt>
    <dgm:pt modelId="{EE2CFF6A-FC92-4B1F-95F7-80226416586F}" type="parTrans" cxnId="{D0E51324-B1F6-40D1-B1BD-FAC983F343C2}">
      <dgm:prSet/>
      <dgm:spPr/>
      <dgm:t>
        <a:bodyPr/>
        <a:lstStyle/>
        <a:p>
          <a:endParaRPr lang="en-US"/>
        </a:p>
      </dgm:t>
    </dgm:pt>
    <dgm:pt modelId="{D6585AB5-8E29-418C-8AF4-78158CB01EE6}" type="sibTrans" cxnId="{D0E51324-B1F6-40D1-B1BD-FAC983F343C2}">
      <dgm:prSet/>
      <dgm:spPr/>
      <dgm:t>
        <a:bodyPr/>
        <a:lstStyle/>
        <a:p>
          <a:endParaRPr lang="en-US"/>
        </a:p>
      </dgm:t>
    </dgm:pt>
    <dgm:pt modelId="{7622D4B5-5756-41FA-A79F-4B59E8A7B726}" type="pres">
      <dgm:prSet presAssocID="{36554D83-CE82-4263-8E1F-00F831291485}" presName="diagram" presStyleCnt="0">
        <dgm:presLayoutVars>
          <dgm:chPref val="1"/>
          <dgm:dir/>
          <dgm:animOne val="branch"/>
          <dgm:animLvl val="lvl"/>
          <dgm:resizeHandles val="exact"/>
        </dgm:presLayoutVars>
      </dgm:prSet>
      <dgm:spPr/>
    </dgm:pt>
    <dgm:pt modelId="{7DC66AA7-4854-4BBE-A789-061E576757F9}" type="pres">
      <dgm:prSet presAssocID="{512D50E3-466E-4D79-A6EB-37F263DCF723}" presName="root1" presStyleCnt="0"/>
      <dgm:spPr/>
    </dgm:pt>
    <dgm:pt modelId="{33F0586B-4FEA-40F9-A6F0-E00DE9775C0B}" type="pres">
      <dgm:prSet presAssocID="{512D50E3-466E-4D79-A6EB-37F263DCF723}" presName="LevelOneTextNode" presStyleLbl="node0" presStyleIdx="0" presStyleCnt="2">
        <dgm:presLayoutVars>
          <dgm:chPref val="3"/>
        </dgm:presLayoutVars>
      </dgm:prSet>
      <dgm:spPr/>
    </dgm:pt>
    <dgm:pt modelId="{B98A48DE-3188-4FF1-AD52-65CA9B1DBA06}" type="pres">
      <dgm:prSet presAssocID="{512D50E3-466E-4D79-A6EB-37F263DCF723}" presName="level2hierChild" presStyleCnt="0"/>
      <dgm:spPr/>
    </dgm:pt>
    <dgm:pt modelId="{DE8BFD00-47A6-4ABD-8860-56B2CB93CB22}" type="pres">
      <dgm:prSet presAssocID="{CEABC757-DD1F-4712-A077-EC94A6CA0C72}" presName="root1" presStyleCnt="0"/>
      <dgm:spPr/>
    </dgm:pt>
    <dgm:pt modelId="{49404629-C458-4B6B-A9AB-185F767BBF11}" type="pres">
      <dgm:prSet presAssocID="{CEABC757-DD1F-4712-A077-EC94A6CA0C72}" presName="LevelOneTextNode" presStyleLbl="node0" presStyleIdx="1" presStyleCnt="2">
        <dgm:presLayoutVars>
          <dgm:chPref val="3"/>
        </dgm:presLayoutVars>
      </dgm:prSet>
      <dgm:spPr/>
    </dgm:pt>
    <dgm:pt modelId="{DF799DE7-FFD2-44C6-B2A4-04DD580305AA}" type="pres">
      <dgm:prSet presAssocID="{CEABC757-DD1F-4712-A077-EC94A6CA0C72}" presName="level2hierChild" presStyleCnt="0"/>
      <dgm:spPr/>
    </dgm:pt>
    <dgm:pt modelId="{241F7F70-4954-489B-86CE-0A392A342EA7}" type="pres">
      <dgm:prSet presAssocID="{2C6EE044-7722-45E0-893E-0B34A8058CA6}" presName="conn2-1" presStyleLbl="parChTrans1D2" presStyleIdx="0" presStyleCnt="2"/>
      <dgm:spPr/>
    </dgm:pt>
    <dgm:pt modelId="{7508640D-829B-4C04-9AF0-6EC78B6EE370}" type="pres">
      <dgm:prSet presAssocID="{2C6EE044-7722-45E0-893E-0B34A8058CA6}" presName="connTx" presStyleLbl="parChTrans1D2" presStyleIdx="0" presStyleCnt="2"/>
      <dgm:spPr/>
    </dgm:pt>
    <dgm:pt modelId="{ADEEF097-C0FD-41A8-BB59-CE4DE4FCC9DE}" type="pres">
      <dgm:prSet presAssocID="{FF9D98C6-0DCB-4AF3-8BC1-DD91CDED6861}" presName="root2" presStyleCnt="0"/>
      <dgm:spPr/>
    </dgm:pt>
    <dgm:pt modelId="{1B40A58D-063F-45F0-9289-B37D0829A067}" type="pres">
      <dgm:prSet presAssocID="{FF9D98C6-0DCB-4AF3-8BC1-DD91CDED6861}" presName="LevelTwoTextNode" presStyleLbl="node2" presStyleIdx="0" presStyleCnt="2">
        <dgm:presLayoutVars>
          <dgm:chPref val="3"/>
        </dgm:presLayoutVars>
      </dgm:prSet>
      <dgm:spPr/>
    </dgm:pt>
    <dgm:pt modelId="{50E49855-4198-487A-8CD2-A1602CA2C65A}" type="pres">
      <dgm:prSet presAssocID="{FF9D98C6-0DCB-4AF3-8BC1-DD91CDED6861}" presName="level3hierChild" presStyleCnt="0"/>
      <dgm:spPr/>
    </dgm:pt>
    <dgm:pt modelId="{3D43EC25-62F7-42F4-9AB4-C363414F378D}" type="pres">
      <dgm:prSet presAssocID="{EE2CFF6A-FC92-4B1F-95F7-80226416586F}" presName="conn2-1" presStyleLbl="parChTrans1D2" presStyleIdx="1" presStyleCnt="2"/>
      <dgm:spPr/>
    </dgm:pt>
    <dgm:pt modelId="{DA2D04B2-4F7E-48BD-8EBF-EF9DB86C4F63}" type="pres">
      <dgm:prSet presAssocID="{EE2CFF6A-FC92-4B1F-95F7-80226416586F}" presName="connTx" presStyleLbl="parChTrans1D2" presStyleIdx="1" presStyleCnt="2"/>
      <dgm:spPr/>
    </dgm:pt>
    <dgm:pt modelId="{4E25B8EB-6DB3-4834-B6A9-7CE5EED93670}" type="pres">
      <dgm:prSet presAssocID="{85CCD6F5-A75D-4099-BE65-D78CB81810D7}" presName="root2" presStyleCnt="0"/>
      <dgm:spPr/>
    </dgm:pt>
    <dgm:pt modelId="{D84E8412-6D95-413A-9FE6-1AF7372FD5B3}" type="pres">
      <dgm:prSet presAssocID="{85CCD6F5-A75D-4099-BE65-D78CB81810D7}" presName="LevelTwoTextNode" presStyleLbl="node2" presStyleIdx="1" presStyleCnt="2">
        <dgm:presLayoutVars>
          <dgm:chPref val="3"/>
        </dgm:presLayoutVars>
      </dgm:prSet>
      <dgm:spPr/>
    </dgm:pt>
    <dgm:pt modelId="{73B97DD0-1DE1-4833-BAAB-102DDEDC50BE}" type="pres">
      <dgm:prSet presAssocID="{85CCD6F5-A75D-4099-BE65-D78CB81810D7}" presName="level3hierChild" presStyleCnt="0"/>
      <dgm:spPr/>
    </dgm:pt>
  </dgm:ptLst>
  <dgm:cxnLst>
    <dgm:cxn modelId="{9118BD08-E12A-41DE-AE55-4CC77063F5D8}" srcId="{36554D83-CE82-4263-8E1F-00F831291485}" destId="{512D50E3-466E-4D79-A6EB-37F263DCF723}" srcOrd="0" destOrd="0" parTransId="{DF5121BA-D228-47B9-B97C-C1AEE08FD213}" sibTransId="{2CA7FD27-E253-4B59-AB59-606B8AF2DD18}"/>
    <dgm:cxn modelId="{10B24C0E-C08F-4162-A144-88108FD8997D}" type="presOf" srcId="{2C6EE044-7722-45E0-893E-0B34A8058CA6}" destId="{241F7F70-4954-489B-86CE-0A392A342EA7}" srcOrd="0" destOrd="0" presId="urn:microsoft.com/office/officeart/2005/8/layout/hierarchy2"/>
    <dgm:cxn modelId="{344B001D-D959-4000-8368-C55E4F461270}" type="presOf" srcId="{36554D83-CE82-4263-8E1F-00F831291485}" destId="{7622D4B5-5756-41FA-A79F-4B59E8A7B726}" srcOrd="0" destOrd="0" presId="urn:microsoft.com/office/officeart/2005/8/layout/hierarchy2"/>
    <dgm:cxn modelId="{D0E51324-B1F6-40D1-B1BD-FAC983F343C2}" srcId="{CEABC757-DD1F-4712-A077-EC94A6CA0C72}" destId="{85CCD6F5-A75D-4099-BE65-D78CB81810D7}" srcOrd="1" destOrd="0" parTransId="{EE2CFF6A-FC92-4B1F-95F7-80226416586F}" sibTransId="{D6585AB5-8E29-418C-8AF4-78158CB01EE6}"/>
    <dgm:cxn modelId="{0FDFE35C-5C82-4AA8-BBF0-6694BFEEED33}" type="presOf" srcId="{EE2CFF6A-FC92-4B1F-95F7-80226416586F}" destId="{3D43EC25-62F7-42F4-9AB4-C363414F378D}" srcOrd="0" destOrd="0" presId="urn:microsoft.com/office/officeart/2005/8/layout/hierarchy2"/>
    <dgm:cxn modelId="{EC09FF6A-BE29-492C-891F-CDBDBBAD908F}" type="presOf" srcId="{512D50E3-466E-4D79-A6EB-37F263DCF723}" destId="{33F0586B-4FEA-40F9-A6F0-E00DE9775C0B}" srcOrd="0" destOrd="0" presId="urn:microsoft.com/office/officeart/2005/8/layout/hierarchy2"/>
    <dgm:cxn modelId="{45FE706E-0C69-4DD3-9566-CAF1120089C7}" type="presOf" srcId="{EE2CFF6A-FC92-4B1F-95F7-80226416586F}" destId="{DA2D04B2-4F7E-48BD-8EBF-EF9DB86C4F63}" srcOrd="1" destOrd="0" presId="urn:microsoft.com/office/officeart/2005/8/layout/hierarchy2"/>
    <dgm:cxn modelId="{C7B43888-29E0-4EFC-808A-5A4FF4B521BD}" type="presOf" srcId="{2C6EE044-7722-45E0-893E-0B34A8058CA6}" destId="{7508640D-829B-4C04-9AF0-6EC78B6EE370}" srcOrd="1" destOrd="0" presId="urn:microsoft.com/office/officeart/2005/8/layout/hierarchy2"/>
    <dgm:cxn modelId="{E8AFDA90-6CBD-4901-8D14-BF40F918236F}" type="presOf" srcId="{85CCD6F5-A75D-4099-BE65-D78CB81810D7}" destId="{D84E8412-6D95-413A-9FE6-1AF7372FD5B3}" srcOrd="0" destOrd="0" presId="urn:microsoft.com/office/officeart/2005/8/layout/hierarchy2"/>
    <dgm:cxn modelId="{A2AECEB0-A42E-4CD5-B21F-BCE61DEEE421}" type="presOf" srcId="{CEABC757-DD1F-4712-A077-EC94A6CA0C72}" destId="{49404629-C458-4B6B-A9AB-185F767BBF11}" srcOrd="0" destOrd="0" presId="urn:microsoft.com/office/officeart/2005/8/layout/hierarchy2"/>
    <dgm:cxn modelId="{405792B3-0D98-4AEE-9606-D2E4E905DBC9}" srcId="{36554D83-CE82-4263-8E1F-00F831291485}" destId="{CEABC757-DD1F-4712-A077-EC94A6CA0C72}" srcOrd="1" destOrd="0" parTransId="{9342150A-7DF8-41F1-87F7-498275F2DDCD}" sibTransId="{35210F8A-1FBC-48F2-A8D5-D0D4F0281F29}"/>
    <dgm:cxn modelId="{85A150BE-9C4B-4808-8B08-8F8FE5809EF1}" srcId="{CEABC757-DD1F-4712-A077-EC94A6CA0C72}" destId="{FF9D98C6-0DCB-4AF3-8BC1-DD91CDED6861}" srcOrd="0" destOrd="0" parTransId="{2C6EE044-7722-45E0-893E-0B34A8058CA6}" sibTransId="{7CD5D312-5170-419B-9F99-CAC2DE3AB8D8}"/>
    <dgm:cxn modelId="{C4CE00CF-9A39-43D0-90E7-BDC2579232D3}" type="presOf" srcId="{FF9D98C6-0DCB-4AF3-8BC1-DD91CDED6861}" destId="{1B40A58D-063F-45F0-9289-B37D0829A067}" srcOrd="0" destOrd="0" presId="urn:microsoft.com/office/officeart/2005/8/layout/hierarchy2"/>
    <dgm:cxn modelId="{5C9D9D4F-E84F-4FD9-8209-23FA4FA2356D}" type="presParOf" srcId="{7622D4B5-5756-41FA-A79F-4B59E8A7B726}" destId="{7DC66AA7-4854-4BBE-A789-061E576757F9}" srcOrd="0" destOrd="0" presId="urn:microsoft.com/office/officeart/2005/8/layout/hierarchy2"/>
    <dgm:cxn modelId="{E5FC3496-6CC0-4DD7-A142-D5B803767590}" type="presParOf" srcId="{7DC66AA7-4854-4BBE-A789-061E576757F9}" destId="{33F0586B-4FEA-40F9-A6F0-E00DE9775C0B}" srcOrd="0" destOrd="0" presId="urn:microsoft.com/office/officeart/2005/8/layout/hierarchy2"/>
    <dgm:cxn modelId="{6775F218-1BE9-4824-8620-283E706663A4}" type="presParOf" srcId="{7DC66AA7-4854-4BBE-A789-061E576757F9}" destId="{B98A48DE-3188-4FF1-AD52-65CA9B1DBA06}" srcOrd="1" destOrd="0" presId="urn:microsoft.com/office/officeart/2005/8/layout/hierarchy2"/>
    <dgm:cxn modelId="{381DB22C-7819-4070-85E8-FEB68DCDBF4B}" type="presParOf" srcId="{7622D4B5-5756-41FA-A79F-4B59E8A7B726}" destId="{DE8BFD00-47A6-4ABD-8860-56B2CB93CB22}" srcOrd="1" destOrd="0" presId="urn:microsoft.com/office/officeart/2005/8/layout/hierarchy2"/>
    <dgm:cxn modelId="{4F80C63C-0CBA-4595-8DC0-D97F2CE2D80C}" type="presParOf" srcId="{DE8BFD00-47A6-4ABD-8860-56B2CB93CB22}" destId="{49404629-C458-4B6B-A9AB-185F767BBF11}" srcOrd="0" destOrd="0" presId="urn:microsoft.com/office/officeart/2005/8/layout/hierarchy2"/>
    <dgm:cxn modelId="{9402FA0E-FE8A-4655-8B70-E6D1E1B4B359}" type="presParOf" srcId="{DE8BFD00-47A6-4ABD-8860-56B2CB93CB22}" destId="{DF799DE7-FFD2-44C6-B2A4-04DD580305AA}" srcOrd="1" destOrd="0" presId="urn:microsoft.com/office/officeart/2005/8/layout/hierarchy2"/>
    <dgm:cxn modelId="{B6D53672-928F-4626-95BE-51AEDD2F3B42}" type="presParOf" srcId="{DF799DE7-FFD2-44C6-B2A4-04DD580305AA}" destId="{241F7F70-4954-489B-86CE-0A392A342EA7}" srcOrd="0" destOrd="0" presId="urn:microsoft.com/office/officeart/2005/8/layout/hierarchy2"/>
    <dgm:cxn modelId="{229B5A5E-CAE4-4AFD-8566-BF5774FC88A9}" type="presParOf" srcId="{241F7F70-4954-489B-86CE-0A392A342EA7}" destId="{7508640D-829B-4C04-9AF0-6EC78B6EE370}" srcOrd="0" destOrd="0" presId="urn:microsoft.com/office/officeart/2005/8/layout/hierarchy2"/>
    <dgm:cxn modelId="{6CFAB69A-E3DF-4998-8C5C-2DA64FF96CD1}" type="presParOf" srcId="{DF799DE7-FFD2-44C6-B2A4-04DD580305AA}" destId="{ADEEF097-C0FD-41A8-BB59-CE4DE4FCC9DE}" srcOrd="1" destOrd="0" presId="urn:microsoft.com/office/officeart/2005/8/layout/hierarchy2"/>
    <dgm:cxn modelId="{0BBF6A6F-83B5-4012-B41F-3C9327CD2CBB}" type="presParOf" srcId="{ADEEF097-C0FD-41A8-BB59-CE4DE4FCC9DE}" destId="{1B40A58D-063F-45F0-9289-B37D0829A067}" srcOrd="0" destOrd="0" presId="urn:microsoft.com/office/officeart/2005/8/layout/hierarchy2"/>
    <dgm:cxn modelId="{46D3059D-91BE-4AC7-9AEF-9A2CCBC0C150}" type="presParOf" srcId="{ADEEF097-C0FD-41A8-BB59-CE4DE4FCC9DE}" destId="{50E49855-4198-487A-8CD2-A1602CA2C65A}" srcOrd="1" destOrd="0" presId="urn:microsoft.com/office/officeart/2005/8/layout/hierarchy2"/>
    <dgm:cxn modelId="{8BF2D2F1-17AC-4428-897D-66EC28E4ED54}" type="presParOf" srcId="{DF799DE7-FFD2-44C6-B2A4-04DD580305AA}" destId="{3D43EC25-62F7-42F4-9AB4-C363414F378D}" srcOrd="2" destOrd="0" presId="urn:microsoft.com/office/officeart/2005/8/layout/hierarchy2"/>
    <dgm:cxn modelId="{A7C68A2E-A528-4F0D-BD59-37D9DD01A75A}" type="presParOf" srcId="{3D43EC25-62F7-42F4-9AB4-C363414F378D}" destId="{DA2D04B2-4F7E-48BD-8EBF-EF9DB86C4F63}" srcOrd="0" destOrd="0" presId="urn:microsoft.com/office/officeart/2005/8/layout/hierarchy2"/>
    <dgm:cxn modelId="{DF0F6249-4515-4FB1-AE54-841368BC8D9D}" type="presParOf" srcId="{DF799DE7-FFD2-44C6-B2A4-04DD580305AA}" destId="{4E25B8EB-6DB3-4834-B6A9-7CE5EED93670}" srcOrd="3" destOrd="0" presId="urn:microsoft.com/office/officeart/2005/8/layout/hierarchy2"/>
    <dgm:cxn modelId="{8A50ECCB-F110-460D-A6B8-193AE7950458}" type="presParOf" srcId="{4E25B8EB-6DB3-4834-B6A9-7CE5EED93670}" destId="{D84E8412-6D95-413A-9FE6-1AF7372FD5B3}" srcOrd="0" destOrd="0" presId="urn:microsoft.com/office/officeart/2005/8/layout/hierarchy2"/>
    <dgm:cxn modelId="{1A1FEEB4-DC22-47D7-8121-2DBDAA8E7139}" type="presParOf" srcId="{4E25B8EB-6DB3-4834-B6A9-7CE5EED93670}" destId="{73B97DD0-1DE1-4833-BAAB-102DDEDC50BE}" srcOrd="1" destOrd="0" presId="urn:microsoft.com/office/officeart/2005/8/layout/hierarchy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B28377C-8EC7-4009-B526-16BF7CF1B830}" type="doc">
      <dgm:prSet loTypeId="urn:microsoft.com/office/officeart/2005/8/layout/process4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659A1B35-AE7F-4FD2-8CE4-2BC719269E2C}">
      <dgm:prSet/>
      <dgm:spPr/>
      <dgm:t>
        <a:bodyPr/>
        <a:lstStyle/>
        <a:p>
          <a:r>
            <a:rPr lang="en-US"/>
            <a:t>Equivalent to trace what files have been deleted from Staging area </a:t>
          </a:r>
        </a:p>
      </dgm:t>
    </dgm:pt>
    <dgm:pt modelId="{A477DE93-2E3B-41A7-A8F3-AA80F41A24ED}" type="parTrans" cxnId="{DECC03D9-EF08-4839-8BF6-2C1C20C06CF2}">
      <dgm:prSet/>
      <dgm:spPr/>
      <dgm:t>
        <a:bodyPr/>
        <a:lstStyle/>
        <a:p>
          <a:endParaRPr lang="en-US"/>
        </a:p>
      </dgm:t>
    </dgm:pt>
    <dgm:pt modelId="{FDD628E1-95F0-48B5-90D7-D4F7215B0166}" type="sibTrans" cxnId="{DECC03D9-EF08-4839-8BF6-2C1C20C06CF2}">
      <dgm:prSet/>
      <dgm:spPr/>
      <dgm:t>
        <a:bodyPr/>
        <a:lstStyle/>
        <a:p>
          <a:endParaRPr lang="en-US"/>
        </a:p>
      </dgm:t>
    </dgm:pt>
    <dgm:pt modelId="{DAA4A1D3-D597-44D9-9816-6C063AB7169B}">
      <dgm:prSet/>
      <dgm:spPr/>
      <dgm:t>
        <a:bodyPr/>
        <a:lstStyle/>
        <a:p>
          <a:r>
            <a:rPr lang="en-US"/>
            <a:t>Difficult to trace because it is possible that there is no meta data in </a:t>
          </a:r>
          <a:r>
            <a:rPr lang="en-US" i="1"/>
            <a:t>$MFT:  </a:t>
          </a:r>
          <a:endParaRPr lang="en-US"/>
        </a:p>
      </dgm:t>
    </dgm:pt>
    <dgm:pt modelId="{61E26B07-936C-4A88-994B-0CC11823FDA5}" type="parTrans" cxnId="{C3864476-58BC-449A-A85F-C86677C2C765}">
      <dgm:prSet/>
      <dgm:spPr/>
      <dgm:t>
        <a:bodyPr/>
        <a:lstStyle/>
        <a:p>
          <a:endParaRPr lang="en-US"/>
        </a:p>
      </dgm:t>
    </dgm:pt>
    <dgm:pt modelId="{F8319E4D-B27F-43DB-8B59-49D92CF7A95D}" type="sibTrans" cxnId="{C3864476-58BC-449A-A85F-C86677C2C765}">
      <dgm:prSet/>
      <dgm:spPr/>
      <dgm:t>
        <a:bodyPr/>
        <a:lstStyle/>
        <a:p>
          <a:endParaRPr lang="en-US"/>
        </a:p>
      </dgm:t>
    </dgm:pt>
    <dgm:pt modelId="{BF78F125-2E0D-40EB-B365-5FBC47DC6CBF}">
      <dgm:prSet/>
      <dgm:spPr/>
      <dgm:t>
        <a:bodyPr/>
        <a:lstStyle/>
        <a:p>
          <a:r>
            <a:rPr lang="en-US" i="1"/>
            <a:t>$MFT </a:t>
          </a:r>
          <a:r>
            <a:rPr lang="en-US"/>
            <a:t>is a file containing meta data for all files and directories in NTFS</a:t>
          </a:r>
        </a:p>
      </dgm:t>
    </dgm:pt>
    <dgm:pt modelId="{81A05209-A3E1-4B18-B403-694F2027567E}" type="parTrans" cxnId="{5622FD93-84DB-41A8-8CF6-AF7FD53E4837}">
      <dgm:prSet/>
      <dgm:spPr/>
      <dgm:t>
        <a:bodyPr/>
        <a:lstStyle/>
        <a:p>
          <a:endParaRPr lang="en-US"/>
        </a:p>
      </dgm:t>
    </dgm:pt>
    <dgm:pt modelId="{4EC314B1-902E-44EF-B781-FAC69914E64A}" type="sibTrans" cxnId="{5622FD93-84DB-41A8-8CF6-AF7FD53E4837}">
      <dgm:prSet/>
      <dgm:spPr/>
      <dgm:t>
        <a:bodyPr/>
        <a:lstStyle/>
        <a:p>
          <a:endParaRPr lang="en-US"/>
        </a:p>
      </dgm:t>
    </dgm:pt>
    <dgm:pt modelId="{0CDF66E3-1122-4297-9720-D3BBE69F242D}">
      <dgm:prSet/>
      <dgm:spPr/>
      <dgm:t>
        <a:bodyPr/>
        <a:lstStyle/>
        <a:p>
          <a:r>
            <a:rPr lang="en-US"/>
            <a:t>A periodic garbage collection since Windows 7</a:t>
          </a:r>
        </a:p>
      </dgm:t>
    </dgm:pt>
    <dgm:pt modelId="{7404E842-E825-4B0F-8DCA-436C1E144C72}" type="parTrans" cxnId="{27D677A5-8840-4162-AEB7-73CE7DB0F2F2}">
      <dgm:prSet/>
      <dgm:spPr/>
      <dgm:t>
        <a:bodyPr/>
        <a:lstStyle/>
        <a:p>
          <a:endParaRPr lang="en-US"/>
        </a:p>
      </dgm:t>
    </dgm:pt>
    <dgm:pt modelId="{2B802616-AC23-4E1D-9BF9-C592D5AADA33}" type="sibTrans" cxnId="{27D677A5-8840-4162-AEB7-73CE7DB0F2F2}">
      <dgm:prSet/>
      <dgm:spPr/>
      <dgm:t>
        <a:bodyPr/>
        <a:lstStyle/>
        <a:p>
          <a:endParaRPr lang="en-US"/>
        </a:p>
      </dgm:t>
    </dgm:pt>
    <dgm:pt modelId="{A07B04D0-77C5-48B3-BDAA-0A5ECB424CB4}">
      <dgm:prSet/>
      <dgm:spPr/>
      <dgm:t>
        <a:bodyPr/>
        <a:lstStyle/>
        <a:p>
          <a:r>
            <a:rPr lang="en-US"/>
            <a:t>In case of SSD, unallocated space is arranged by TRIM operation</a:t>
          </a:r>
        </a:p>
      </dgm:t>
    </dgm:pt>
    <dgm:pt modelId="{9DF2D788-76F4-4EDD-AD2F-510263F77F14}" type="parTrans" cxnId="{37C0BEB1-B860-4E58-9D88-50C71579AB73}">
      <dgm:prSet/>
      <dgm:spPr/>
      <dgm:t>
        <a:bodyPr/>
        <a:lstStyle/>
        <a:p>
          <a:endParaRPr lang="en-US"/>
        </a:p>
      </dgm:t>
    </dgm:pt>
    <dgm:pt modelId="{2A2B8494-B24E-4FCD-9F1C-B49EEFBC0B70}" type="sibTrans" cxnId="{37C0BEB1-B860-4E58-9D88-50C71579AB73}">
      <dgm:prSet/>
      <dgm:spPr/>
      <dgm:t>
        <a:bodyPr/>
        <a:lstStyle/>
        <a:p>
          <a:endParaRPr lang="en-US"/>
        </a:p>
      </dgm:t>
    </dgm:pt>
    <dgm:pt modelId="{82EE2FF6-CF69-4196-9A17-B185B6DC798B}" type="pres">
      <dgm:prSet presAssocID="{0B28377C-8EC7-4009-B526-16BF7CF1B830}" presName="Name0" presStyleCnt="0">
        <dgm:presLayoutVars>
          <dgm:dir/>
          <dgm:animLvl val="lvl"/>
          <dgm:resizeHandles val="exact"/>
        </dgm:presLayoutVars>
      </dgm:prSet>
      <dgm:spPr/>
    </dgm:pt>
    <dgm:pt modelId="{D5D5FB2E-F802-414F-AAAD-1DBAE54E5FD2}" type="pres">
      <dgm:prSet presAssocID="{DAA4A1D3-D597-44D9-9816-6C063AB7169B}" presName="boxAndChildren" presStyleCnt="0"/>
      <dgm:spPr/>
    </dgm:pt>
    <dgm:pt modelId="{7DE50B4E-A593-4AB3-8175-B354522D331C}" type="pres">
      <dgm:prSet presAssocID="{DAA4A1D3-D597-44D9-9816-6C063AB7169B}" presName="parentTextBox" presStyleLbl="node1" presStyleIdx="0" presStyleCnt="2"/>
      <dgm:spPr/>
    </dgm:pt>
    <dgm:pt modelId="{D08873CC-7909-4599-B40F-F9F8813AA359}" type="pres">
      <dgm:prSet presAssocID="{DAA4A1D3-D597-44D9-9816-6C063AB7169B}" presName="entireBox" presStyleLbl="node1" presStyleIdx="0" presStyleCnt="2"/>
      <dgm:spPr/>
    </dgm:pt>
    <dgm:pt modelId="{947F6268-0302-42F3-A0C4-4A9A74D942A0}" type="pres">
      <dgm:prSet presAssocID="{DAA4A1D3-D597-44D9-9816-6C063AB7169B}" presName="descendantBox" presStyleCnt="0"/>
      <dgm:spPr/>
    </dgm:pt>
    <dgm:pt modelId="{2FE5E0C6-96CD-45E8-BF10-F6F194F5EB60}" type="pres">
      <dgm:prSet presAssocID="{BF78F125-2E0D-40EB-B365-5FBC47DC6CBF}" presName="childTextBox" presStyleLbl="fgAccFollowNode1" presStyleIdx="0" presStyleCnt="3">
        <dgm:presLayoutVars>
          <dgm:bulletEnabled val="1"/>
        </dgm:presLayoutVars>
      </dgm:prSet>
      <dgm:spPr/>
    </dgm:pt>
    <dgm:pt modelId="{688C31C8-2579-4889-B82E-143A5FA12F92}" type="pres">
      <dgm:prSet presAssocID="{0CDF66E3-1122-4297-9720-D3BBE69F242D}" presName="childTextBox" presStyleLbl="fgAccFollowNode1" presStyleIdx="1" presStyleCnt="3">
        <dgm:presLayoutVars>
          <dgm:bulletEnabled val="1"/>
        </dgm:presLayoutVars>
      </dgm:prSet>
      <dgm:spPr/>
    </dgm:pt>
    <dgm:pt modelId="{F77AF5A7-9DDC-41CC-88BA-F5843716F7EA}" type="pres">
      <dgm:prSet presAssocID="{A07B04D0-77C5-48B3-BDAA-0A5ECB424CB4}" presName="childTextBox" presStyleLbl="fgAccFollowNode1" presStyleIdx="2" presStyleCnt="3">
        <dgm:presLayoutVars>
          <dgm:bulletEnabled val="1"/>
        </dgm:presLayoutVars>
      </dgm:prSet>
      <dgm:spPr/>
    </dgm:pt>
    <dgm:pt modelId="{36ABA4D0-AA3D-4655-A94D-543FD3931EEF}" type="pres">
      <dgm:prSet presAssocID="{FDD628E1-95F0-48B5-90D7-D4F7215B0166}" presName="sp" presStyleCnt="0"/>
      <dgm:spPr/>
    </dgm:pt>
    <dgm:pt modelId="{739A0F68-83DA-4B44-BD07-D97E1887F241}" type="pres">
      <dgm:prSet presAssocID="{659A1B35-AE7F-4FD2-8CE4-2BC719269E2C}" presName="arrowAndChildren" presStyleCnt="0"/>
      <dgm:spPr/>
    </dgm:pt>
    <dgm:pt modelId="{29C58500-31A9-413F-99C7-E3BB6B411236}" type="pres">
      <dgm:prSet presAssocID="{659A1B35-AE7F-4FD2-8CE4-2BC719269E2C}" presName="parentTextArrow" presStyleLbl="node1" presStyleIdx="1" presStyleCnt="2"/>
      <dgm:spPr/>
    </dgm:pt>
  </dgm:ptLst>
  <dgm:cxnLst>
    <dgm:cxn modelId="{3701655C-F23C-42C9-AB30-F001CEA251F8}" type="presOf" srcId="{DAA4A1D3-D597-44D9-9816-6C063AB7169B}" destId="{7DE50B4E-A593-4AB3-8175-B354522D331C}" srcOrd="0" destOrd="0" presId="urn:microsoft.com/office/officeart/2005/8/layout/process4"/>
    <dgm:cxn modelId="{4365B149-B3F0-4055-8740-346FB0BC4286}" type="presOf" srcId="{659A1B35-AE7F-4FD2-8CE4-2BC719269E2C}" destId="{29C58500-31A9-413F-99C7-E3BB6B411236}" srcOrd="0" destOrd="0" presId="urn:microsoft.com/office/officeart/2005/8/layout/process4"/>
    <dgm:cxn modelId="{D56D494C-F84C-42BB-94B0-72437D1A6A67}" type="presOf" srcId="{BF78F125-2E0D-40EB-B365-5FBC47DC6CBF}" destId="{2FE5E0C6-96CD-45E8-BF10-F6F194F5EB60}" srcOrd="0" destOrd="0" presId="urn:microsoft.com/office/officeart/2005/8/layout/process4"/>
    <dgm:cxn modelId="{FD494A4D-90A0-42A2-9ECE-63575B13FCFF}" type="presOf" srcId="{DAA4A1D3-D597-44D9-9816-6C063AB7169B}" destId="{D08873CC-7909-4599-B40F-F9F8813AA359}" srcOrd="1" destOrd="0" presId="urn:microsoft.com/office/officeart/2005/8/layout/process4"/>
    <dgm:cxn modelId="{C3864476-58BC-449A-A85F-C86677C2C765}" srcId="{0B28377C-8EC7-4009-B526-16BF7CF1B830}" destId="{DAA4A1D3-D597-44D9-9816-6C063AB7169B}" srcOrd="1" destOrd="0" parTransId="{61E26B07-936C-4A88-994B-0CC11823FDA5}" sibTransId="{F8319E4D-B27F-43DB-8B59-49D92CF7A95D}"/>
    <dgm:cxn modelId="{07666591-ADBE-4A18-82CA-A7A1AA2FE1C6}" type="presOf" srcId="{0B28377C-8EC7-4009-B526-16BF7CF1B830}" destId="{82EE2FF6-CF69-4196-9A17-B185B6DC798B}" srcOrd="0" destOrd="0" presId="urn:microsoft.com/office/officeart/2005/8/layout/process4"/>
    <dgm:cxn modelId="{5622FD93-84DB-41A8-8CF6-AF7FD53E4837}" srcId="{DAA4A1D3-D597-44D9-9816-6C063AB7169B}" destId="{BF78F125-2E0D-40EB-B365-5FBC47DC6CBF}" srcOrd="0" destOrd="0" parTransId="{81A05209-A3E1-4B18-B403-694F2027567E}" sibTransId="{4EC314B1-902E-44EF-B781-FAC69914E64A}"/>
    <dgm:cxn modelId="{27D677A5-8840-4162-AEB7-73CE7DB0F2F2}" srcId="{DAA4A1D3-D597-44D9-9816-6C063AB7169B}" destId="{0CDF66E3-1122-4297-9720-D3BBE69F242D}" srcOrd="1" destOrd="0" parTransId="{7404E842-E825-4B0F-8DCA-436C1E144C72}" sibTransId="{2B802616-AC23-4E1D-9BF9-C592D5AADA33}"/>
    <dgm:cxn modelId="{37C0BEB1-B860-4E58-9D88-50C71579AB73}" srcId="{DAA4A1D3-D597-44D9-9816-6C063AB7169B}" destId="{A07B04D0-77C5-48B3-BDAA-0A5ECB424CB4}" srcOrd="2" destOrd="0" parTransId="{9DF2D788-76F4-4EDD-AD2F-510263F77F14}" sibTransId="{2A2B8494-B24E-4FCD-9F1C-B49EEFBC0B70}"/>
    <dgm:cxn modelId="{4971FEB8-CCC9-49E0-B538-9ABE8B8E970F}" type="presOf" srcId="{0CDF66E3-1122-4297-9720-D3BBE69F242D}" destId="{688C31C8-2579-4889-B82E-143A5FA12F92}" srcOrd="0" destOrd="0" presId="urn:microsoft.com/office/officeart/2005/8/layout/process4"/>
    <dgm:cxn modelId="{DECC03D9-EF08-4839-8BF6-2C1C20C06CF2}" srcId="{0B28377C-8EC7-4009-B526-16BF7CF1B830}" destId="{659A1B35-AE7F-4FD2-8CE4-2BC719269E2C}" srcOrd="0" destOrd="0" parTransId="{A477DE93-2E3B-41A7-A8F3-AA80F41A24ED}" sibTransId="{FDD628E1-95F0-48B5-90D7-D4F7215B0166}"/>
    <dgm:cxn modelId="{92ADA0FB-BE07-4C35-B712-02C21D564A5C}" type="presOf" srcId="{A07B04D0-77C5-48B3-BDAA-0A5ECB424CB4}" destId="{F77AF5A7-9DDC-41CC-88BA-F5843716F7EA}" srcOrd="0" destOrd="0" presId="urn:microsoft.com/office/officeart/2005/8/layout/process4"/>
    <dgm:cxn modelId="{19C0E30B-0F8C-44DE-815B-3A92CBCADD99}" type="presParOf" srcId="{82EE2FF6-CF69-4196-9A17-B185B6DC798B}" destId="{D5D5FB2E-F802-414F-AAAD-1DBAE54E5FD2}" srcOrd="0" destOrd="0" presId="urn:microsoft.com/office/officeart/2005/8/layout/process4"/>
    <dgm:cxn modelId="{E5E599AF-AB1A-402B-9B5F-80721911A551}" type="presParOf" srcId="{D5D5FB2E-F802-414F-AAAD-1DBAE54E5FD2}" destId="{7DE50B4E-A593-4AB3-8175-B354522D331C}" srcOrd="0" destOrd="0" presId="urn:microsoft.com/office/officeart/2005/8/layout/process4"/>
    <dgm:cxn modelId="{ED5EC40A-D671-44B9-A33D-60C8917CB97E}" type="presParOf" srcId="{D5D5FB2E-F802-414F-AAAD-1DBAE54E5FD2}" destId="{D08873CC-7909-4599-B40F-F9F8813AA359}" srcOrd="1" destOrd="0" presId="urn:microsoft.com/office/officeart/2005/8/layout/process4"/>
    <dgm:cxn modelId="{811761A7-141A-436B-B572-B366B28076A7}" type="presParOf" srcId="{D5D5FB2E-F802-414F-AAAD-1DBAE54E5FD2}" destId="{947F6268-0302-42F3-A0C4-4A9A74D942A0}" srcOrd="2" destOrd="0" presId="urn:microsoft.com/office/officeart/2005/8/layout/process4"/>
    <dgm:cxn modelId="{0B1C4670-C036-4685-BE41-E5373650E147}" type="presParOf" srcId="{947F6268-0302-42F3-A0C4-4A9A74D942A0}" destId="{2FE5E0C6-96CD-45E8-BF10-F6F194F5EB60}" srcOrd="0" destOrd="0" presId="urn:microsoft.com/office/officeart/2005/8/layout/process4"/>
    <dgm:cxn modelId="{67B88BAA-B7D4-40EE-9A12-EB22E6FFE415}" type="presParOf" srcId="{947F6268-0302-42F3-A0C4-4A9A74D942A0}" destId="{688C31C8-2579-4889-B82E-143A5FA12F92}" srcOrd="1" destOrd="0" presId="urn:microsoft.com/office/officeart/2005/8/layout/process4"/>
    <dgm:cxn modelId="{67A0639C-646A-4BBB-9FCA-B80F42FF9402}" type="presParOf" srcId="{947F6268-0302-42F3-A0C4-4A9A74D942A0}" destId="{F77AF5A7-9DDC-41CC-88BA-F5843716F7EA}" srcOrd="2" destOrd="0" presId="urn:microsoft.com/office/officeart/2005/8/layout/process4"/>
    <dgm:cxn modelId="{FD2C2750-9B38-4F75-A4B5-28C56D5A33D8}" type="presParOf" srcId="{82EE2FF6-CF69-4196-9A17-B185B6DC798B}" destId="{36ABA4D0-AA3D-4655-A94D-543FD3931EEF}" srcOrd="1" destOrd="0" presId="urn:microsoft.com/office/officeart/2005/8/layout/process4"/>
    <dgm:cxn modelId="{26FEB2D4-9E5C-41BF-9497-12BD0EAC9338}" type="presParOf" srcId="{82EE2FF6-CF69-4196-9A17-B185B6DC798B}" destId="{739A0F68-83DA-4B44-BD07-D97E1887F241}" srcOrd="2" destOrd="0" presId="urn:microsoft.com/office/officeart/2005/8/layout/process4"/>
    <dgm:cxn modelId="{08D88E36-F1C5-44F5-9041-C2705FC8DF11}" type="presParOf" srcId="{739A0F68-83DA-4B44-BD07-D97E1887F241}" destId="{29C58500-31A9-413F-99C7-E3BB6B41123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016A5C29-582A-4F74-A3EB-9A52A96B2792}" type="doc">
      <dgm:prSet loTypeId="urn:microsoft.com/office/officeart/2005/8/layout/vList5" loCatId="list" qsTypeId="urn:microsoft.com/office/officeart/2005/8/quickstyle/simple1" qsCatId="simple" csTypeId="urn:microsoft.com/office/officeart/2005/8/colors/accent1_2" csCatId="accent1"/>
      <dgm:spPr/>
      <dgm:t>
        <a:bodyPr/>
        <a:lstStyle/>
        <a:p>
          <a:endParaRPr lang="en-US"/>
        </a:p>
      </dgm:t>
    </dgm:pt>
    <dgm:pt modelId="{D3039FC7-B1CA-4C89-81FA-7A014CC8812D}">
      <dgm:prSet/>
      <dgm:spPr/>
      <dgm:t>
        <a:bodyPr/>
        <a:lstStyle/>
        <a:p>
          <a:r>
            <a:rPr lang="en-US" i="1"/>
            <a:t>$MFT </a:t>
          </a:r>
          <a:r>
            <a:rPr lang="en-US"/>
            <a:t>(a different method to find staging area information)</a:t>
          </a:r>
        </a:p>
      </dgm:t>
    </dgm:pt>
    <dgm:pt modelId="{E7B01D54-466F-480F-ACA5-4F556BD9E0FF}" type="parTrans" cxnId="{0D40316A-5CB3-40E0-849B-F424F4BCDEE3}">
      <dgm:prSet/>
      <dgm:spPr/>
      <dgm:t>
        <a:bodyPr/>
        <a:lstStyle/>
        <a:p>
          <a:endParaRPr lang="en-US"/>
        </a:p>
      </dgm:t>
    </dgm:pt>
    <dgm:pt modelId="{5FC0949A-AF69-420D-8106-BA237ABBE184}" type="sibTrans" cxnId="{0D40316A-5CB3-40E0-849B-F424F4BCDEE3}">
      <dgm:prSet/>
      <dgm:spPr/>
      <dgm:t>
        <a:bodyPr/>
        <a:lstStyle/>
        <a:p>
          <a:endParaRPr lang="en-US"/>
        </a:p>
      </dgm:t>
    </dgm:pt>
    <dgm:pt modelId="{63AAA04B-4480-423E-856F-93E860C6058C}">
      <dgm:prSet/>
      <dgm:spPr/>
      <dgm:t>
        <a:bodyPr/>
        <a:lstStyle/>
        <a:p>
          <a:r>
            <a:rPr lang="en-US"/>
            <a:t>provides only last modified/access time of a file</a:t>
          </a:r>
        </a:p>
      </dgm:t>
    </dgm:pt>
    <dgm:pt modelId="{3CB2D75E-798F-44FE-8306-C1BA8882354A}" type="parTrans" cxnId="{78EAFEE4-3B0C-49E9-8806-852626528032}">
      <dgm:prSet/>
      <dgm:spPr/>
      <dgm:t>
        <a:bodyPr/>
        <a:lstStyle/>
        <a:p>
          <a:endParaRPr lang="en-US"/>
        </a:p>
      </dgm:t>
    </dgm:pt>
    <dgm:pt modelId="{3BAAE12A-53C3-46C3-ADB9-4A14F34CFB59}" type="sibTrans" cxnId="{78EAFEE4-3B0C-49E9-8806-852626528032}">
      <dgm:prSet/>
      <dgm:spPr/>
      <dgm:t>
        <a:bodyPr/>
        <a:lstStyle/>
        <a:p>
          <a:endParaRPr lang="en-US"/>
        </a:p>
      </dgm:t>
    </dgm:pt>
    <dgm:pt modelId="{544FC6DB-7881-43CC-88BB-049D57F8178A}">
      <dgm:prSet/>
      <dgm:spPr/>
      <dgm:t>
        <a:bodyPr/>
        <a:lstStyle/>
        <a:p>
          <a:r>
            <a:rPr lang="en-US"/>
            <a:t>Each</a:t>
          </a:r>
          <a:r>
            <a:rPr lang="en-US" i="1"/>
            <a:t> $MFT </a:t>
          </a:r>
          <a:r>
            <a:rPr lang="en-US"/>
            <a:t>entry = a file with attributes</a:t>
          </a:r>
        </a:p>
      </dgm:t>
    </dgm:pt>
    <dgm:pt modelId="{B87B3583-0B39-4CC2-9348-E3CB042898C7}" type="parTrans" cxnId="{32B9C20B-EC1E-4D09-9456-BF78C2996207}">
      <dgm:prSet/>
      <dgm:spPr/>
      <dgm:t>
        <a:bodyPr/>
        <a:lstStyle/>
        <a:p>
          <a:endParaRPr lang="en-US"/>
        </a:p>
      </dgm:t>
    </dgm:pt>
    <dgm:pt modelId="{B1CA1F1C-00B4-44FB-962D-C4166092CF14}" type="sibTrans" cxnId="{32B9C20B-EC1E-4D09-9456-BF78C2996207}">
      <dgm:prSet/>
      <dgm:spPr/>
      <dgm:t>
        <a:bodyPr/>
        <a:lstStyle/>
        <a:p>
          <a:endParaRPr lang="en-US"/>
        </a:p>
      </dgm:t>
    </dgm:pt>
    <dgm:pt modelId="{98151BB0-4DEE-4A3A-9A90-2C35A2F0F1E8}">
      <dgm:prSet/>
      <dgm:spPr/>
      <dgm:t>
        <a:bodyPr/>
        <a:lstStyle/>
        <a:p>
          <a:r>
            <a:rPr lang="en-US" i="1"/>
            <a:t>$Extend$UsnJrnl·$J </a:t>
          </a:r>
          <a:endParaRPr lang="en-US"/>
        </a:p>
      </dgm:t>
    </dgm:pt>
    <dgm:pt modelId="{F5E909EA-3775-4C23-BD21-4AB96B43086D}" type="parTrans" cxnId="{29BC60EB-1B26-4CF3-8FBC-571C3407620F}">
      <dgm:prSet/>
      <dgm:spPr/>
      <dgm:t>
        <a:bodyPr/>
        <a:lstStyle/>
        <a:p>
          <a:endParaRPr lang="en-US"/>
        </a:p>
      </dgm:t>
    </dgm:pt>
    <dgm:pt modelId="{097BCCD1-EB0D-4192-8CA4-D5A9E0465E0E}" type="sibTrans" cxnId="{29BC60EB-1B26-4CF3-8FBC-571C3407620F}">
      <dgm:prSet/>
      <dgm:spPr/>
      <dgm:t>
        <a:bodyPr/>
        <a:lstStyle/>
        <a:p>
          <a:endParaRPr lang="en-US"/>
        </a:p>
      </dgm:t>
    </dgm:pt>
    <dgm:pt modelId="{F804CAF1-581A-4EC8-A125-B36772955085}">
      <dgm:prSet/>
      <dgm:spPr/>
      <dgm:t>
        <a:bodyPr/>
        <a:lstStyle/>
        <a:p>
          <a:r>
            <a:rPr lang="en-US"/>
            <a:t>using bit flags </a:t>
          </a:r>
        </a:p>
      </dgm:t>
    </dgm:pt>
    <dgm:pt modelId="{C372E27F-04D4-4AA0-9982-22A6571C6E1F}" type="parTrans" cxnId="{303B6683-7E18-49E2-8C03-10C5690EE8D9}">
      <dgm:prSet/>
      <dgm:spPr/>
      <dgm:t>
        <a:bodyPr/>
        <a:lstStyle/>
        <a:p>
          <a:endParaRPr lang="en-US"/>
        </a:p>
      </dgm:t>
    </dgm:pt>
    <dgm:pt modelId="{7F863FB9-1D4C-4911-922D-A0BC978EAA57}" type="sibTrans" cxnId="{303B6683-7E18-49E2-8C03-10C5690EE8D9}">
      <dgm:prSet/>
      <dgm:spPr/>
      <dgm:t>
        <a:bodyPr/>
        <a:lstStyle/>
        <a:p>
          <a:endParaRPr lang="en-US"/>
        </a:p>
      </dgm:t>
    </dgm:pt>
    <dgm:pt modelId="{42F1E929-9618-4946-86EA-4C740F47AC03}">
      <dgm:prSet/>
      <dgm:spPr/>
      <dgm:t>
        <a:bodyPr/>
        <a:lstStyle/>
        <a:p>
          <a:r>
            <a:rPr lang="en-US" i="1"/>
            <a:t>$LogFile: </a:t>
          </a:r>
          <a:r>
            <a:rPr lang="en-US"/>
            <a:t>transaction log of NTFS for data integrity </a:t>
          </a:r>
        </a:p>
      </dgm:t>
    </dgm:pt>
    <dgm:pt modelId="{B25B86F2-44CF-49CC-B2C2-DD2AB8D22688}" type="parTrans" cxnId="{26436260-37AB-4A11-9E73-F4885A8DEA16}">
      <dgm:prSet/>
      <dgm:spPr/>
      <dgm:t>
        <a:bodyPr/>
        <a:lstStyle/>
        <a:p>
          <a:endParaRPr lang="en-US"/>
        </a:p>
      </dgm:t>
    </dgm:pt>
    <dgm:pt modelId="{CD4CD1E6-25BD-4AE4-8431-8571A0878AB9}" type="sibTrans" cxnId="{26436260-37AB-4A11-9E73-F4885A8DEA16}">
      <dgm:prSet/>
      <dgm:spPr/>
      <dgm:t>
        <a:bodyPr/>
        <a:lstStyle/>
        <a:p>
          <a:endParaRPr lang="en-US"/>
        </a:p>
      </dgm:t>
    </dgm:pt>
    <dgm:pt modelId="{7CDC3F5E-7454-4600-BDC4-BE52C817BABF}">
      <dgm:prSet/>
      <dgm:spPr/>
      <dgm:t>
        <a:bodyPr/>
        <a:lstStyle/>
        <a:p>
          <a:r>
            <a:rPr lang="en-US"/>
            <a:t>Save a few hours of activity recorded in a </a:t>
          </a:r>
          <a:r>
            <a:rPr lang="en-US" i="1"/>
            <a:t>$LogFile</a:t>
          </a:r>
          <a:r>
            <a:rPr lang="en-US"/>
            <a:t>.</a:t>
          </a:r>
        </a:p>
      </dgm:t>
    </dgm:pt>
    <dgm:pt modelId="{D11CE04F-16F2-4A0B-846C-D3D2B90D9553}" type="parTrans" cxnId="{7E8EAB5D-DD0B-4384-8918-0995AC268985}">
      <dgm:prSet/>
      <dgm:spPr/>
      <dgm:t>
        <a:bodyPr/>
        <a:lstStyle/>
        <a:p>
          <a:endParaRPr lang="en-US"/>
        </a:p>
      </dgm:t>
    </dgm:pt>
    <dgm:pt modelId="{9A7C38E2-84C8-43A7-B646-69E4B520DDE8}" type="sibTrans" cxnId="{7E8EAB5D-DD0B-4384-8918-0995AC268985}">
      <dgm:prSet/>
      <dgm:spPr/>
      <dgm:t>
        <a:bodyPr/>
        <a:lstStyle/>
        <a:p>
          <a:endParaRPr lang="en-US"/>
        </a:p>
      </dgm:t>
    </dgm:pt>
    <dgm:pt modelId="{B7914459-B3CD-4CC5-90C5-4A4C60E1603D}">
      <dgm:prSet/>
      <dgm:spPr/>
      <dgm:t>
        <a:bodyPr/>
        <a:lstStyle/>
        <a:p>
          <a:r>
            <a:rPr lang="en-US" i="1"/>
            <a:t>$LogFile </a:t>
          </a:r>
          <a:r>
            <a:rPr lang="en-US"/>
            <a:t>associate with </a:t>
          </a:r>
          <a:r>
            <a:rPr lang="en-US" i="1"/>
            <a:t>$MFT </a:t>
          </a:r>
          <a:r>
            <a:rPr lang="en-US"/>
            <a:t>and</a:t>
          </a:r>
          <a:r>
            <a:rPr lang="en-US" i="1"/>
            <a:t> $UsnJrnl</a:t>
          </a:r>
          <a:endParaRPr lang="en-US"/>
        </a:p>
      </dgm:t>
    </dgm:pt>
    <dgm:pt modelId="{30044C30-E363-443F-A78D-605CD540EA26}" type="parTrans" cxnId="{F0727A5F-A8B7-43C0-AC56-840C9A09D0D9}">
      <dgm:prSet/>
      <dgm:spPr/>
      <dgm:t>
        <a:bodyPr/>
        <a:lstStyle/>
        <a:p>
          <a:endParaRPr lang="en-US"/>
        </a:p>
      </dgm:t>
    </dgm:pt>
    <dgm:pt modelId="{AF3D52BD-FF17-4E40-8EBD-F125F832DBD9}" type="sibTrans" cxnId="{F0727A5F-A8B7-43C0-AC56-840C9A09D0D9}">
      <dgm:prSet/>
      <dgm:spPr/>
      <dgm:t>
        <a:bodyPr/>
        <a:lstStyle/>
        <a:p>
          <a:endParaRPr lang="en-US"/>
        </a:p>
      </dgm:t>
    </dgm:pt>
    <dgm:pt modelId="{45C65C95-28D0-4DE8-9FD2-65BB65EE6A89}" type="pres">
      <dgm:prSet presAssocID="{016A5C29-582A-4F74-A3EB-9A52A96B2792}" presName="Name0" presStyleCnt="0">
        <dgm:presLayoutVars>
          <dgm:dir/>
          <dgm:animLvl val="lvl"/>
          <dgm:resizeHandles val="exact"/>
        </dgm:presLayoutVars>
      </dgm:prSet>
      <dgm:spPr/>
    </dgm:pt>
    <dgm:pt modelId="{407DE765-D6C4-4599-AFC9-FA401F963B45}" type="pres">
      <dgm:prSet presAssocID="{D3039FC7-B1CA-4C89-81FA-7A014CC8812D}" presName="linNode" presStyleCnt="0"/>
      <dgm:spPr/>
    </dgm:pt>
    <dgm:pt modelId="{81E07F78-A379-40DA-A325-95450657742C}" type="pres">
      <dgm:prSet presAssocID="{D3039FC7-B1CA-4C89-81FA-7A014CC8812D}" presName="parentText" presStyleLbl="node1" presStyleIdx="0" presStyleCnt="3">
        <dgm:presLayoutVars>
          <dgm:chMax val="1"/>
          <dgm:bulletEnabled val="1"/>
        </dgm:presLayoutVars>
      </dgm:prSet>
      <dgm:spPr/>
    </dgm:pt>
    <dgm:pt modelId="{517B1314-171F-4DE5-ACD9-9D10C9CCDCE8}" type="pres">
      <dgm:prSet presAssocID="{D3039FC7-B1CA-4C89-81FA-7A014CC8812D}" presName="descendantText" presStyleLbl="alignAccFollowNode1" presStyleIdx="0" presStyleCnt="3">
        <dgm:presLayoutVars>
          <dgm:bulletEnabled val="1"/>
        </dgm:presLayoutVars>
      </dgm:prSet>
      <dgm:spPr/>
    </dgm:pt>
    <dgm:pt modelId="{9BB155C3-2622-4E63-94E1-24459BCF6E75}" type="pres">
      <dgm:prSet presAssocID="{5FC0949A-AF69-420D-8106-BA237ABBE184}" presName="sp" presStyleCnt="0"/>
      <dgm:spPr/>
    </dgm:pt>
    <dgm:pt modelId="{382C67AC-A9C7-4A69-89B4-A7C6DBA8F4AD}" type="pres">
      <dgm:prSet presAssocID="{98151BB0-4DEE-4A3A-9A90-2C35A2F0F1E8}" presName="linNode" presStyleCnt="0"/>
      <dgm:spPr/>
    </dgm:pt>
    <dgm:pt modelId="{FCF34733-1E30-4233-88BD-B048A31D67A6}" type="pres">
      <dgm:prSet presAssocID="{98151BB0-4DEE-4A3A-9A90-2C35A2F0F1E8}" presName="parentText" presStyleLbl="node1" presStyleIdx="1" presStyleCnt="3">
        <dgm:presLayoutVars>
          <dgm:chMax val="1"/>
          <dgm:bulletEnabled val="1"/>
        </dgm:presLayoutVars>
      </dgm:prSet>
      <dgm:spPr/>
    </dgm:pt>
    <dgm:pt modelId="{A59F0D0C-9487-4F8B-829A-D9B989622CD2}" type="pres">
      <dgm:prSet presAssocID="{98151BB0-4DEE-4A3A-9A90-2C35A2F0F1E8}" presName="descendantText" presStyleLbl="alignAccFollowNode1" presStyleIdx="1" presStyleCnt="3">
        <dgm:presLayoutVars>
          <dgm:bulletEnabled val="1"/>
        </dgm:presLayoutVars>
      </dgm:prSet>
      <dgm:spPr/>
    </dgm:pt>
    <dgm:pt modelId="{D3F370D4-2C2D-491E-ABFA-231570A8A8C5}" type="pres">
      <dgm:prSet presAssocID="{097BCCD1-EB0D-4192-8CA4-D5A9E0465E0E}" presName="sp" presStyleCnt="0"/>
      <dgm:spPr/>
    </dgm:pt>
    <dgm:pt modelId="{AB062473-4A27-463B-BC3B-82204988344C}" type="pres">
      <dgm:prSet presAssocID="{42F1E929-9618-4946-86EA-4C740F47AC03}" presName="linNode" presStyleCnt="0"/>
      <dgm:spPr/>
    </dgm:pt>
    <dgm:pt modelId="{168BF81A-E7B2-4EEF-8DA7-9225C5078D08}" type="pres">
      <dgm:prSet presAssocID="{42F1E929-9618-4946-86EA-4C740F47AC03}" presName="parentText" presStyleLbl="node1" presStyleIdx="2" presStyleCnt="3">
        <dgm:presLayoutVars>
          <dgm:chMax val="1"/>
          <dgm:bulletEnabled val="1"/>
        </dgm:presLayoutVars>
      </dgm:prSet>
      <dgm:spPr/>
    </dgm:pt>
    <dgm:pt modelId="{90A9EBA1-44E0-4C67-B83B-09330E6F95B7}" type="pres">
      <dgm:prSet presAssocID="{42F1E929-9618-4946-86EA-4C740F47AC03}" presName="descendantText" presStyleLbl="alignAccFollowNode1" presStyleIdx="2" presStyleCnt="3">
        <dgm:presLayoutVars>
          <dgm:bulletEnabled val="1"/>
        </dgm:presLayoutVars>
      </dgm:prSet>
      <dgm:spPr/>
    </dgm:pt>
  </dgm:ptLst>
  <dgm:cxnLst>
    <dgm:cxn modelId="{32B9C20B-EC1E-4D09-9456-BF78C2996207}" srcId="{D3039FC7-B1CA-4C89-81FA-7A014CC8812D}" destId="{544FC6DB-7881-43CC-88BB-049D57F8178A}" srcOrd="1" destOrd="0" parTransId="{B87B3583-0B39-4CC2-9348-E3CB042898C7}" sibTransId="{B1CA1F1C-00B4-44FB-962D-C4166092CF14}"/>
    <dgm:cxn modelId="{8C119F0F-2B90-4566-AC9A-0E61EFD6473F}" type="presOf" srcId="{D3039FC7-B1CA-4C89-81FA-7A014CC8812D}" destId="{81E07F78-A379-40DA-A325-95450657742C}" srcOrd="0" destOrd="0" presId="urn:microsoft.com/office/officeart/2005/8/layout/vList5"/>
    <dgm:cxn modelId="{D6D67530-6466-40A7-8D10-8DD402496BD0}" type="presOf" srcId="{7CDC3F5E-7454-4600-BDC4-BE52C817BABF}" destId="{90A9EBA1-44E0-4C67-B83B-09330E6F95B7}" srcOrd="0" destOrd="0" presId="urn:microsoft.com/office/officeart/2005/8/layout/vList5"/>
    <dgm:cxn modelId="{2400DF36-6411-477F-A807-5A6996AE5E90}" type="presOf" srcId="{016A5C29-582A-4F74-A3EB-9A52A96B2792}" destId="{45C65C95-28D0-4DE8-9FD2-65BB65EE6A89}" srcOrd="0" destOrd="0" presId="urn:microsoft.com/office/officeart/2005/8/layout/vList5"/>
    <dgm:cxn modelId="{7E8EAB5D-DD0B-4384-8918-0995AC268985}" srcId="{42F1E929-9618-4946-86EA-4C740F47AC03}" destId="{7CDC3F5E-7454-4600-BDC4-BE52C817BABF}" srcOrd="0" destOrd="0" parTransId="{D11CE04F-16F2-4A0B-846C-D3D2B90D9553}" sibTransId="{9A7C38E2-84C8-43A7-B646-69E4B520DDE8}"/>
    <dgm:cxn modelId="{F0727A5F-A8B7-43C0-AC56-840C9A09D0D9}" srcId="{42F1E929-9618-4946-86EA-4C740F47AC03}" destId="{B7914459-B3CD-4CC5-90C5-4A4C60E1603D}" srcOrd="1" destOrd="0" parTransId="{30044C30-E363-443F-A78D-605CD540EA26}" sibTransId="{AF3D52BD-FF17-4E40-8EBD-F125F832DBD9}"/>
    <dgm:cxn modelId="{26436260-37AB-4A11-9E73-F4885A8DEA16}" srcId="{016A5C29-582A-4F74-A3EB-9A52A96B2792}" destId="{42F1E929-9618-4946-86EA-4C740F47AC03}" srcOrd="2" destOrd="0" parTransId="{B25B86F2-44CF-49CC-B2C2-DD2AB8D22688}" sibTransId="{CD4CD1E6-25BD-4AE4-8431-8571A0878AB9}"/>
    <dgm:cxn modelId="{0D40316A-5CB3-40E0-849B-F424F4BCDEE3}" srcId="{016A5C29-582A-4F74-A3EB-9A52A96B2792}" destId="{D3039FC7-B1CA-4C89-81FA-7A014CC8812D}" srcOrd="0" destOrd="0" parTransId="{E7B01D54-466F-480F-ACA5-4F556BD9E0FF}" sibTransId="{5FC0949A-AF69-420D-8106-BA237ABBE184}"/>
    <dgm:cxn modelId="{FFC30C5A-857C-4812-8445-F0F235293AEF}" type="presOf" srcId="{42F1E929-9618-4946-86EA-4C740F47AC03}" destId="{168BF81A-E7B2-4EEF-8DA7-9225C5078D08}" srcOrd="0" destOrd="0" presId="urn:microsoft.com/office/officeart/2005/8/layout/vList5"/>
    <dgm:cxn modelId="{303B6683-7E18-49E2-8C03-10C5690EE8D9}" srcId="{98151BB0-4DEE-4A3A-9A90-2C35A2F0F1E8}" destId="{F804CAF1-581A-4EC8-A125-B36772955085}" srcOrd="0" destOrd="0" parTransId="{C372E27F-04D4-4AA0-9982-22A6571C6E1F}" sibTransId="{7F863FB9-1D4C-4911-922D-A0BC978EAA57}"/>
    <dgm:cxn modelId="{85887BA6-2CE7-49E0-91C3-F73F3672727A}" type="presOf" srcId="{544FC6DB-7881-43CC-88BB-049D57F8178A}" destId="{517B1314-171F-4DE5-ACD9-9D10C9CCDCE8}" srcOrd="0" destOrd="1" presId="urn:microsoft.com/office/officeart/2005/8/layout/vList5"/>
    <dgm:cxn modelId="{0B4D42C6-3DF7-449F-AB6D-BB6D568AE38D}" type="presOf" srcId="{98151BB0-4DEE-4A3A-9A90-2C35A2F0F1E8}" destId="{FCF34733-1E30-4233-88BD-B048A31D67A6}" srcOrd="0" destOrd="0" presId="urn:microsoft.com/office/officeart/2005/8/layout/vList5"/>
    <dgm:cxn modelId="{0491BCE1-E303-496E-BC39-A9EDE09E8E6B}" type="presOf" srcId="{B7914459-B3CD-4CC5-90C5-4A4C60E1603D}" destId="{90A9EBA1-44E0-4C67-B83B-09330E6F95B7}" srcOrd="0" destOrd="1" presId="urn:microsoft.com/office/officeart/2005/8/layout/vList5"/>
    <dgm:cxn modelId="{78EAFEE4-3B0C-49E9-8806-852626528032}" srcId="{D3039FC7-B1CA-4C89-81FA-7A014CC8812D}" destId="{63AAA04B-4480-423E-856F-93E860C6058C}" srcOrd="0" destOrd="0" parTransId="{3CB2D75E-798F-44FE-8306-C1BA8882354A}" sibTransId="{3BAAE12A-53C3-46C3-ADB9-4A14F34CFB59}"/>
    <dgm:cxn modelId="{29BC60EB-1B26-4CF3-8FBC-571C3407620F}" srcId="{016A5C29-582A-4F74-A3EB-9A52A96B2792}" destId="{98151BB0-4DEE-4A3A-9A90-2C35A2F0F1E8}" srcOrd="1" destOrd="0" parTransId="{F5E909EA-3775-4C23-BD21-4AB96B43086D}" sibTransId="{097BCCD1-EB0D-4192-8CA4-D5A9E0465E0E}"/>
    <dgm:cxn modelId="{2F0726F3-AB1B-4D5E-B26D-CE4CA4D03454}" type="presOf" srcId="{F804CAF1-581A-4EC8-A125-B36772955085}" destId="{A59F0D0C-9487-4F8B-829A-D9B989622CD2}" srcOrd="0" destOrd="0" presId="urn:microsoft.com/office/officeart/2005/8/layout/vList5"/>
    <dgm:cxn modelId="{815E37F3-AD54-4CF0-81CF-E252BEB4622A}" type="presOf" srcId="{63AAA04B-4480-423E-856F-93E860C6058C}" destId="{517B1314-171F-4DE5-ACD9-9D10C9CCDCE8}" srcOrd="0" destOrd="0" presId="urn:microsoft.com/office/officeart/2005/8/layout/vList5"/>
    <dgm:cxn modelId="{B9E3F82A-1221-4774-95BC-4F75E5EFFB16}" type="presParOf" srcId="{45C65C95-28D0-4DE8-9FD2-65BB65EE6A89}" destId="{407DE765-D6C4-4599-AFC9-FA401F963B45}" srcOrd="0" destOrd="0" presId="urn:microsoft.com/office/officeart/2005/8/layout/vList5"/>
    <dgm:cxn modelId="{F89A2337-7863-42C0-A4BC-ECC94D077A9C}" type="presParOf" srcId="{407DE765-D6C4-4599-AFC9-FA401F963B45}" destId="{81E07F78-A379-40DA-A325-95450657742C}" srcOrd="0" destOrd="0" presId="urn:microsoft.com/office/officeart/2005/8/layout/vList5"/>
    <dgm:cxn modelId="{0A871037-B9BF-43E9-A94B-C69F0DE3F8E3}" type="presParOf" srcId="{407DE765-D6C4-4599-AFC9-FA401F963B45}" destId="{517B1314-171F-4DE5-ACD9-9D10C9CCDCE8}" srcOrd="1" destOrd="0" presId="urn:microsoft.com/office/officeart/2005/8/layout/vList5"/>
    <dgm:cxn modelId="{C4FCAE51-E4CB-43E7-AE1A-AE9F403A542B}" type="presParOf" srcId="{45C65C95-28D0-4DE8-9FD2-65BB65EE6A89}" destId="{9BB155C3-2622-4E63-94E1-24459BCF6E75}" srcOrd="1" destOrd="0" presId="urn:microsoft.com/office/officeart/2005/8/layout/vList5"/>
    <dgm:cxn modelId="{8235282D-A4A3-4420-AFCE-962AFBD72B52}" type="presParOf" srcId="{45C65C95-28D0-4DE8-9FD2-65BB65EE6A89}" destId="{382C67AC-A9C7-4A69-89B4-A7C6DBA8F4AD}" srcOrd="2" destOrd="0" presId="urn:microsoft.com/office/officeart/2005/8/layout/vList5"/>
    <dgm:cxn modelId="{8F91DEB5-38E0-436A-95C0-4DCA0C1EB301}" type="presParOf" srcId="{382C67AC-A9C7-4A69-89B4-A7C6DBA8F4AD}" destId="{FCF34733-1E30-4233-88BD-B048A31D67A6}" srcOrd="0" destOrd="0" presId="urn:microsoft.com/office/officeart/2005/8/layout/vList5"/>
    <dgm:cxn modelId="{72542709-C8B2-49B7-A60E-57050BD152E8}" type="presParOf" srcId="{382C67AC-A9C7-4A69-89B4-A7C6DBA8F4AD}" destId="{A59F0D0C-9487-4F8B-829A-D9B989622CD2}" srcOrd="1" destOrd="0" presId="urn:microsoft.com/office/officeart/2005/8/layout/vList5"/>
    <dgm:cxn modelId="{2FF51699-21BB-4E13-9B96-91B16DF8671F}" type="presParOf" srcId="{45C65C95-28D0-4DE8-9FD2-65BB65EE6A89}" destId="{D3F370D4-2C2D-491E-ABFA-231570A8A8C5}" srcOrd="3" destOrd="0" presId="urn:microsoft.com/office/officeart/2005/8/layout/vList5"/>
    <dgm:cxn modelId="{6CD3D319-B100-49A4-AB36-82D3C438702C}" type="presParOf" srcId="{45C65C95-28D0-4DE8-9FD2-65BB65EE6A89}" destId="{AB062473-4A27-463B-BC3B-82204988344C}" srcOrd="4" destOrd="0" presId="urn:microsoft.com/office/officeart/2005/8/layout/vList5"/>
    <dgm:cxn modelId="{281C5640-99A6-4036-9D46-BDE8C21DB829}" type="presParOf" srcId="{AB062473-4A27-463B-BC3B-82204988344C}" destId="{168BF81A-E7B2-4EEF-8DA7-9225C5078D08}" srcOrd="0" destOrd="0" presId="urn:microsoft.com/office/officeart/2005/8/layout/vList5"/>
    <dgm:cxn modelId="{0767528A-CE82-4400-B1AF-901196E11D02}" type="presParOf" srcId="{AB062473-4A27-463B-BC3B-82204988344C}" destId="{90A9EBA1-44E0-4C67-B83B-09330E6F95B7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447CC3D-52A4-4B60-82E2-985C07F00C6B}" type="doc">
      <dgm:prSet loTypeId="urn:microsoft.com/office/officeart/2018/2/layout/IconLabelList" loCatId="icon" qsTypeId="urn:microsoft.com/office/officeart/2005/8/quickstyle/simple1" qsCatId="simple" csTypeId="urn:microsoft.com/office/officeart/2018/5/colors/Iconchunking_neutralbg_colorful2" csCatId="colorful" phldr="1"/>
      <dgm:spPr/>
      <dgm:t>
        <a:bodyPr/>
        <a:lstStyle/>
        <a:p>
          <a:endParaRPr lang="en-US"/>
        </a:p>
      </dgm:t>
    </dgm:pt>
    <dgm:pt modelId="{8123F62D-D9CB-400A-843C-1B963AB2B112}">
      <dgm:prSet/>
      <dgm:spPr/>
      <dgm:t>
        <a:bodyPr/>
        <a:lstStyle/>
        <a:p>
          <a:r>
            <a:rPr lang="en-US"/>
            <a:t>There is a subfolder under the </a:t>
          </a:r>
          <a:r>
            <a:rPr lang="en-US" i="1"/>
            <a:t>../Burn/Burn</a:t>
          </a:r>
          <a:endParaRPr lang="en-US"/>
        </a:p>
      </dgm:t>
    </dgm:pt>
    <dgm:pt modelId="{024BB818-CA53-4507-B565-DD1E8ECB4F78}" type="parTrans" cxnId="{692FD81B-C958-44D9-A06C-71DB56208F24}">
      <dgm:prSet/>
      <dgm:spPr/>
      <dgm:t>
        <a:bodyPr/>
        <a:lstStyle/>
        <a:p>
          <a:endParaRPr lang="en-US"/>
        </a:p>
      </dgm:t>
    </dgm:pt>
    <dgm:pt modelId="{E9C7E0A5-59D0-409A-9CE9-C48EFDD3C7D0}" type="sibTrans" cxnId="{692FD81B-C958-44D9-A06C-71DB56208F24}">
      <dgm:prSet/>
      <dgm:spPr/>
      <dgm:t>
        <a:bodyPr/>
        <a:lstStyle/>
        <a:p>
          <a:endParaRPr lang="en-US"/>
        </a:p>
      </dgm:t>
    </dgm:pt>
    <dgm:pt modelId="{21BF6B6F-AB2F-45BA-9542-5F925902601D}">
      <dgm:prSet/>
      <dgm:spPr/>
      <dgm:t>
        <a:bodyPr/>
        <a:lstStyle/>
        <a:p>
          <a:r>
            <a:rPr lang="en-US"/>
            <a:t>Find these deleted files</a:t>
          </a:r>
        </a:p>
      </dgm:t>
    </dgm:pt>
    <dgm:pt modelId="{F839381C-64A1-4894-AAF5-B2568E803C36}" type="parTrans" cxnId="{0EAE1D24-2E28-4C39-AE9C-316F43D0DDFC}">
      <dgm:prSet/>
      <dgm:spPr/>
      <dgm:t>
        <a:bodyPr/>
        <a:lstStyle/>
        <a:p>
          <a:endParaRPr lang="en-US"/>
        </a:p>
      </dgm:t>
    </dgm:pt>
    <dgm:pt modelId="{114E9A0B-3636-40C0-9049-8CCB104151DF}" type="sibTrans" cxnId="{0EAE1D24-2E28-4C39-AE9C-316F43D0DDFC}">
      <dgm:prSet/>
      <dgm:spPr/>
      <dgm:t>
        <a:bodyPr/>
        <a:lstStyle/>
        <a:p>
          <a:endParaRPr lang="en-US"/>
        </a:p>
      </dgm:t>
    </dgm:pt>
    <dgm:pt modelId="{72478234-8E5B-4D8B-8722-12A8901CE923}" type="pres">
      <dgm:prSet presAssocID="{F447CC3D-52A4-4B60-82E2-985C07F00C6B}" presName="root" presStyleCnt="0">
        <dgm:presLayoutVars>
          <dgm:dir/>
          <dgm:resizeHandles val="exact"/>
        </dgm:presLayoutVars>
      </dgm:prSet>
      <dgm:spPr/>
    </dgm:pt>
    <dgm:pt modelId="{FF53E240-9910-4370-9B26-AAA2080DB644}" type="pres">
      <dgm:prSet presAssocID="{8123F62D-D9CB-400A-843C-1B963AB2B112}" presName="compNode" presStyleCnt="0"/>
      <dgm:spPr/>
    </dgm:pt>
    <dgm:pt modelId="{34555297-C180-42CD-83B9-961D5D802D97}" type="pres">
      <dgm:prSet presAssocID="{8123F62D-D9CB-400A-843C-1B963AB2B112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Bonfire"/>
        </a:ext>
      </dgm:extLst>
    </dgm:pt>
    <dgm:pt modelId="{04880BC9-A771-49E2-83AE-DC5A5A3224A8}" type="pres">
      <dgm:prSet presAssocID="{8123F62D-D9CB-400A-843C-1B963AB2B112}" presName="spaceRect" presStyleCnt="0"/>
      <dgm:spPr/>
    </dgm:pt>
    <dgm:pt modelId="{A66C812B-1F03-48E3-96D7-6C1EE9B3327E}" type="pres">
      <dgm:prSet presAssocID="{8123F62D-D9CB-400A-843C-1B963AB2B112}" presName="textRect" presStyleLbl="revTx" presStyleIdx="0" presStyleCnt="2">
        <dgm:presLayoutVars>
          <dgm:chMax val="1"/>
          <dgm:chPref val="1"/>
        </dgm:presLayoutVars>
      </dgm:prSet>
      <dgm:spPr/>
    </dgm:pt>
    <dgm:pt modelId="{0A2712FD-F08C-429A-9625-52BB0A277113}" type="pres">
      <dgm:prSet presAssocID="{E9C7E0A5-59D0-409A-9CE9-C48EFDD3C7D0}" presName="sibTrans" presStyleCnt="0"/>
      <dgm:spPr/>
    </dgm:pt>
    <dgm:pt modelId="{5B430C2C-CC35-4ACC-9162-369B49361675}" type="pres">
      <dgm:prSet presAssocID="{21BF6B6F-AB2F-45BA-9542-5F925902601D}" presName="compNode" presStyleCnt="0"/>
      <dgm:spPr/>
    </dgm:pt>
    <dgm:pt modelId="{6966A6CE-586B-4F07-BB95-FC3493F36CD5}" type="pres">
      <dgm:prSet presAssocID="{21BF6B6F-AB2F-45BA-9542-5F925902601D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C092FD8A-E09A-4D3B-94D0-0E7BAC01B8A2}" type="pres">
      <dgm:prSet presAssocID="{21BF6B6F-AB2F-45BA-9542-5F925902601D}" presName="spaceRect" presStyleCnt="0"/>
      <dgm:spPr/>
    </dgm:pt>
    <dgm:pt modelId="{74BCE166-585E-4D61-BDB6-95578AB79725}" type="pres">
      <dgm:prSet presAssocID="{21BF6B6F-AB2F-45BA-9542-5F925902601D}" presName="textRect" presStyleLbl="revTx" presStyleIdx="1" presStyleCnt="2">
        <dgm:presLayoutVars>
          <dgm:chMax val="1"/>
          <dgm:chPref val="1"/>
        </dgm:presLayoutVars>
      </dgm:prSet>
      <dgm:spPr/>
    </dgm:pt>
  </dgm:ptLst>
  <dgm:cxnLst>
    <dgm:cxn modelId="{692FD81B-C958-44D9-A06C-71DB56208F24}" srcId="{F447CC3D-52A4-4B60-82E2-985C07F00C6B}" destId="{8123F62D-D9CB-400A-843C-1B963AB2B112}" srcOrd="0" destOrd="0" parTransId="{024BB818-CA53-4507-B565-DD1E8ECB4F78}" sibTransId="{E9C7E0A5-59D0-409A-9CE9-C48EFDD3C7D0}"/>
    <dgm:cxn modelId="{0EAE1D24-2E28-4C39-AE9C-316F43D0DDFC}" srcId="{F447CC3D-52A4-4B60-82E2-985C07F00C6B}" destId="{21BF6B6F-AB2F-45BA-9542-5F925902601D}" srcOrd="1" destOrd="0" parTransId="{F839381C-64A1-4894-AAF5-B2568E803C36}" sibTransId="{114E9A0B-3636-40C0-9049-8CCB104151DF}"/>
    <dgm:cxn modelId="{AB7A5D60-6597-4E2E-A9DE-A2A9C833156F}" type="presOf" srcId="{F447CC3D-52A4-4B60-82E2-985C07F00C6B}" destId="{72478234-8E5B-4D8B-8722-12A8901CE923}" srcOrd="0" destOrd="0" presId="urn:microsoft.com/office/officeart/2018/2/layout/IconLabelList"/>
    <dgm:cxn modelId="{94960DB4-DF73-4DE9-8C15-E491BF480EB2}" type="presOf" srcId="{21BF6B6F-AB2F-45BA-9542-5F925902601D}" destId="{74BCE166-585E-4D61-BDB6-95578AB79725}" srcOrd="0" destOrd="0" presId="urn:microsoft.com/office/officeart/2018/2/layout/IconLabelList"/>
    <dgm:cxn modelId="{F50D8DBA-6231-4B77-9959-B0EAA1CE5611}" type="presOf" srcId="{8123F62D-D9CB-400A-843C-1B963AB2B112}" destId="{A66C812B-1F03-48E3-96D7-6C1EE9B3327E}" srcOrd="0" destOrd="0" presId="urn:microsoft.com/office/officeart/2018/2/layout/IconLabelList"/>
    <dgm:cxn modelId="{BB1296BF-632C-46DE-A5A6-F44B6DF154A6}" type="presParOf" srcId="{72478234-8E5B-4D8B-8722-12A8901CE923}" destId="{FF53E240-9910-4370-9B26-AAA2080DB644}" srcOrd="0" destOrd="0" presId="urn:microsoft.com/office/officeart/2018/2/layout/IconLabelList"/>
    <dgm:cxn modelId="{565E0616-9F7D-4656-90FE-84BF84BE4736}" type="presParOf" srcId="{FF53E240-9910-4370-9B26-AAA2080DB644}" destId="{34555297-C180-42CD-83B9-961D5D802D97}" srcOrd="0" destOrd="0" presId="urn:microsoft.com/office/officeart/2018/2/layout/IconLabelList"/>
    <dgm:cxn modelId="{4D38CD3D-B38A-42A4-9CC8-C7BB91CFC962}" type="presParOf" srcId="{FF53E240-9910-4370-9B26-AAA2080DB644}" destId="{04880BC9-A771-49E2-83AE-DC5A5A3224A8}" srcOrd="1" destOrd="0" presId="urn:microsoft.com/office/officeart/2018/2/layout/IconLabelList"/>
    <dgm:cxn modelId="{93DD1E76-B432-415F-BCBC-E28E8CD1099E}" type="presParOf" srcId="{FF53E240-9910-4370-9B26-AAA2080DB644}" destId="{A66C812B-1F03-48E3-96D7-6C1EE9B3327E}" srcOrd="2" destOrd="0" presId="urn:microsoft.com/office/officeart/2018/2/layout/IconLabelList"/>
    <dgm:cxn modelId="{19111E5E-A073-492E-A0D4-1DFA7572F736}" type="presParOf" srcId="{72478234-8E5B-4D8B-8722-12A8901CE923}" destId="{0A2712FD-F08C-429A-9625-52BB0A277113}" srcOrd="1" destOrd="0" presId="urn:microsoft.com/office/officeart/2018/2/layout/IconLabelList"/>
    <dgm:cxn modelId="{B7F3F153-3AF0-42D5-841F-9C395B8C6933}" type="presParOf" srcId="{72478234-8E5B-4D8B-8722-12A8901CE923}" destId="{5B430C2C-CC35-4ACC-9162-369B49361675}" srcOrd="2" destOrd="0" presId="urn:microsoft.com/office/officeart/2018/2/layout/IconLabelList"/>
    <dgm:cxn modelId="{6093E34A-4186-494A-AEB8-EDA376FC2E57}" type="presParOf" srcId="{5B430C2C-CC35-4ACC-9162-369B49361675}" destId="{6966A6CE-586B-4F07-BB95-FC3493F36CD5}" srcOrd="0" destOrd="0" presId="urn:microsoft.com/office/officeart/2018/2/layout/IconLabelList"/>
    <dgm:cxn modelId="{919F22C9-9284-420B-9919-ED00284CDA80}" type="presParOf" srcId="{5B430C2C-CC35-4ACC-9162-369B49361675}" destId="{C092FD8A-E09A-4D3B-94D0-0E7BAC01B8A2}" srcOrd="1" destOrd="0" presId="urn:microsoft.com/office/officeart/2018/2/layout/IconLabelList"/>
    <dgm:cxn modelId="{0FBC0E8F-44B9-465C-A2D4-6862274B1108}" type="presParOf" srcId="{5B430C2C-CC35-4ACC-9162-369B49361675}" destId="{74BCE166-585E-4D61-BDB6-95578AB79725}" srcOrd="2" destOrd="0" presId="urn:microsoft.com/office/officeart/2018/2/layout/IconLabel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DE05F163-C212-4679-ABC9-D432018D9E16}" type="doc">
      <dgm:prSet loTypeId="urn:microsoft.com/office/officeart/2005/8/layout/process4" loCatId="process" qsTypeId="urn:microsoft.com/office/officeart/2005/8/quickstyle/simple1" qsCatId="simple" csTypeId="urn:microsoft.com/office/officeart/2005/8/colors/colorful1" csCatId="colorful"/>
      <dgm:spPr/>
      <dgm:t>
        <a:bodyPr/>
        <a:lstStyle/>
        <a:p>
          <a:endParaRPr lang="en-US"/>
        </a:p>
      </dgm:t>
    </dgm:pt>
    <dgm:pt modelId="{A9658568-60A8-48D6-A18C-F897F6A3D575}">
      <dgm:prSet/>
      <dgm:spPr/>
      <dgm:t>
        <a:bodyPr/>
        <a:lstStyle/>
        <a:p>
          <a:r>
            <a:rPr lang="en-GB"/>
            <a:t>NTFS records all NTFS operations-&gt; journaling of NTFS</a:t>
          </a:r>
          <a:endParaRPr lang="en-US"/>
        </a:p>
      </dgm:t>
    </dgm:pt>
    <dgm:pt modelId="{C2901703-E28E-4109-9C7C-1A8A4FF01EE8}" type="parTrans" cxnId="{C818A09B-88F9-4091-9DFD-348170626140}">
      <dgm:prSet/>
      <dgm:spPr/>
      <dgm:t>
        <a:bodyPr/>
        <a:lstStyle/>
        <a:p>
          <a:endParaRPr lang="en-US"/>
        </a:p>
      </dgm:t>
    </dgm:pt>
    <dgm:pt modelId="{AC9AD303-F000-49EA-B756-5C0AAA1CB976}" type="sibTrans" cxnId="{C818A09B-88F9-4091-9DFD-348170626140}">
      <dgm:prSet/>
      <dgm:spPr/>
      <dgm:t>
        <a:bodyPr/>
        <a:lstStyle/>
        <a:p>
          <a:endParaRPr lang="en-US"/>
        </a:p>
      </dgm:t>
    </dgm:pt>
    <dgm:pt modelId="{FC05442C-4CA8-404D-9C5F-DB53A32A4228}">
      <dgm:prSet/>
      <dgm:spPr/>
      <dgm:t>
        <a:bodyPr/>
        <a:lstStyle/>
        <a:p>
          <a:r>
            <a:rPr lang="en-US"/>
            <a:t>Multiple transaction operations are recorded sequentially</a:t>
          </a:r>
        </a:p>
      </dgm:t>
    </dgm:pt>
    <dgm:pt modelId="{7C057EF1-BFDD-47A5-9F19-AA67C7FD3FBC}" type="parTrans" cxnId="{1D9A8AE2-FA36-4B49-8155-C470DE8CD08C}">
      <dgm:prSet/>
      <dgm:spPr/>
      <dgm:t>
        <a:bodyPr/>
        <a:lstStyle/>
        <a:p>
          <a:endParaRPr lang="en-US"/>
        </a:p>
      </dgm:t>
    </dgm:pt>
    <dgm:pt modelId="{F1CBED5E-B7C3-41D8-9C39-DAD15E553694}" type="sibTrans" cxnId="{1D9A8AE2-FA36-4B49-8155-C470DE8CD08C}">
      <dgm:prSet/>
      <dgm:spPr/>
      <dgm:t>
        <a:bodyPr/>
        <a:lstStyle/>
        <a:p>
          <a:endParaRPr lang="en-US"/>
        </a:p>
      </dgm:t>
    </dgm:pt>
    <dgm:pt modelId="{CEA3D9A6-2A23-4DCD-811E-7B86EB978C76}">
      <dgm:prSet/>
      <dgm:spPr/>
      <dgm:t>
        <a:bodyPr/>
        <a:lstStyle/>
        <a:p>
          <a:r>
            <a:rPr lang="en-US"/>
            <a:t>each transaction operation recorded is called a transaction record</a:t>
          </a:r>
        </a:p>
      </dgm:t>
    </dgm:pt>
    <dgm:pt modelId="{750F4FC5-AECE-4794-B163-1360AAA6F536}" type="parTrans" cxnId="{AAE6113A-3BD8-4183-A95A-B13C96BC1455}">
      <dgm:prSet/>
      <dgm:spPr/>
      <dgm:t>
        <a:bodyPr/>
        <a:lstStyle/>
        <a:p>
          <a:endParaRPr lang="en-US"/>
        </a:p>
      </dgm:t>
    </dgm:pt>
    <dgm:pt modelId="{1731397E-8265-47E2-9F9F-D5611B2E68D3}" type="sibTrans" cxnId="{AAE6113A-3BD8-4183-A95A-B13C96BC1455}">
      <dgm:prSet/>
      <dgm:spPr/>
      <dgm:t>
        <a:bodyPr/>
        <a:lstStyle/>
        <a:p>
          <a:endParaRPr lang="en-US"/>
        </a:p>
      </dgm:t>
    </dgm:pt>
    <dgm:pt modelId="{339CA525-6ABE-4259-8B92-3FAEC5E2A81E}">
      <dgm:prSet/>
      <dgm:spPr/>
      <dgm:t>
        <a:bodyPr/>
        <a:lstStyle/>
        <a:p>
          <a:r>
            <a:rPr lang="en-US"/>
            <a:t>Three types of transaction records needed for maintain a clean state</a:t>
          </a:r>
        </a:p>
      </dgm:t>
    </dgm:pt>
    <dgm:pt modelId="{E4F7626D-46F5-41AF-ADF1-068B02053C94}" type="parTrans" cxnId="{278AAE44-55D8-40B0-BEC3-76EBEA522563}">
      <dgm:prSet/>
      <dgm:spPr/>
      <dgm:t>
        <a:bodyPr/>
        <a:lstStyle/>
        <a:p>
          <a:endParaRPr lang="en-US"/>
        </a:p>
      </dgm:t>
    </dgm:pt>
    <dgm:pt modelId="{2F374B27-2384-4202-AD3C-A0ADE086E1F7}" type="sibTrans" cxnId="{278AAE44-55D8-40B0-BEC3-76EBEA522563}">
      <dgm:prSet/>
      <dgm:spPr/>
      <dgm:t>
        <a:bodyPr/>
        <a:lstStyle/>
        <a:p>
          <a:endParaRPr lang="en-US"/>
        </a:p>
      </dgm:t>
    </dgm:pt>
    <dgm:pt modelId="{1077573D-4532-4B0F-AA34-4CEF70733231}">
      <dgm:prSet/>
      <dgm:spPr/>
      <dgm:t>
        <a:bodyPr/>
        <a:lstStyle/>
        <a:p>
          <a:r>
            <a:rPr lang="en-US"/>
            <a:t>Check Point Record : the start record of transaction</a:t>
          </a:r>
        </a:p>
      </dgm:t>
    </dgm:pt>
    <dgm:pt modelId="{45BB8E2C-9065-46D0-8F87-90D44C8A7BBD}" type="parTrans" cxnId="{D28C9A86-85D6-40C1-9437-9B1B1987784F}">
      <dgm:prSet/>
      <dgm:spPr/>
      <dgm:t>
        <a:bodyPr/>
        <a:lstStyle/>
        <a:p>
          <a:endParaRPr lang="en-US"/>
        </a:p>
      </dgm:t>
    </dgm:pt>
    <dgm:pt modelId="{DA7D4F98-81CB-4D3E-8523-1B4BF2295C1D}" type="sibTrans" cxnId="{D28C9A86-85D6-40C1-9437-9B1B1987784F}">
      <dgm:prSet/>
      <dgm:spPr/>
      <dgm:t>
        <a:bodyPr/>
        <a:lstStyle/>
        <a:p>
          <a:endParaRPr lang="en-US"/>
        </a:p>
      </dgm:t>
    </dgm:pt>
    <dgm:pt modelId="{7B934C4C-6588-4FD7-9AB3-B3D4A1F8DD12}">
      <dgm:prSet/>
      <dgm:spPr/>
      <dgm:t>
        <a:bodyPr/>
        <a:lstStyle/>
        <a:p>
          <a:r>
            <a:rPr lang="en-US"/>
            <a:t>after previous commit</a:t>
          </a:r>
        </a:p>
      </dgm:t>
    </dgm:pt>
    <dgm:pt modelId="{24CCC7B6-FA8B-4237-AF52-C03ACF04734F}" type="parTrans" cxnId="{5F9139E2-B631-48DA-9269-4CF63DFC44DF}">
      <dgm:prSet/>
      <dgm:spPr/>
      <dgm:t>
        <a:bodyPr/>
        <a:lstStyle/>
        <a:p>
          <a:endParaRPr lang="en-US"/>
        </a:p>
      </dgm:t>
    </dgm:pt>
    <dgm:pt modelId="{42A1820E-9210-498A-A43C-1FFEE9DEE0FA}" type="sibTrans" cxnId="{5F9139E2-B631-48DA-9269-4CF63DFC44DF}">
      <dgm:prSet/>
      <dgm:spPr/>
      <dgm:t>
        <a:bodyPr/>
        <a:lstStyle/>
        <a:p>
          <a:endParaRPr lang="en-US"/>
        </a:p>
      </dgm:t>
    </dgm:pt>
    <dgm:pt modelId="{0EFB1265-AF30-4E05-B718-45E9974C8D2C}">
      <dgm:prSet/>
      <dgm:spPr/>
      <dgm:t>
        <a:bodyPr/>
        <a:lstStyle/>
        <a:p>
          <a:r>
            <a:rPr lang="en-US"/>
            <a:t>Update Record (updates have not performed yet): the middle records of transaction</a:t>
          </a:r>
        </a:p>
      </dgm:t>
    </dgm:pt>
    <dgm:pt modelId="{CAB7870D-912B-45A3-A840-166760895437}" type="parTrans" cxnId="{B754F8E0-DC43-4D00-BC82-D96BD3037A95}">
      <dgm:prSet/>
      <dgm:spPr/>
      <dgm:t>
        <a:bodyPr/>
        <a:lstStyle/>
        <a:p>
          <a:endParaRPr lang="en-US"/>
        </a:p>
      </dgm:t>
    </dgm:pt>
    <dgm:pt modelId="{FF2C4841-469F-45DD-86A7-693813D32538}" type="sibTrans" cxnId="{B754F8E0-DC43-4D00-BC82-D96BD3037A95}">
      <dgm:prSet/>
      <dgm:spPr/>
      <dgm:t>
        <a:bodyPr/>
        <a:lstStyle/>
        <a:p>
          <a:endParaRPr lang="en-US"/>
        </a:p>
      </dgm:t>
    </dgm:pt>
    <dgm:pt modelId="{59DE8090-6363-46A5-84B5-4015DCB1D75A}">
      <dgm:prSet/>
      <dgm:spPr/>
      <dgm:t>
        <a:bodyPr/>
        <a:lstStyle/>
        <a:p>
          <a:r>
            <a:rPr lang="en-US"/>
            <a:t>information about any metadata updates before/about they happen</a:t>
          </a:r>
        </a:p>
      </dgm:t>
    </dgm:pt>
    <dgm:pt modelId="{A4AE8003-C0D2-4F42-AF6D-85B883884C67}" type="parTrans" cxnId="{5E2F8612-2831-461B-B793-302AD7BF88E0}">
      <dgm:prSet/>
      <dgm:spPr/>
      <dgm:t>
        <a:bodyPr/>
        <a:lstStyle/>
        <a:p>
          <a:endParaRPr lang="en-US"/>
        </a:p>
      </dgm:t>
    </dgm:pt>
    <dgm:pt modelId="{1DAD6724-8331-48D1-944F-9AE5BF7B85BB}" type="sibTrans" cxnId="{5E2F8612-2831-461B-B793-302AD7BF88E0}">
      <dgm:prSet/>
      <dgm:spPr/>
      <dgm:t>
        <a:bodyPr/>
        <a:lstStyle/>
        <a:p>
          <a:endParaRPr lang="en-US"/>
        </a:p>
      </dgm:t>
    </dgm:pt>
    <dgm:pt modelId="{DA061887-92C0-4D70-A1E5-25DE4B28F9AF}">
      <dgm:prSet/>
      <dgm:spPr/>
      <dgm:t>
        <a:bodyPr/>
        <a:lstStyle/>
        <a:p>
          <a:r>
            <a:rPr lang="en-US"/>
            <a:t>e.g., scheduled operations we mentioned earlier</a:t>
          </a:r>
        </a:p>
      </dgm:t>
    </dgm:pt>
    <dgm:pt modelId="{73D19AF8-1E7D-4C09-B036-4EE65BBC5D22}" type="parTrans" cxnId="{D10F3258-B34A-407B-92E5-1154B686B84A}">
      <dgm:prSet/>
      <dgm:spPr/>
      <dgm:t>
        <a:bodyPr/>
        <a:lstStyle/>
        <a:p>
          <a:endParaRPr lang="en-US"/>
        </a:p>
      </dgm:t>
    </dgm:pt>
    <dgm:pt modelId="{29108710-82AE-492D-B056-4C3C34D57A55}" type="sibTrans" cxnId="{D10F3258-B34A-407B-92E5-1154B686B84A}">
      <dgm:prSet/>
      <dgm:spPr/>
      <dgm:t>
        <a:bodyPr/>
        <a:lstStyle/>
        <a:p>
          <a:endParaRPr lang="en-US"/>
        </a:p>
      </dgm:t>
    </dgm:pt>
    <dgm:pt modelId="{A6E76687-4F5A-4F90-B3F4-438592EAE64E}">
      <dgm:prSet/>
      <dgm:spPr/>
      <dgm:t>
        <a:bodyPr/>
        <a:lstStyle/>
        <a:p>
          <a:r>
            <a:rPr lang="en-US"/>
            <a:t>Commit Record : the last record of transaction</a:t>
          </a:r>
        </a:p>
      </dgm:t>
    </dgm:pt>
    <dgm:pt modelId="{BD025270-2050-4D74-9A62-BEC907CFB455}" type="parTrans" cxnId="{11155C37-08D7-4A3B-8F12-66EE8CF63B5E}">
      <dgm:prSet/>
      <dgm:spPr/>
      <dgm:t>
        <a:bodyPr/>
        <a:lstStyle/>
        <a:p>
          <a:endParaRPr lang="en-US"/>
        </a:p>
      </dgm:t>
    </dgm:pt>
    <dgm:pt modelId="{02B05BBF-8223-4331-AF2C-06571CA3F33A}" type="sibTrans" cxnId="{11155C37-08D7-4A3B-8F12-66EE8CF63B5E}">
      <dgm:prSet/>
      <dgm:spPr/>
      <dgm:t>
        <a:bodyPr/>
        <a:lstStyle/>
        <a:p>
          <a:endParaRPr lang="en-US"/>
        </a:p>
      </dgm:t>
    </dgm:pt>
    <dgm:pt modelId="{2E50AA87-6ABF-4E29-9321-86DF17D0E367}">
      <dgm:prSet/>
      <dgm:spPr/>
      <dgm:t>
        <a:bodyPr/>
        <a:lstStyle/>
        <a:p>
          <a:r>
            <a:rPr lang="en-US"/>
            <a:t>when updates have been performed</a:t>
          </a:r>
        </a:p>
      </dgm:t>
    </dgm:pt>
    <dgm:pt modelId="{3947A6D8-E4E7-438A-BD07-302D73328489}" type="parTrans" cxnId="{F1A21FD9-A4CA-4B0C-9592-1EE7D01E3CD3}">
      <dgm:prSet/>
      <dgm:spPr/>
      <dgm:t>
        <a:bodyPr/>
        <a:lstStyle/>
        <a:p>
          <a:endParaRPr lang="en-US"/>
        </a:p>
      </dgm:t>
    </dgm:pt>
    <dgm:pt modelId="{890D4129-6382-4644-9F0D-0CE17A93F239}" type="sibTrans" cxnId="{F1A21FD9-A4CA-4B0C-9592-1EE7D01E3CD3}">
      <dgm:prSet/>
      <dgm:spPr/>
      <dgm:t>
        <a:bodyPr/>
        <a:lstStyle/>
        <a:p>
          <a:endParaRPr lang="en-US"/>
        </a:p>
      </dgm:t>
    </dgm:pt>
    <dgm:pt modelId="{BDB23699-367B-4948-846C-A394B43DCA96}" type="pres">
      <dgm:prSet presAssocID="{DE05F163-C212-4679-ABC9-D432018D9E16}" presName="Name0" presStyleCnt="0">
        <dgm:presLayoutVars>
          <dgm:dir/>
          <dgm:animLvl val="lvl"/>
          <dgm:resizeHandles val="exact"/>
        </dgm:presLayoutVars>
      </dgm:prSet>
      <dgm:spPr/>
    </dgm:pt>
    <dgm:pt modelId="{3112DAD8-5C78-4930-AAA2-D8B3D40B5CE2}" type="pres">
      <dgm:prSet presAssocID="{339CA525-6ABE-4259-8B92-3FAEC5E2A81E}" presName="boxAndChildren" presStyleCnt="0"/>
      <dgm:spPr/>
    </dgm:pt>
    <dgm:pt modelId="{BDF02E60-A7B4-49C4-9377-C62B7A1CC895}" type="pres">
      <dgm:prSet presAssocID="{339CA525-6ABE-4259-8B92-3FAEC5E2A81E}" presName="parentTextBox" presStyleLbl="node1" presStyleIdx="0" presStyleCnt="3"/>
      <dgm:spPr/>
    </dgm:pt>
    <dgm:pt modelId="{91FF7307-3465-478A-8C3E-FA8D9C3560A5}" type="pres">
      <dgm:prSet presAssocID="{339CA525-6ABE-4259-8B92-3FAEC5E2A81E}" presName="entireBox" presStyleLbl="node1" presStyleIdx="0" presStyleCnt="3"/>
      <dgm:spPr/>
    </dgm:pt>
    <dgm:pt modelId="{690EA1E1-574E-44F1-9B0A-160163ABAD00}" type="pres">
      <dgm:prSet presAssocID="{339CA525-6ABE-4259-8B92-3FAEC5E2A81E}" presName="descendantBox" presStyleCnt="0"/>
      <dgm:spPr/>
    </dgm:pt>
    <dgm:pt modelId="{ED35EC03-D05C-4423-A922-CEB9B0B6542F}" type="pres">
      <dgm:prSet presAssocID="{1077573D-4532-4B0F-AA34-4CEF70733231}" presName="childTextBox" presStyleLbl="fgAccFollowNode1" presStyleIdx="0" presStyleCnt="4">
        <dgm:presLayoutVars>
          <dgm:bulletEnabled val="1"/>
        </dgm:presLayoutVars>
      </dgm:prSet>
      <dgm:spPr/>
    </dgm:pt>
    <dgm:pt modelId="{7C9B9119-81AE-4FA9-BC1F-6CA402AB4CDA}" type="pres">
      <dgm:prSet presAssocID="{0EFB1265-AF30-4E05-B718-45E9974C8D2C}" presName="childTextBox" presStyleLbl="fgAccFollowNode1" presStyleIdx="1" presStyleCnt="4">
        <dgm:presLayoutVars>
          <dgm:bulletEnabled val="1"/>
        </dgm:presLayoutVars>
      </dgm:prSet>
      <dgm:spPr/>
    </dgm:pt>
    <dgm:pt modelId="{C3CD0995-E0CB-4C8C-A7AF-385244AB9748}" type="pres">
      <dgm:prSet presAssocID="{A6E76687-4F5A-4F90-B3F4-438592EAE64E}" presName="childTextBox" presStyleLbl="fgAccFollowNode1" presStyleIdx="2" presStyleCnt="4">
        <dgm:presLayoutVars>
          <dgm:bulletEnabled val="1"/>
        </dgm:presLayoutVars>
      </dgm:prSet>
      <dgm:spPr/>
    </dgm:pt>
    <dgm:pt modelId="{F5121FB4-8F9F-466A-A396-C089EB91CC61}" type="pres">
      <dgm:prSet presAssocID="{F1CBED5E-B7C3-41D8-9C39-DAD15E553694}" presName="sp" presStyleCnt="0"/>
      <dgm:spPr/>
    </dgm:pt>
    <dgm:pt modelId="{15BB4358-BC3F-44C4-8354-9F753E8A09B2}" type="pres">
      <dgm:prSet presAssocID="{FC05442C-4CA8-404D-9C5F-DB53A32A4228}" presName="arrowAndChildren" presStyleCnt="0"/>
      <dgm:spPr/>
    </dgm:pt>
    <dgm:pt modelId="{7DC4831D-64F7-4945-8B4E-459A37AD88AF}" type="pres">
      <dgm:prSet presAssocID="{FC05442C-4CA8-404D-9C5F-DB53A32A4228}" presName="parentTextArrow" presStyleLbl="node1" presStyleIdx="0" presStyleCnt="3"/>
      <dgm:spPr/>
    </dgm:pt>
    <dgm:pt modelId="{F4A24ECB-8AF8-4316-A906-8FAEE4145DE2}" type="pres">
      <dgm:prSet presAssocID="{FC05442C-4CA8-404D-9C5F-DB53A32A4228}" presName="arrow" presStyleLbl="node1" presStyleIdx="1" presStyleCnt="3"/>
      <dgm:spPr/>
    </dgm:pt>
    <dgm:pt modelId="{B74671EE-B6D6-4971-BC29-0A2C3ED61717}" type="pres">
      <dgm:prSet presAssocID="{FC05442C-4CA8-404D-9C5F-DB53A32A4228}" presName="descendantArrow" presStyleCnt="0"/>
      <dgm:spPr/>
    </dgm:pt>
    <dgm:pt modelId="{1C929070-4961-4F72-8896-B785C70A2240}" type="pres">
      <dgm:prSet presAssocID="{CEA3D9A6-2A23-4DCD-811E-7B86EB978C76}" presName="childTextArrow" presStyleLbl="fgAccFollowNode1" presStyleIdx="3" presStyleCnt="4">
        <dgm:presLayoutVars>
          <dgm:bulletEnabled val="1"/>
        </dgm:presLayoutVars>
      </dgm:prSet>
      <dgm:spPr/>
    </dgm:pt>
    <dgm:pt modelId="{153BECCE-6EE0-4CBC-A430-E6700E3D868F}" type="pres">
      <dgm:prSet presAssocID="{AC9AD303-F000-49EA-B756-5C0AAA1CB976}" presName="sp" presStyleCnt="0"/>
      <dgm:spPr/>
    </dgm:pt>
    <dgm:pt modelId="{55656D9D-9817-42CF-90B9-EC7777923CC9}" type="pres">
      <dgm:prSet presAssocID="{A9658568-60A8-48D6-A18C-F897F6A3D575}" presName="arrowAndChildren" presStyleCnt="0"/>
      <dgm:spPr/>
    </dgm:pt>
    <dgm:pt modelId="{3CD85710-5D85-4AE7-9B38-416BA320A4C6}" type="pres">
      <dgm:prSet presAssocID="{A9658568-60A8-48D6-A18C-F897F6A3D575}" presName="parentTextArrow" presStyleLbl="node1" presStyleIdx="2" presStyleCnt="3"/>
      <dgm:spPr/>
    </dgm:pt>
  </dgm:ptLst>
  <dgm:cxnLst>
    <dgm:cxn modelId="{C833CD0C-1FE1-403D-A532-A7622611DA94}" type="presOf" srcId="{59DE8090-6363-46A5-84B5-4015DCB1D75A}" destId="{7C9B9119-81AE-4FA9-BC1F-6CA402AB4CDA}" srcOrd="0" destOrd="1" presId="urn:microsoft.com/office/officeart/2005/8/layout/process4"/>
    <dgm:cxn modelId="{5E2F8612-2831-461B-B793-302AD7BF88E0}" srcId="{0EFB1265-AF30-4E05-B718-45E9974C8D2C}" destId="{59DE8090-6363-46A5-84B5-4015DCB1D75A}" srcOrd="0" destOrd="0" parTransId="{A4AE8003-C0D2-4F42-AF6D-85B883884C67}" sibTransId="{1DAD6724-8331-48D1-944F-9AE5BF7B85BB}"/>
    <dgm:cxn modelId="{7CA5D61C-30C0-40B4-9731-32D62F5B3A15}" type="presOf" srcId="{A6E76687-4F5A-4F90-B3F4-438592EAE64E}" destId="{C3CD0995-E0CB-4C8C-A7AF-385244AB9748}" srcOrd="0" destOrd="0" presId="urn:microsoft.com/office/officeart/2005/8/layout/process4"/>
    <dgm:cxn modelId="{39B6662A-4FD6-401F-936D-F5EC36D52B4A}" type="presOf" srcId="{1077573D-4532-4B0F-AA34-4CEF70733231}" destId="{ED35EC03-D05C-4423-A922-CEB9B0B6542F}" srcOrd="0" destOrd="0" presId="urn:microsoft.com/office/officeart/2005/8/layout/process4"/>
    <dgm:cxn modelId="{E6CA6D35-C497-4E1B-A72D-AC01EC718F3A}" type="presOf" srcId="{DE05F163-C212-4679-ABC9-D432018D9E16}" destId="{BDB23699-367B-4948-846C-A394B43DCA96}" srcOrd="0" destOrd="0" presId="urn:microsoft.com/office/officeart/2005/8/layout/process4"/>
    <dgm:cxn modelId="{11155C37-08D7-4A3B-8F12-66EE8CF63B5E}" srcId="{339CA525-6ABE-4259-8B92-3FAEC5E2A81E}" destId="{A6E76687-4F5A-4F90-B3F4-438592EAE64E}" srcOrd="2" destOrd="0" parTransId="{BD025270-2050-4D74-9A62-BEC907CFB455}" sibTransId="{02B05BBF-8223-4331-AF2C-06571CA3F33A}"/>
    <dgm:cxn modelId="{AAE6113A-3BD8-4183-A95A-B13C96BC1455}" srcId="{FC05442C-4CA8-404D-9C5F-DB53A32A4228}" destId="{CEA3D9A6-2A23-4DCD-811E-7B86EB978C76}" srcOrd="0" destOrd="0" parTransId="{750F4FC5-AECE-4794-B163-1360AAA6F536}" sibTransId="{1731397E-8265-47E2-9F9F-D5611B2E68D3}"/>
    <dgm:cxn modelId="{CC4CD061-ADE0-4B23-A899-84FF69A8916F}" type="presOf" srcId="{A9658568-60A8-48D6-A18C-F897F6A3D575}" destId="{3CD85710-5D85-4AE7-9B38-416BA320A4C6}" srcOrd="0" destOrd="0" presId="urn:microsoft.com/office/officeart/2005/8/layout/process4"/>
    <dgm:cxn modelId="{155A9E44-A146-48F0-8BF4-6C50E8BA3A52}" type="presOf" srcId="{CEA3D9A6-2A23-4DCD-811E-7B86EB978C76}" destId="{1C929070-4961-4F72-8896-B785C70A2240}" srcOrd="0" destOrd="0" presId="urn:microsoft.com/office/officeart/2005/8/layout/process4"/>
    <dgm:cxn modelId="{278AAE44-55D8-40B0-BEC3-76EBEA522563}" srcId="{DE05F163-C212-4679-ABC9-D432018D9E16}" destId="{339CA525-6ABE-4259-8B92-3FAEC5E2A81E}" srcOrd="2" destOrd="0" parTransId="{E4F7626D-46F5-41AF-ADF1-068B02053C94}" sibTransId="{2F374B27-2384-4202-AD3C-A0ADE086E1F7}"/>
    <dgm:cxn modelId="{4871E044-8DF4-4A34-8309-6D264F264535}" type="presOf" srcId="{339CA525-6ABE-4259-8B92-3FAEC5E2A81E}" destId="{BDF02E60-A7B4-49C4-9377-C62B7A1CC895}" srcOrd="0" destOrd="0" presId="urn:microsoft.com/office/officeart/2005/8/layout/process4"/>
    <dgm:cxn modelId="{623DC66F-142A-4F14-991B-8A52771879CC}" type="presOf" srcId="{339CA525-6ABE-4259-8B92-3FAEC5E2A81E}" destId="{91FF7307-3465-478A-8C3E-FA8D9C3560A5}" srcOrd="1" destOrd="0" presId="urn:microsoft.com/office/officeart/2005/8/layout/process4"/>
    <dgm:cxn modelId="{D10F3258-B34A-407B-92E5-1154B686B84A}" srcId="{0EFB1265-AF30-4E05-B718-45E9974C8D2C}" destId="{DA061887-92C0-4D70-A1E5-25DE4B28F9AF}" srcOrd="1" destOrd="0" parTransId="{73D19AF8-1E7D-4C09-B036-4EE65BBC5D22}" sibTransId="{29108710-82AE-492D-B056-4C3C34D57A55}"/>
    <dgm:cxn modelId="{D28C9A86-85D6-40C1-9437-9B1B1987784F}" srcId="{339CA525-6ABE-4259-8B92-3FAEC5E2A81E}" destId="{1077573D-4532-4B0F-AA34-4CEF70733231}" srcOrd="0" destOrd="0" parTransId="{45BB8E2C-9065-46D0-8F87-90D44C8A7BBD}" sibTransId="{DA7D4F98-81CB-4D3E-8523-1B4BF2295C1D}"/>
    <dgm:cxn modelId="{21422D97-A1D7-4A3B-B65E-870684FB8696}" type="presOf" srcId="{7B934C4C-6588-4FD7-9AB3-B3D4A1F8DD12}" destId="{ED35EC03-D05C-4423-A922-CEB9B0B6542F}" srcOrd="0" destOrd="1" presId="urn:microsoft.com/office/officeart/2005/8/layout/process4"/>
    <dgm:cxn modelId="{C818A09B-88F9-4091-9DFD-348170626140}" srcId="{DE05F163-C212-4679-ABC9-D432018D9E16}" destId="{A9658568-60A8-48D6-A18C-F897F6A3D575}" srcOrd="0" destOrd="0" parTransId="{C2901703-E28E-4109-9C7C-1A8A4FF01EE8}" sibTransId="{AC9AD303-F000-49EA-B756-5C0AAA1CB976}"/>
    <dgm:cxn modelId="{FFA0179E-BF7B-46C7-8305-F7E20594DD00}" type="presOf" srcId="{0EFB1265-AF30-4E05-B718-45E9974C8D2C}" destId="{7C9B9119-81AE-4FA9-BC1F-6CA402AB4CDA}" srcOrd="0" destOrd="0" presId="urn:microsoft.com/office/officeart/2005/8/layout/process4"/>
    <dgm:cxn modelId="{35E411A6-3205-4C39-8411-BA1B838F85B5}" type="presOf" srcId="{FC05442C-4CA8-404D-9C5F-DB53A32A4228}" destId="{7DC4831D-64F7-4945-8B4E-459A37AD88AF}" srcOrd="0" destOrd="0" presId="urn:microsoft.com/office/officeart/2005/8/layout/process4"/>
    <dgm:cxn modelId="{A6CD27B7-0B12-45FD-B0CD-5132BB1F5D20}" type="presOf" srcId="{FC05442C-4CA8-404D-9C5F-DB53A32A4228}" destId="{F4A24ECB-8AF8-4316-A906-8FAEE4145DE2}" srcOrd="1" destOrd="0" presId="urn:microsoft.com/office/officeart/2005/8/layout/process4"/>
    <dgm:cxn modelId="{F46544D3-E436-4DCA-898C-E2311A38EA9A}" type="presOf" srcId="{2E50AA87-6ABF-4E29-9321-86DF17D0E367}" destId="{C3CD0995-E0CB-4C8C-A7AF-385244AB9748}" srcOrd="0" destOrd="1" presId="urn:microsoft.com/office/officeart/2005/8/layout/process4"/>
    <dgm:cxn modelId="{F1A21FD9-A4CA-4B0C-9592-1EE7D01E3CD3}" srcId="{A6E76687-4F5A-4F90-B3F4-438592EAE64E}" destId="{2E50AA87-6ABF-4E29-9321-86DF17D0E367}" srcOrd="0" destOrd="0" parTransId="{3947A6D8-E4E7-438A-BD07-302D73328489}" sibTransId="{890D4129-6382-4644-9F0D-0CE17A93F239}"/>
    <dgm:cxn modelId="{B754F8E0-DC43-4D00-BC82-D96BD3037A95}" srcId="{339CA525-6ABE-4259-8B92-3FAEC5E2A81E}" destId="{0EFB1265-AF30-4E05-B718-45E9974C8D2C}" srcOrd="1" destOrd="0" parTransId="{CAB7870D-912B-45A3-A840-166760895437}" sibTransId="{FF2C4841-469F-45DD-86A7-693813D32538}"/>
    <dgm:cxn modelId="{5F9139E2-B631-48DA-9269-4CF63DFC44DF}" srcId="{1077573D-4532-4B0F-AA34-4CEF70733231}" destId="{7B934C4C-6588-4FD7-9AB3-B3D4A1F8DD12}" srcOrd="0" destOrd="0" parTransId="{24CCC7B6-FA8B-4237-AF52-C03ACF04734F}" sibTransId="{42A1820E-9210-498A-A43C-1FFEE9DEE0FA}"/>
    <dgm:cxn modelId="{1D9A8AE2-FA36-4B49-8155-C470DE8CD08C}" srcId="{DE05F163-C212-4679-ABC9-D432018D9E16}" destId="{FC05442C-4CA8-404D-9C5F-DB53A32A4228}" srcOrd="1" destOrd="0" parTransId="{7C057EF1-BFDD-47A5-9F19-AA67C7FD3FBC}" sibTransId="{F1CBED5E-B7C3-41D8-9C39-DAD15E553694}"/>
    <dgm:cxn modelId="{83B8D7E4-E948-4682-A93C-84C63718CD03}" type="presOf" srcId="{DA061887-92C0-4D70-A1E5-25DE4B28F9AF}" destId="{7C9B9119-81AE-4FA9-BC1F-6CA402AB4CDA}" srcOrd="0" destOrd="2" presId="urn:microsoft.com/office/officeart/2005/8/layout/process4"/>
    <dgm:cxn modelId="{AB58B7AD-4748-4F4A-8D27-F4B9A88F7872}" type="presParOf" srcId="{BDB23699-367B-4948-846C-A394B43DCA96}" destId="{3112DAD8-5C78-4930-AAA2-D8B3D40B5CE2}" srcOrd="0" destOrd="0" presId="urn:microsoft.com/office/officeart/2005/8/layout/process4"/>
    <dgm:cxn modelId="{1378EE24-735E-4A60-B266-74D32030A5F9}" type="presParOf" srcId="{3112DAD8-5C78-4930-AAA2-D8B3D40B5CE2}" destId="{BDF02E60-A7B4-49C4-9377-C62B7A1CC895}" srcOrd="0" destOrd="0" presId="urn:microsoft.com/office/officeart/2005/8/layout/process4"/>
    <dgm:cxn modelId="{7BD77B18-BD62-44D3-821E-60532138F5F3}" type="presParOf" srcId="{3112DAD8-5C78-4930-AAA2-D8B3D40B5CE2}" destId="{91FF7307-3465-478A-8C3E-FA8D9C3560A5}" srcOrd="1" destOrd="0" presId="urn:microsoft.com/office/officeart/2005/8/layout/process4"/>
    <dgm:cxn modelId="{773EE241-F48F-4231-B021-98DEDA84A912}" type="presParOf" srcId="{3112DAD8-5C78-4930-AAA2-D8B3D40B5CE2}" destId="{690EA1E1-574E-44F1-9B0A-160163ABAD00}" srcOrd="2" destOrd="0" presId="urn:microsoft.com/office/officeart/2005/8/layout/process4"/>
    <dgm:cxn modelId="{34974195-26B1-484F-9BD6-84E73AA48514}" type="presParOf" srcId="{690EA1E1-574E-44F1-9B0A-160163ABAD00}" destId="{ED35EC03-D05C-4423-A922-CEB9B0B6542F}" srcOrd="0" destOrd="0" presId="urn:microsoft.com/office/officeart/2005/8/layout/process4"/>
    <dgm:cxn modelId="{5370E3C4-5CD7-4707-9720-F55DAD7938D2}" type="presParOf" srcId="{690EA1E1-574E-44F1-9B0A-160163ABAD00}" destId="{7C9B9119-81AE-4FA9-BC1F-6CA402AB4CDA}" srcOrd="1" destOrd="0" presId="urn:microsoft.com/office/officeart/2005/8/layout/process4"/>
    <dgm:cxn modelId="{5F7A940D-0DB1-497B-ABC4-D6CC55712C0C}" type="presParOf" srcId="{690EA1E1-574E-44F1-9B0A-160163ABAD00}" destId="{C3CD0995-E0CB-4C8C-A7AF-385244AB9748}" srcOrd="2" destOrd="0" presId="urn:microsoft.com/office/officeart/2005/8/layout/process4"/>
    <dgm:cxn modelId="{2A79EF51-8082-423D-A302-75CA24F7249D}" type="presParOf" srcId="{BDB23699-367B-4948-846C-A394B43DCA96}" destId="{F5121FB4-8F9F-466A-A396-C089EB91CC61}" srcOrd="1" destOrd="0" presId="urn:microsoft.com/office/officeart/2005/8/layout/process4"/>
    <dgm:cxn modelId="{E6D3204A-4D37-4B0B-9EE6-56089FCA1F44}" type="presParOf" srcId="{BDB23699-367B-4948-846C-A394B43DCA96}" destId="{15BB4358-BC3F-44C4-8354-9F753E8A09B2}" srcOrd="2" destOrd="0" presId="urn:microsoft.com/office/officeart/2005/8/layout/process4"/>
    <dgm:cxn modelId="{FDDDA530-E6DA-4A62-A713-6D2F1C9F505A}" type="presParOf" srcId="{15BB4358-BC3F-44C4-8354-9F753E8A09B2}" destId="{7DC4831D-64F7-4945-8B4E-459A37AD88AF}" srcOrd="0" destOrd="0" presId="urn:microsoft.com/office/officeart/2005/8/layout/process4"/>
    <dgm:cxn modelId="{F97C4D55-906C-4AD2-BAD4-EA70912189FC}" type="presParOf" srcId="{15BB4358-BC3F-44C4-8354-9F753E8A09B2}" destId="{F4A24ECB-8AF8-4316-A906-8FAEE4145DE2}" srcOrd="1" destOrd="0" presId="urn:microsoft.com/office/officeart/2005/8/layout/process4"/>
    <dgm:cxn modelId="{2E541F82-9010-47EE-82DB-7AAB80CC5E3C}" type="presParOf" srcId="{15BB4358-BC3F-44C4-8354-9F753E8A09B2}" destId="{B74671EE-B6D6-4971-BC29-0A2C3ED61717}" srcOrd="2" destOrd="0" presId="urn:microsoft.com/office/officeart/2005/8/layout/process4"/>
    <dgm:cxn modelId="{AB4A1ED5-432B-4576-A8B9-358BEB99EFB6}" type="presParOf" srcId="{B74671EE-B6D6-4971-BC29-0A2C3ED61717}" destId="{1C929070-4961-4F72-8896-B785C70A2240}" srcOrd="0" destOrd="0" presId="urn:microsoft.com/office/officeart/2005/8/layout/process4"/>
    <dgm:cxn modelId="{B45383CD-5E78-447F-998A-663D5B0BE9E8}" type="presParOf" srcId="{BDB23699-367B-4948-846C-A394B43DCA96}" destId="{153BECCE-6EE0-4CBC-A430-E6700E3D868F}" srcOrd="3" destOrd="0" presId="urn:microsoft.com/office/officeart/2005/8/layout/process4"/>
    <dgm:cxn modelId="{506AC4E8-FE5A-4DCE-9317-0E2156163B74}" type="presParOf" srcId="{BDB23699-367B-4948-846C-A394B43DCA96}" destId="{55656D9D-9817-42CF-90B9-EC7777923CC9}" srcOrd="4" destOrd="0" presId="urn:microsoft.com/office/officeart/2005/8/layout/process4"/>
    <dgm:cxn modelId="{58606578-8F71-49B7-B5BE-FCE329E85B6D}" type="presParOf" srcId="{55656D9D-9817-42CF-90B9-EC7777923CC9}" destId="{3CD85710-5D85-4AE7-9B38-416BA320A4C6}" srcOrd="0" destOrd="0" presId="urn:microsoft.com/office/officeart/2005/8/layout/process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77671853-E56B-4DA3-AAFD-8FB6C105F281}" type="doc">
      <dgm:prSet loTypeId="urn:microsoft.com/office/officeart/2016/7/layout/BasicLinearProcessNumbered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851A8732-C8C5-4DF7-9EFC-02429C2BB7BA}">
      <dgm:prSet/>
      <dgm:spPr/>
      <dgm:t>
        <a:bodyPr/>
        <a:lstStyle/>
        <a:p>
          <a:r>
            <a:rPr lang="en-US"/>
            <a:t>Install using </a:t>
          </a:r>
          <a:r>
            <a:rPr lang="en-US" i="1"/>
            <a:t>LogFileParser</a:t>
          </a:r>
          <a:endParaRPr lang="en-US"/>
        </a:p>
      </dgm:t>
    </dgm:pt>
    <dgm:pt modelId="{56182E55-F82D-460D-8887-77B6C38F86A8}" type="parTrans" cxnId="{B9AD856C-4D29-4D5A-A035-CE538706B629}">
      <dgm:prSet/>
      <dgm:spPr/>
      <dgm:t>
        <a:bodyPr/>
        <a:lstStyle/>
        <a:p>
          <a:endParaRPr lang="en-US"/>
        </a:p>
      </dgm:t>
    </dgm:pt>
    <dgm:pt modelId="{6EAA4630-75F8-4696-B7A5-464338CE1C03}" type="sibTrans" cxnId="{B9AD856C-4D29-4D5A-A035-CE538706B629}">
      <dgm:prSet phldrT="1" phldr="0"/>
      <dgm:spPr/>
      <dgm:t>
        <a:bodyPr/>
        <a:lstStyle/>
        <a:p>
          <a:r>
            <a:rPr lang="en-US"/>
            <a:t>1</a:t>
          </a:r>
        </a:p>
      </dgm:t>
    </dgm:pt>
    <dgm:pt modelId="{AD1E52B8-F1B6-4891-AB19-BF047E9D4C1A}">
      <dgm:prSet/>
      <dgm:spPr/>
      <dgm:t>
        <a:bodyPr/>
        <a:lstStyle/>
        <a:p>
          <a:r>
            <a:rPr lang="en-US"/>
            <a:t>Extract </a:t>
          </a:r>
          <a:r>
            <a:rPr lang="en-US" i="1"/>
            <a:t>$LogFile</a:t>
          </a:r>
          <a:endParaRPr lang="en-US"/>
        </a:p>
      </dgm:t>
    </dgm:pt>
    <dgm:pt modelId="{9ADA1E9C-84FA-4CFB-A9F9-39F360493098}" type="parTrans" cxnId="{11DBF3FA-FE1B-4AE9-BC5E-A0660513561A}">
      <dgm:prSet/>
      <dgm:spPr/>
      <dgm:t>
        <a:bodyPr/>
        <a:lstStyle/>
        <a:p>
          <a:endParaRPr lang="en-US"/>
        </a:p>
      </dgm:t>
    </dgm:pt>
    <dgm:pt modelId="{72082490-747D-4A87-BC62-F0F571629A50}" type="sibTrans" cxnId="{11DBF3FA-FE1B-4AE9-BC5E-A0660513561A}">
      <dgm:prSet phldrT="2" phldr="0"/>
      <dgm:spPr/>
      <dgm:t>
        <a:bodyPr/>
        <a:lstStyle/>
        <a:p>
          <a:r>
            <a:rPr lang="en-US"/>
            <a:t>2</a:t>
          </a:r>
        </a:p>
      </dgm:t>
    </dgm:pt>
    <dgm:pt modelId="{849C0D03-D6C8-4CDA-8099-FEB6D437724A}">
      <dgm:prSet/>
      <dgm:spPr/>
      <dgm:t>
        <a:bodyPr/>
        <a:lstStyle/>
        <a:p>
          <a:r>
            <a:rPr lang="en-US"/>
            <a:t>Parse </a:t>
          </a:r>
          <a:r>
            <a:rPr lang="en-US" i="1"/>
            <a:t>logfile.bin</a:t>
          </a:r>
          <a:r>
            <a:rPr lang="en-US"/>
            <a:t> extracted from </a:t>
          </a:r>
          <a:r>
            <a:rPr lang="en-US" i="1"/>
            <a:t>$Logfile </a:t>
          </a:r>
          <a:endParaRPr lang="en-US"/>
        </a:p>
      </dgm:t>
    </dgm:pt>
    <dgm:pt modelId="{A6BD95C5-ED2D-4229-B114-484182057233}" type="parTrans" cxnId="{57E29545-D859-4F4B-A9F3-0126C87F4409}">
      <dgm:prSet/>
      <dgm:spPr/>
      <dgm:t>
        <a:bodyPr/>
        <a:lstStyle/>
        <a:p>
          <a:endParaRPr lang="en-US"/>
        </a:p>
      </dgm:t>
    </dgm:pt>
    <dgm:pt modelId="{A0B88FF8-1A34-43B0-B704-DF58E7B83148}" type="sibTrans" cxnId="{57E29545-D859-4F4B-A9F3-0126C87F4409}">
      <dgm:prSet phldrT="3" phldr="0"/>
      <dgm:spPr/>
      <dgm:t>
        <a:bodyPr/>
        <a:lstStyle/>
        <a:p>
          <a:r>
            <a:rPr lang="en-US"/>
            <a:t>3</a:t>
          </a:r>
        </a:p>
      </dgm:t>
    </dgm:pt>
    <dgm:pt modelId="{75E98FCB-B988-47DB-AAD0-186F67DDD565}">
      <dgm:prSet/>
      <dgm:spPr/>
      <dgm:t>
        <a:bodyPr/>
        <a:lstStyle/>
        <a:p>
          <a:r>
            <a:rPr lang="en-US"/>
            <a:t>Analyze extracted </a:t>
          </a:r>
          <a:r>
            <a:rPr lang="en-US" i="1"/>
            <a:t>.csv</a:t>
          </a:r>
          <a:endParaRPr lang="en-US"/>
        </a:p>
      </dgm:t>
    </dgm:pt>
    <dgm:pt modelId="{335453D3-AA10-45C6-997E-53571FC46D70}" type="parTrans" cxnId="{20CCE7D1-83E8-483E-81C1-E7C5F68A72AD}">
      <dgm:prSet/>
      <dgm:spPr/>
      <dgm:t>
        <a:bodyPr/>
        <a:lstStyle/>
        <a:p>
          <a:endParaRPr lang="en-US"/>
        </a:p>
      </dgm:t>
    </dgm:pt>
    <dgm:pt modelId="{87ED0887-44C2-488A-BCBB-D7FCCFF61EAC}" type="sibTrans" cxnId="{20CCE7D1-83E8-483E-81C1-E7C5F68A72AD}">
      <dgm:prSet phldrT="4" phldr="0"/>
      <dgm:spPr/>
      <dgm:t>
        <a:bodyPr/>
        <a:lstStyle/>
        <a:p>
          <a:r>
            <a:rPr lang="en-US"/>
            <a:t>4</a:t>
          </a:r>
        </a:p>
      </dgm:t>
    </dgm:pt>
    <dgm:pt modelId="{26953A3C-3A98-4906-AC04-69FBDEBB751D}" type="pres">
      <dgm:prSet presAssocID="{77671853-E56B-4DA3-AAFD-8FB6C105F281}" presName="Name0" presStyleCnt="0">
        <dgm:presLayoutVars>
          <dgm:animLvl val="lvl"/>
          <dgm:resizeHandles val="exact"/>
        </dgm:presLayoutVars>
      </dgm:prSet>
      <dgm:spPr/>
    </dgm:pt>
    <dgm:pt modelId="{8DECAC6B-77E7-4919-8138-1A4D0565787C}" type="pres">
      <dgm:prSet presAssocID="{851A8732-C8C5-4DF7-9EFC-02429C2BB7BA}" presName="compositeNode" presStyleCnt="0">
        <dgm:presLayoutVars>
          <dgm:bulletEnabled val="1"/>
        </dgm:presLayoutVars>
      </dgm:prSet>
      <dgm:spPr/>
    </dgm:pt>
    <dgm:pt modelId="{1E3134AB-8578-47AB-845E-52851E035097}" type="pres">
      <dgm:prSet presAssocID="{851A8732-C8C5-4DF7-9EFC-02429C2BB7BA}" presName="bgRect" presStyleLbl="bgAccFollowNode1" presStyleIdx="0" presStyleCnt="4"/>
      <dgm:spPr/>
    </dgm:pt>
    <dgm:pt modelId="{A1B3723B-F0B8-4231-A3E0-DA1A5F6EBA9B}" type="pres">
      <dgm:prSet presAssocID="{6EAA4630-75F8-4696-B7A5-464338CE1C03}" presName="sibTransNodeCircle" presStyleLbl="alignNode1" presStyleIdx="0" presStyleCnt="8">
        <dgm:presLayoutVars>
          <dgm:chMax val="0"/>
          <dgm:bulletEnabled/>
        </dgm:presLayoutVars>
      </dgm:prSet>
      <dgm:spPr/>
    </dgm:pt>
    <dgm:pt modelId="{3863C891-6CC0-45C6-824A-948BB3C23AF6}" type="pres">
      <dgm:prSet presAssocID="{851A8732-C8C5-4DF7-9EFC-02429C2BB7BA}" presName="bottomLine" presStyleLbl="alignNode1" presStyleIdx="1" presStyleCnt="8">
        <dgm:presLayoutVars/>
      </dgm:prSet>
      <dgm:spPr/>
    </dgm:pt>
    <dgm:pt modelId="{2C78E395-086C-45DC-A159-9181D170EBF0}" type="pres">
      <dgm:prSet presAssocID="{851A8732-C8C5-4DF7-9EFC-02429C2BB7BA}" presName="nodeText" presStyleLbl="bgAccFollowNode1" presStyleIdx="0" presStyleCnt="4">
        <dgm:presLayoutVars>
          <dgm:bulletEnabled val="1"/>
        </dgm:presLayoutVars>
      </dgm:prSet>
      <dgm:spPr/>
    </dgm:pt>
    <dgm:pt modelId="{B0E26F85-F1A2-473E-AC60-8F35870D94C9}" type="pres">
      <dgm:prSet presAssocID="{6EAA4630-75F8-4696-B7A5-464338CE1C03}" presName="sibTrans" presStyleCnt="0"/>
      <dgm:spPr/>
    </dgm:pt>
    <dgm:pt modelId="{6C000428-9009-4BD6-A4A2-AD4F1188B64C}" type="pres">
      <dgm:prSet presAssocID="{AD1E52B8-F1B6-4891-AB19-BF047E9D4C1A}" presName="compositeNode" presStyleCnt="0">
        <dgm:presLayoutVars>
          <dgm:bulletEnabled val="1"/>
        </dgm:presLayoutVars>
      </dgm:prSet>
      <dgm:spPr/>
    </dgm:pt>
    <dgm:pt modelId="{784FA242-26E7-488C-B627-14AAF1B695A8}" type="pres">
      <dgm:prSet presAssocID="{AD1E52B8-F1B6-4891-AB19-BF047E9D4C1A}" presName="bgRect" presStyleLbl="bgAccFollowNode1" presStyleIdx="1" presStyleCnt="4"/>
      <dgm:spPr/>
    </dgm:pt>
    <dgm:pt modelId="{E1346586-A6C7-4379-8599-5A7722F955CD}" type="pres">
      <dgm:prSet presAssocID="{72082490-747D-4A87-BC62-F0F571629A50}" presName="sibTransNodeCircle" presStyleLbl="alignNode1" presStyleIdx="2" presStyleCnt="8">
        <dgm:presLayoutVars>
          <dgm:chMax val="0"/>
          <dgm:bulletEnabled/>
        </dgm:presLayoutVars>
      </dgm:prSet>
      <dgm:spPr/>
    </dgm:pt>
    <dgm:pt modelId="{D9215292-32D5-4C8A-82CC-D4645E771902}" type="pres">
      <dgm:prSet presAssocID="{AD1E52B8-F1B6-4891-AB19-BF047E9D4C1A}" presName="bottomLine" presStyleLbl="alignNode1" presStyleIdx="3" presStyleCnt="8">
        <dgm:presLayoutVars/>
      </dgm:prSet>
      <dgm:spPr/>
    </dgm:pt>
    <dgm:pt modelId="{2D1CAC57-47BA-4CD5-99FC-DB8CBA23D033}" type="pres">
      <dgm:prSet presAssocID="{AD1E52B8-F1B6-4891-AB19-BF047E9D4C1A}" presName="nodeText" presStyleLbl="bgAccFollowNode1" presStyleIdx="1" presStyleCnt="4">
        <dgm:presLayoutVars>
          <dgm:bulletEnabled val="1"/>
        </dgm:presLayoutVars>
      </dgm:prSet>
      <dgm:spPr/>
    </dgm:pt>
    <dgm:pt modelId="{69CED68F-8B14-43A1-87FE-4AA96ECE01D0}" type="pres">
      <dgm:prSet presAssocID="{72082490-747D-4A87-BC62-F0F571629A50}" presName="sibTrans" presStyleCnt="0"/>
      <dgm:spPr/>
    </dgm:pt>
    <dgm:pt modelId="{9D54E00A-A04E-4DAD-B011-E3EE99DA4C2E}" type="pres">
      <dgm:prSet presAssocID="{849C0D03-D6C8-4CDA-8099-FEB6D437724A}" presName="compositeNode" presStyleCnt="0">
        <dgm:presLayoutVars>
          <dgm:bulletEnabled val="1"/>
        </dgm:presLayoutVars>
      </dgm:prSet>
      <dgm:spPr/>
    </dgm:pt>
    <dgm:pt modelId="{EEC17C55-A198-4BDE-91B5-BC244FD43EBB}" type="pres">
      <dgm:prSet presAssocID="{849C0D03-D6C8-4CDA-8099-FEB6D437724A}" presName="bgRect" presStyleLbl="bgAccFollowNode1" presStyleIdx="2" presStyleCnt="4"/>
      <dgm:spPr/>
    </dgm:pt>
    <dgm:pt modelId="{C205942D-B807-4B70-A66B-3FFB56A99407}" type="pres">
      <dgm:prSet presAssocID="{A0B88FF8-1A34-43B0-B704-DF58E7B83148}" presName="sibTransNodeCircle" presStyleLbl="alignNode1" presStyleIdx="4" presStyleCnt="8">
        <dgm:presLayoutVars>
          <dgm:chMax val="0"/>
          <dgm:bulletEnabled/>
        </dgm:presLayoutVars>
      </dgm:prSet>
      <dgm:spPr/>
    </dgm:pt>
    <dgm:pt modelId="{EB9FC483-F3B2-4CBA-8F96-5A25D1922ABE}" type="pres">
      <dgm:prSet presAssocID="{849C0D03-D6C8-4CDA-8099-FEB6D437724A}" presName="bottomLine" presStyleLbl="alignNode1" presStyleIdx="5" presStyleCnt="8">
        <dgm:presLayoutVars/>
      </dgm:prSet>
      <dgm:spPr/>
    </dgm:pt>
    <dgm:pt modelId="{3DCBED31-B19E-42D8-B856-3C610067A21F}" type="pres">
      <dgm:prSet presAssocID="{849C0D03-D6C8-4CDA-8099-FEB6D437724A}" presName="nodeText" presStyleLbl="bgAccFollowNode1" presStyleIdx="2" presStyleCnt="4">
        <dgm:presLayoutVars>
          <dgm:bulletEnabled val="1"/>
        </dgm:presLayoutVars>
      </dgm:prSet>
      <dgm:spPr/>
    </dgm:pt>
    <dgm:pt modelId="{DC424817-B34D-4629-9908-B025FC8B028D}" type="pres">
      <dgm:prSet presAssocID="{A0B88FF8-1A34-43B0-B704-DF58E7B83148}" presName="sibTrans" presStyleCnt="0"/>
      <dgm:spPr/>
    </dgm:pt>
    <dgm:pt modelId="{21E53D4C-68E9-4C5B-93DF-B93AD725A18B}" type="pres">
      <dgm:prSet presAssocID="{75E98FCB-B988-47DB-AAD0-186F67DDD565}" presName="compositeNode" presStyleCnt="0">
        <dgm:presLayoutVars>
          <dgm:bulletEnabled val="1"/>
        </dgm:presLayoutVars>
      </dgm:prSet>
      <dgm:spPr/>
    </dgm:pt>
    <dgm:pt modelId="{5E5343F4-0877-41EF-A621-25B5D0525801}" type="pres">
      <dgm:prSet presAssocID="{75E98FCB-B988-47DB-AAD0-186F67DDD565}" presName="bgRect" presStyleLbl="bgAccFollowNode1" presStyleIdx="3" presStyleCnt="4"/>
      <dgm:spPr/>
    </dgm:pt>
    <dgm:pt modelId="{8DFF3654-5EF4-4F79-8CE7-33690FEAE1BD}" type="pres">
      <dgm:prSet presAssocID="{87ED0887-44C2-488A-BCBB-D7FCCFF61EAC}" presName="sibTransNodeCircle" presStyleLbl="alignNode1" presStyleIdx="6" presStyleCnt="8">
        <dgm:presLayoutVars>
          <dgm:chMax val="0"/>
          <dgm:bulletEnabled/>
        </dgm:presLayoutVars>
      </dgm:prSet>
      <dgm:spPr/>
    </dgm:pt>
    <dgm:pt modelId="{1AB08C51-F164-4F84-A359-22C30E892778}" type="pres">
      <dgm:prSet presAssocID="{75E98FCB-B988-47DB-AAD0-186F67DDD565}" presName="bottomLine" presStyleLbl="alignNode1" presStyleIdx="7" presStyleCnt="8">
        <dgm:presLayoutVars/>
      </dgm:prSet>
      <dgm:spPr/>
    </dgm:pt>
    <dgm:pt modelId="{75BA3818-8D7E-4A95-810A-B6F5A1130A09}" type="pres">
      <dgm:prSet presAssocID="{75E98FCB-B988-47DB-AAD0-186F67DDD565}" presName="nodeText" presStyleLbl="bgAccFollowNode1" presStyleIdx="3" presStyleCnt="4">
        <dgm:presLayoutVars>
          <dgm:bulletEnabled val="1"/>
        </dgm:presLayoutVars>
      </dgm:prSet>
      <dgm:spPr/>
    </dgm:pt>
  </dgm:ptLst>
  <dgm:cxnLst>
    <dgm:cxn modelId="{ED891626-DE61-4968-B173-A839D9D143DB}" type="presOf" srcId="{849C0D03-D6C8-4CDA-8099-FEB6D437724A}" destId="{3DCBED31-B19E-42D8-B856-3C610067A21F}" srcOrd="1" destOrd="0" presId="urn:microsoft.com/office/officeart/2016/7/layout/BasicLinearProcessNumbered"/>
    <dgm:cxn modelId="{BE27BB33-E182-4AA6-A53C-9D093B982192}" type="presOf" srcId="{851A8732-C8C5-4DF7-9EFC-02429C2BB7BA}" destId="{1E3134AB-8578-47AB-845E-52851E035097}" srcOrd="0" destOrd="0" presId="urn:microsoft.com/office/officeart/2016/7/layout/BasicLinearProcessNumbered"/>
    <dgm:cxn modelId="{708BF038-76AB-4C98-8E3A-8A1B6065D915}" type="presOf" srcId="{AD1E52B8-F1B6-4891-AB19-BF047E9D4C1A}" destId="{784FA242-26E7-488C-B627-14AAF1B695A8}" srcOrd="0" destOrd="0" presId="urn:microsoft.com/office/officeart/2016/7/layout/BasicLinearProcessNumbered"/>
    <dgm:cxn modelId="{57E29545-D859-4F4B-A9F3-0126C87F4409}" srcId="{77671853-E56B-4DA3-AAFD-8FB6C105F281}" destId="{849C0D03-D6C8-4CDA-8099-FEB6D437724A}" srcOrd="2" destOrd="0" parTransId="{A6BD95C5-ED2D-4229-B114-484182057233}" sibTransId="{A0B88FF8-1A34-43B0-B704-DF58E7B83148}"/>
    <dgm:cxn modelId="{5DE2ED6B-C98F-4428-BE19-41F4A6180CF8}" type="presOf" srcId="{AD1E52B8-F1B6-4891-AB19-BF047E9D4C1A}" destId="{2D1CAC57-47BA-4CD5-99FC-DB8CBA23D033}" srcOrd="1" destOrd="0" presId="urn:microsoft.com/office/officeart/2016/7/layout/BasicLinearProcessNumbered"/>
    <dgm:cxn modelId="{B9AD856C-4D29-4D5A-A035-CE538706B629}" srcId="{77671853-E56B-4DA3-AAFD-8FB6C105F281}" destId="{851A8732-C8C5-4DF7-9EFC-02429C2BB7BA}" srcOrd="0" destOrd="0" parTransId="{56182E55-F82D-460D-8887-77B6C38F86A8}" sibTransId="{6EAA4630-75F8-4696-B7A5-464338CE1C03}"/>
    <dgm:cxn modelId="{CAEF086E-6CAB-45FB-8D93-D56AE7A512BE}" type="presOf" srcId="{75E98FCB-B988-47DB-AAD0-186F67DDD565}" destId="{5E5343F4-0877-41EF-A621-25B5D0525801}" srcOrd="0" destOrd="0" presId="urn:microsoft.com/office/officeart/2016/7/layout/BasicLinearProcessNumbered"/>
    <dgm:cxn modelId="{36399C4E-070E-4806-85C9-77A39CBF67A4}" type="presOf" srcId="{851A8732-C8C5-4DF7-9EFC-02429C2BB7BA}" destId="{2C78E395-086C-45DC-A159-9181D170EBF0}" srcOrd="1" destOrd="0" presId="urn:microsoft.com/office/officeart/2016/7/layout/BasicLinearProcessNumbered"/>
    <dgm:cxn modelId="{9C9A5F51-5C9D-4751-815E-1A9D7B6DCD21}" type="presOf" srcId="{72082490-747D-4A87-BC62-F0F571629A50}" destId="{E1346586-A6C7-4379-8599-5A7722F955CD}" srcOrd="0" destOrd="0" presId="urn:microsoft.com/office/officeart/2016/7/layout/BasicLinearProcessNumbered"/>
    <dgm:cxn modelId="{34BC1E8D-C77B-4988-8162-E3C4843705A0}" type="presOf" srcId="{A0B88FF8-1A34-43B0-B704-DF58E7B83148}" destId="{C205942D-B807-4B70-A66B-3FFB56A99407}" srcOrd="0" destOrd="0" presId="urn:microsoft.com/office/officeart/2016/7/layout/BasicLinearProcessNumbered"/>
    <dgm:cxn modelId="{6E77C891-4AF3-4840-931E-7569FBF74734}" type="presOf" srcId="{849C0D03-D6C8-4CDA-8099-FEB6D437724A}" destId="{EEC17C55-A198-4BDE-91B5-BC244FD43EBB}" srcOrd="0" destOrd="0" presId="urn:microsoft.com/office/officeart/2016/7/layout/BasicLinearProcessNumbered"/>
    <dgm:cxn modelId="{9E2BECA2-1BC8-44F2-BC1E-714B4F98B838}" type="presOf" srcId="{87ED0887-44C2-488A-BCBB-D7FCCFF61EAC}" destId="{8DFF3654-5EF4-4F79-8CE7-33690FEAE1BD}" srcOrd="0" destOrd="0" presId="urn:microsoft.com/office/officeart/2016/7/layout/BasicLinearProcessNumbered"/>
    <dgm:cxn modelId="{3EAFD0BD-C92E-4D18-89BA-38D53DD34127}" type="presOf" srcId="{6EAA4630-75F8-4696-B7A5-464338CE1C03}" destId="{A1B3723B-F0B8-4231-A3E0-DA1A5F6EBA9B}" srcOrd="0" destOrd="0" presId="urn:microsoft.com/office/officeart/2016/7/layout/BasicLinearProcessNumbered"/>
    <dgm:cxn modelId="{20CCE7D1-83E8-483E-81C1-E7C5F68A72AD}" srcId="{77671853-E56B-4DA3-AAFD-8FB6C105F281}" destId="{75E98FCB-B988-47DB-AAD0-186F67DDD565}" srcOrd="3" destOrd="0" parTransId="{335453D3-AA10-45C6-997E-53571FC46D70}" sibTransId="{87ED0887-44C2-488A-BCBB-D7FCCFF61EAC}"/>
    <dgm:cxn modelId="{FD2291D4-4E71-4B02-A144-E765B690E8B8}" type="presOf" srcId="{75E98FCB-B988-47DB-AAD0-186F67DDD565}" destId="{75BA3818-8D7E-4A95-810A-B6F5A1130A09}" srcOrd="1" destOrd="0" presId="urn:microsoft.com/office/officeart/2016/7/layout/BasicLinearProcessNumbered"/>
    <dgm:cxn modelId="{367EB3EF-EB3D-41AF-88EA-DDBD64B9D9DF}" type="presOf" srcId="{77671853-E56B-4DA3-AAFD-8FB6C105F281}" destId="{26953A3C-3A98-4906-AC04-69FBDEBB751D}" srcOrd="0" destOrd="0" presId="urn:microsoft.com/office/officeart/2016/7/layout/BasicLinearProcessNumbered"/>
    <dgm:cxn modelId="{11DBF3FA-FE1B-4AE9-BC5E-A0660513561A}" srcId="{77671853-E56B-4DA3-AAFD-8FB6C105F281}" destId="{AD1E52B8-F1B6-4891-AB19-BF047E9D4C1A}" srcOrd="1" destOrd="0" parTransId="{9ADA1E9C-84FA-4CFB-A9F9-39F360493098}" sibTransId="{72082490-747D-4A87-BC62-F0F571629A50}"/>
    <dgm:cxn modelId="{E7E14935-E2AA-40BD-9C5C-B7EBB97A2D95}" type="presParOf" srcId="{26953A3C-3A98-4906-AC04-69FBDEBB751D}" destId="{8DECAC6B-77E7-4919-8138-1A4D0565787C}" srcOrd="0" destOrd="0" presId="urn:microsoft.com/office/officeart/2016/7/layout/BasicLinearProcessNumbered"/>
    <dgm:cxn modelId="{3FAE1EDE-44C2-49F5-B355-8AF3CDA2361E}" type="presParOf" srcId="{8DECAC6B-77E7-4919-8138-1A4D0565787C}" destId="{1E3134AB-8578-47AB-845E-52851E035097}" srcOrd="0" destOrd="0" presId="urn:microsoft.com/office/officeart/2016/7/layout/BasicLinearProcessNumbered"/>
    <dgm:cxn modelId="{351BAA35-C1AF-4044-B82B-E495BDE379D3}" type="presParOf" srcId="{8DECAC6B-77E7-4919-8138-1A4D0565787C}" destId="{A1B3723B-F0B8-4231-A3E0-DA1A5F6EBA9B}" srcOrd="1" destOrd="0" presId="urn:microsoft.com/office/officeart/2016/7/layout/BasicLinearProcessNumbered"/>
    <dgm:cxn modelId="{E77EFD4B-19C3-4394-86A4-00BDC6CF7E16}" type="presParOf" srcId="{8DECAC6B-77E7-4919-8138-1A4D0565787C}" destId="{3863C891-6CC0-45C6-824A-948BB3C23AF6}" srcOrd="2" destOrd="0" presId="urn:microsoft.com/office/officeart/2016/7/layout/BasicLinearProcessNumbered"/>
    <dgm:cxn modelId="{6CEA5921-9645-4703-AB51-61E28449A056}" type="presParOf" srcId="{8DECAC6B-77E7-4919-8138-1A4D0565787C}" destId="{2C78E395-086C-45DC-A159-9181D170EBF0}" srcOrd="3" destOrd="0" presId="urn:microsoft.com/office/officeart/2016/7/layout/BasicLinearProcessNumbered"/>
    <dgm:cxn modelId="{3318557B-9EF8-403B-9B3E-E8887B381DAE}" type="presParOf" srcId="{26953A3C-3A98-4906-AC04-69FBDEBB751D}" destId="{B0E26F85-F1A2-473E-AC60-8F35870D94C9}" srcOrd="1" destOrd="0" presId="urn:microsoft.com/office/officeart/2016/7/layout/BasicLinearProcessNumbered"/>
    <dgm:cxn modelId="{4F448049-9E22-4687-ABED-19EE5C28D1E7}" type="presParOf" srcId="{26953A3C-3A98-4906-AC04-69FBDEBB751D}" destId="{6C000428-9009-4BD6-A4A2-AD4F1188B64C}" srcOrd="2" destOrd="0" presId="urn:microsoft.com/office/officeart/2016/7/layout/BasicLinearProcessNumbered"/>
    <dgm:cxn modelId="{AA9BA713-5E5E-46C9-B328-DE25507FA26A}" type="presParOf" srcId="{6C000428-9009-4BD6-A4A2-AD4F1188B64C}" destId="{784FA242-26E7-488C-B627-14AAF1B695A8}" srcOrd="0" destOrd="0" presId="urn:microsoft.com/office/officeart/2016/7/layout/BasicLinearProcessNumbered"/>
    <dgm:cxn modelId="{1B29E3EC-2F00-4C43-8EE9-33590C1D7B1A}" type="presParOf" srcId="{6C000428-9009-4BD6-A4A2-AD4F1188B64C}" destId="{E1346586-A6C7-4379-8599-5A7722F955CD}" srcOrd="1" destOrd="0" presId="urn:microsoft.com/office/officeart/2016/7/layout/BasicLinearProcessNumbered"/>
    <dgm:cxn modelId="{668CD9CA-CE4C-409B-A2B0-53965E171E7A}" type="presParOf" srcId="{6C000428-9009-4BD6-A4A2-AD4F1188B64C}" destId="{D9215292-32D5-4C8A-82CC-D4645E771902}" srcOrd="2" destOrd="0" presId="urn:microsoft.com/office/officeart/2016/7/layout/BasicLinearProcessNumbered"/>
    <dgm:cxn modelId="{7A964E78-E287-43AD-82F1-D9A8477F60C4}" type="presParOf" srcId="{6C000428-9009-4BD6-A4A2-AD4F1188B64C}" destId="{2D1CAC57-47BA-4CD5-99FC-DB8CBA23D033}" srcOrd="3" destOrd="0" presId="urn:microsoft.com/office/officeart/2016/7/layout/BasicLinearProcessNumbered"/>
    <dgm:cxn modelId="{2848D286-2305-4877-8463-836854C298F0}" type="presParOf" srcId="{26953A3C-3A98-4906-AC04-69FBDEBB751D}" destId="{69CED68F-8B14-43A1-87FE-4AA96ECE01D0}" srcOrd="3" destOrd="0" presId="urn:microsoft.com/office/officeart/2016/7/layout/BasicLinearProcessNumbered"/>
    <dgm:cxn modelId="{A70845C9-1CA8-4267-9429-9061D8C16CA0}" type="presParOf" srcId="{26953A3C-3A98-4906-AC04-69FBDEBB751D}" destId="{9D54E00A-A04E-4DAD-B011-E3EE99DA4C2E}" srcOrd="4" destOrd="0" presId="urn:microsoft.com/office/officeart/2016/7/layout/BasicLinearProcessNumbered"/>
    <dgm:cxn modelId="{F951963E-BF60-4B82-9389-5D42A606CB6D}" type="presParOf" srcId="{9D54E00A-A04E-4DAD-B011-E3EE99DA4C2E}" destId="{EEC17C55-A198-4BDE-91B5-BC244FD43EBB}" srcOrd="0" destOrd="0" presId="urn:microsoft.com/office/officeart/2016/7/layout/BasicLinearProcessNumbered"/>
    <dgm:cxn modelId="{6E7B4325-638B-443C-8A9A-5DE2A20B00A9}" type="presParOf" srcId="{9D54E00A-A04E-4DAD-B011-E3EE99DA4C2E}" destId="{C205942D-B807-4B70-A66B-3FFB56A99407}" srcOrd="1" destOrd="0" presId="urn:microsoft.com/office/officeart/2016/7/layout/BasicLinearProcessNumbered"/>
    <dgm:cxn modelId="{6765A3B4-6E1E-473E-9A90-B70F440301DF}" type="presParOf" srcId="{9D54E00A-A04E-4DAD-B011-E3EE99DA4C2E}" destId="{EB9FC483-F3B2-4CBA-8F96-5A25D1922ABE}" srcOrd="2" destOrd="0" presId="urn:microsoft.com/office/officeart/2016/7/layout/BasicLinearProcessNumbered"/>
    <dgm:cxn modelId="{772EC394-7916-4BF5-B923-012278ED71F9}" type="presParOf" srcId="{9D54E00A-A04E-4DAD-B011-E3EE99DA4C2E}" destId="{3DCBED31-B19E-42D8-B856-3C610067A21F}" srcOrd="3" destOrd="0" presId="urn:microsoft.com/office/officeart/2016/7/layout/BasicLinearProcessNumbered"/>
    <dgm:cxn modelId="{E04D27C2-1037-43FA-98CD-AC4998322FDF}" type="presParOf" srcId="{26953A3C-3A98-4906-AC04-69FBDEBB751D}" destId="{DC424817-B34D-4629-9908-B025FC8B028D}" srcOrd="5" destOrd="0" presId="urn:microsoft.com/office/officeart/2016/7/layout/BasicLinearProcessNumbered"/>
    <dgm:cxn modelId="{36AF7603-2BC8-4F91-BAFA-29BC71EB6B4D}" type="presParOf" srcId="{26953A3C-3A98-4906-AC04-69FBDEBB751D}" destId="{21E53D4C-68E9-4C5B-93DF-B93AD725A18B}" srcOrd="6" destOrd="0" presId="urn:microsoft.com/office/officeart/2016/7/layout/BasicLinearProcessNumbered"/>
    <dgm:cxn modelId="{23EE46BD-CE2D-423A-AAE3-21E2731B7CF8}" type="presParOf" srcId="{21E53D4C-68E9-4C5B-93DF-B93AD725A18B}" destId="{5E5343F4-0877-41EF-A621-25B5D0525801}" srcOrd="0" destOrd="0" presId="urn:microsoft.com/office/officeart/2016/7/layout/BasicLinearProcessNumbered"/>
    <dgm:cxn modelId="{E4EDAEE2-5AE9-48A1-BD9D-5123C92A0443}" type="presParOf" srcId="{21E53D4C-68E9-4C5B-93DF-B93AD725A18B}" destId="{8DFF3654-5EF4-4F79-8CE7-33690FEAE1BD}" srcOrd="1" destOrd="0" presId="urn:microsoft.com/office/officeart/2016/7/layout/BasicLinearProcessNumbered"/>
    <dgm:cxn modelId="{328AEC55-6A67-4C8B-999A-9C8D6A7E952E}" type="presParOf" srcId="{21E53D4C-68E9-4C5B-93DF-B93AD725A18B}" destId="{1AB08C51-F164-4F84-A359-22C30E892778}" srcOrd="2" destOrd="0" presId="urn:microsoft.com/office/officeart/2016/7/layout/BasicLinearProcessNumbered"/>
    <dgm:cxn modelId="{7791CA65-4ABC-407B-A12B-234103BEE7F4}" type="presParOf" srcId="{21E53D4C-68E9-4C5B-93DF-B93AD725A18B}" destId="{75BA3818-8D7E-4A95-810A-B6F5A1130A09}" srcOrd="3" destOrd="0" presId="urn:microsoft.com/office/officeart/2016/7/layout/BasicLinearProcessNumbered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3ADD483A-9CD1-4E06-9EDE-8560650253BC}" type="doc">
      <dgm:prSet loTypeId="urn:microsoft.com/office/officeart/2018/2/layout/IconVerticalSolidList" loCatId="icon" qsTypeId="urn:microsoft.com/office/officeart/2005/8/quickstyle/simple1" qsCatId="simple" csTypeId="urn:microsoft.com/office/officeart/2018/5/colors/Iconchunking_neutralicontext_colorful1" csCatId="colorful" phldr="1"/>
      <dgm:spPr/>
      <dgm:t>
        <a:bodyPr/>
        <a:lstStyle/>
        <a:p>
          <a:endParaRPr lang="en-US"/>
        </a:p>
      </dgm:t>
    </dgm:pt>
    <dgm:pt modelId="{7CC5B8C1-F513-444E-AA10-ED85CEB20F0F}">
      <dgm:prSet/>
      <dgm:spPr/>
      <dgm:t>
        <a:bodyPr/>
        <a:lstStyle/>
        <a:p>
          <a:r>
            <a:rPr lang="en-GB"/>
            <a:t>The log does not contain user data that is non-resident and stored in a cluster</a:t>
          </a:r>
          <a:endParaRPr lang="en-US"/>
        </a:p>
      </dgm:t>
    </dgm:pt>
    <dgm:pt modelId="{189367A6-503D-401A-8B21-B5D2B1FD4C78}" type="parTrans" cxnId="{3165243E-1CBF-4F19-B958-8804A324CEDF}">
      <dgm:prSet/>
      <dgm:spPr/>
      <dgm:t>
        <a:bodyPr/>
        <a:lstStyle/>
        <a:p>
          <a:endParaRPr lang="en-US"/>
        </a:p>
      </dgm:t>
    </dgm:pt>
    <dgm:pt modelId="{9BFB02C3-D47F-4BEA-BF76-B7FF4E62F84F}" type="sibTrans" cxnId="{3165243E-1CBF-4F19-B958-8804A324CEDF}">
      <dgm:prSet/>
      <dgm:spPr/>
      <dgm:t>
        <a:bodyPr/>
        <a:lstStyle/>
        <a:p>
          <a:endParaRPr lang="en-US"/>
        </a:p>
      </dgm:t>
    </dgm:pt>
    <dgm:pt modelId="{3629DEE8-93EC-413A-884D-D0610346831A}">
      <dgm:prSet/>
      <dgm:spPr/>
      <dgm:t>
        <a:bodyPr/>
        <a:lstStyle/>
        <a:p>
          <a:r>
            <a:rPr lang="en-GB"/>
            <a:t>It does store the content of resident attributes, so it can be used to recover recent changes</a:t>
          </a:r>
          <a:endParaRPr lang="en-US"/>
        </a:p>
      </dgm:t>
    </dgm:pt>
    <dgm:pt modelId="{6D2392B5-258E-4756-AD0C-66CB69BDA994}" type="parTrans" cxnId="{F3489373-5E11-4A74-8B0A-246689F08162}">
      <dgm:prSet/>
      <dgm:spPr/>
      <dgm:t>
        <a:bodyPr/>
        <a:lstStyle/>
        <a:p>
          <a:endParaRPr lang="en-US"/>
        </a:p>
      </dgm:t>
    </dgm:pt>
    <dgm:pt modelId="{EECF6AED-9DCE-40F8-984B-177804950215}" type="sibTrans" cxnId="{F3489373-5E11-4A74-8B0A-246689F08162}">
      <dgm:prSet/>
      <dgm:spPr/>
      <dgm:t>
        <a:bodyPr/>
        <a:lstStyle/>
        <a:p>
          <a:endParaRPr lang="en-US"/>
        </a:p>
      </dgm:t>
    </dgm:pt>
    <dgm:pt modelId="{5934101E-33A7-4C81-B676-F44E2A52C606}">
      <dgm:prSet/>
      <dgm:spPr/>
      <dgm:t>
        <a:bodyPr/>
        <a:lstStyle/>
        <a:p>
          <a:r>
            <a:rPr lang="en-GB"/>
            <a:t>e.g., when modify a file content , if changes are small and can fit in resident $DATA </a:t>
          </a:r>
          <a:endParaRPr lang="en-US"/>
        </a:p>
      </dgm:t>
    </dgm:pt>
    <dgm:pt modelId="{0031D0C4-B00C-494B-8CD2-11D47F7E5B77}" type="parTrans" cxnId="{95890964-64C1-4E1B-8F48-7B261E5B29A1}">
      <dgm:prSet/>
      <dgm:spPr/>
      <dgm:t>
        <a:bodyPr/>
        <a:lstStyle/>
        <a:p>
          <a:endParaRPr lang="en-US"/>
        </a:p>
      </dgm:t>
    </dgm:pt>
    <dgm:pt modelId="{D3445A62-1336-48BC-A29D-86AFEB4EFA30}" type="sibTrans" cxnId="{95890964-64C1-4E1B-8F48-7B261E5B29A1}">
      <dgm:prSet/>
      <dgm:spPr/>
      <dgm:t>
        <a:bodyPr/>
        <a:lstStyle/>
        <a:p>
          <a:endParaRPr lang="en-US"/>
        </a:p>
      </dgm:t>
    </dgm:pt>
    <dgm:pt modelId="{C4247272-D7C2-45FC-B150-270EDE3D6B52}" type="pres">
      <dgm:prSet presAssocID="{3ADD483A-9CD1-4E06-9EDE-8560650253BC}" presName="root" presStyleCnt="0">
        <dgm:presLayoutVars>
          <dgm:dir/>
          <dgm:resizeHandles val="exact"/>
        </dgm:presLayoutVars>
      </dgm:prSet>
      <dgm:spPr/>
    </dgm:pt>
    <dgm:pt modelId="{FE889B79-8E7F-48E4-912A-DCC6DC526B9F}" type="pres">
      <dgm:prSet presAssocID="{7CC5B8C1-F513-444E-AA10-ED85CEB20F0F}" presName="compNode" presStyleCnt="0"/>
      <dgm:spPr/>
    </dgm:pt>
    <dgm:pt modelId="{9735BF79-DAFC-437D-93B7-67084A1451BB}" type="pres">
      <dgm:prSet presAssocID="{7CC5B8C1-F513-444E-AA10-ED85CEB20F0F}" presName="bgRect" presStyleLbl="bgShp" presStyleIdx="0" presStyleCnt="2"/>
      <dgm:spPr/>
    </dgm:pt>
    <dgm:pt modelId="{914969C9-D4E0-444B-80B2-2DA5203C2A34}" type="pres">
      <dgm:prSet presAssocID="{7CC5B8C1-F513-444E-AA10-ED85CEB20F0F}" presName="iconRect" presStyleLbl="node1" presStyleIdx="0" presStyleCnt="2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Database"/>
        </a:ext>
      </dgm:extLst>
    </dgm:pt>
    <dgm:pt modelId="{4E51ED76-6B30-439B-9DEE-B521053A3CFA}" type="pres">
      <dgm:prSet presAssocID="{7CC5B8C1-F513-444E-AA10-ED85CEB20F0F}" presName="spaceRect" presStyleCnt="0"/>
      <dgm:spPr/>
    </dgm:pt>
    <dgm:pt modelId="{9C096AD5-FD87-4D71-A785-B1EAC6EC37E4}" type="pres">
      <dgm:prSet presAssocID="{7CC5B8C1-F513-444E-AA10-ED85CEB20F0F}" presName="parTx" presStyleLbl="revTx" presStyleIdx="0" presStyleCnt="3">
        <dgm:presLayoutVars>
          <dgm:chMax val="0"/>
          <dgm:chPref val="0"/>
        </dgm:presLayoutVars>
      </dgm:prSet>
      <dgm:spPr/>
    </dgm:pt>
    <dgm:pt modelId="{D8615D38-5208-4C32-8335-ACD8D28EDE2C}" type="pres">
      <dgm:prSet presAssocID="{9BFB02C3-D47F-4BEA-BF76-B7FF4E62F84F}" presName="sibTrans" presStyleCnt="0"/>
      <dgm:spPr/>
    </dgm:pt>
    <dgm:pt modelId="{812EA61F-1BA0-48E3-A731-22932EAB6A4C}" type="pres">
      <dgm:prSet presAssocID="{3629DEE8-93EC-413A-884D-D0610346831A}" presName="compNode" presStyleCnt="0"/>
      <dgm:spPr/>
    </dgm:pt>
    <dgm:pt modelId="{A4BE6C69-A46C-4A08-8754-3DF64B30878D}" type="pres">
      <dgm:prSet presAssocID="{3629DEE8-93EC-413A-884D-D0610346831A}" presName="bgRect" presStyleLbl="bgShp" presStyleIdx="1" presStyleCnt="2"/>
      <dgm:spPr/>
    </dgm:pt>
    <dgm:pt modelId="{F0FBD53A-75AD-4CE2-B408-BE6F9B199EC4}" type="pres">
      <dgm:prSet presAssocID="{3629DEE8-93EC-413A-884D-D0610346831A}" presName="iconRect" presStyleLbl="node1" presStyleIdx="1" presStyleCnt="2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CADD7B9B-CC71-48CE-A438-5C0707841D4A}" type="pres">
      <dgm:prSet presAssocID="{3629DEE8-93EC-413A-884D-D0610346831A}" presName="spaceRect" presStyleCnt="0"/>
      <dgm:spPr/>
    </dgm:pt>
    <dgm:pt modelId="{FB6EE017-9DB0-40E1-A583-D45BF043EB1E}" type="pres">
      <dgm:prSet presAssocID="{3629DEE8-93EC-413A-884D-D0610346831A}" presName="parTx" presStyleLbl="revTx" presStyleIdx="1" presStyleCnt="3">
        <dgm:presLayoutVars>
          <dgm:chMax val="0"/>
          <dgm:chPref val="0"/>
        </dgm:presLayoutVars>
      </dgm:prSet>
      <dgm:spPr/>
    </dgm:pt>
    <dgm:pt modelId="{2247A454-B730-4264-8711-AE488FBE2EB9}" type="pres">
      <dgm:prSet presAssocID="{3629DEE8-93EC-413A-884D-D0610346831A}" presName="desTx" presStyleLbl="revTx" presStyleIdx="2" presStyleCnt="3">
        <dgm:presLayoutVars/>
      </dgm:prSet>
      <dgm:spPr/>
    </dgm:pt>
  </dgm:ptLst>
  <dgm:cxnLst>
    <dgm:cxn modelId="{C4A3A617-69B3-4BB7-BE3A-A9B9EADCB6D4}" type="presOf" srcId="{3629DEE8-93EC-413A-884D-D0610346831A}" destId="{FB6EE017-9DB0-40E1-A583-D45BF043EB1E}" srcOrd="0" destOrd="0" presId="urn:microsoft.com/office/officeart/2018/2/layout/IconVerticalSolidList"/>
    <dgm:cxn modelId="{3165243E-1CBF-4F19-B958-8804A324CEDF}" srcId="{3ADD483A-9CD1-4E06-9EDE-8560650253BC}" destId="{7CC5B8C1-F513-444E-AA10-ED85CEB20F0F}" srcOrd="0" destOrd="0" parTransId="{189367A6-503D-401A-8B21-B5D2B1FD4C78}" sibTransId="{9BFB02C3-D47F-4BEA-BF76-B7FF4E62F84F}"/>
    <dgm:cxn modelId="{95890964-64C1-4E1B-8F48-7B261E5B29A1}" srcId="{3629DEE8-93EC-413A-884D-D0610346831A}" destId="{5934101E-33A7-4C81-B676-F44E2A52C606}" srcOrd="0" destOrd="0" parTransId="{0031D0C4-B00C-494B-8CD2-11D47F7E5B77}" sibTransId="{D3445A62-1336-48BC-A29D-86AFEB4EFA30}"/>
    <dgm:cxn modelId="{F3489373-5E11-4A74-8B0A-246689F08162}" srcId="{3ADD483A-9CD1-4E06-9EDE-8560650253BC}" destId="{3629DEE8-93EC-413A-884D-D0610346831A}" srcOrd="1" destOrd="0" parTransId="{6D2392B5-258E-4756-AD0C-66CB69BDA994}" sibTransId="{EECF6AED-9DCE-40F8-984B-177804950215}"/>
    <dgm:cxn modelId="{FFA07A56-2C7A-4544-9A91-4BF6B59F875B}" type="presOf" srcId="{3ADD483A-9CD1-4E06-9EDE-8560650253BC}" destId="{C4247272-D7C2-45FC-B150-270EDE3D6B52}" srcOrd="0" destOrd="0" presId="urn:microsoft.com/office/officeart/2018/2/layout/IconVerticalSolidList"/>
    <dgm:cxn modelId="{D1809F87-0B44-4FA9-B93D-3FDAC8422150}" type="presOf" srcId="{7CC5B8C1-F513-444E-AA10-ED85CEB20F0F}" destId="{9C096AD5-FD87-4D71-A785-B1EAC6EC37E4}" srcOrd="0" destOrd="0" presId="urn:microsoft.com/office/officeart/2018/2/layout/IconVerticalSolidList"/>
    <dgm:cxn modelId="{0971EDF0-A1A0-4691-8822-16A1C87DE8F3}" type="presOf" srcId="{5934101E-33A7-4C81-B676-F44E2A52C606}" destId="{2247A454-B730-4264-8711-AE488FBE2EB9}" srcOrd="0" destOrd="0" presId="urn:microsoft.com/office/officeart/2018/2/layout/IconVerticalSolidList"/>
    <dgm:cxn modelId="{D23EA0AD-E81F-4882-9601-2CC985811919}" type="presParOf" srcId="{C4247272-D7C2-45FC-B150-270EDE3D6B52}" destId="{FE889B79-8E7F-48E4-912A-DCC6DC526B9F}" srcOrd="0" destOrd="0" presId="urn:microsoft.com/office/officeart/2018/2/layout/IconVerticalSolidList"/>
    <dgm:cxn modelId="{19973102-D920-4EE9-A397-6EC31966838C}" type="presParOf" srcId="{FE889B79-8E7F-48E4-912A-DCC6DC526B9F}" destId="{9735BF79-DAFC-437D-93B7-67084A1451BB}" srcOrd="0" destOrd="0" presId="urn:microsoft.com/office/officeart/2018/2/layout/IconVerticalSolidList"/>
    <dgm:cxn modelId="{07094017-21B5-4064-A220-07F44F66E5B3}" type="presParOf" srcId="{FE889B79-8E7F-48E4-912A-DCC6DC526B9F}" destId="{914969C9-D4E0-444B-80B2-2DA5203C2A34}" srcOrd="1" destOrd="0" presId="urn:microsoft.com/office/officeart/2018/2/layout/IconVerticalSolidList"/>
    <dgm:cxn modelId="{303FF183-7E28-475E-B9C7-6CBC65B93C8D}" type="presParOf" srcId="{FE889B79-8E7F-48E4-912A-DCC6DC526B9F}" destId="{4E51ED76-6B30-439B-9DEE-B521053A3CFA}" srcOrd="2" destOrd="0" presId="urn:microsoft.com/office/officeart/2018/2/layout/IconVerticalSolidList"/>
    <dgm:cxn modelId="{72C0DE85-2B06-4F5A-A310-35FDB181DFA7}" type="presParOf" srcId="{FE889B79-8E7F-48E4-912A-DCC6DC526B9F}" destId="{9C096AD5-FD87-4D71-A785-B1EAC6EC37E4}" srcOrd="3" destOrd="0" presId="urn:microsoft.com/office/officeart/2018/2/layout/IconVerticalSolidList"/>
    <dgm:cxn modelId="{A93D0024-72FE-448F-9286-648325544452}" type="presParOf" srcId="{C4247272-D7C2-45FC-B150-270EDE3D6B52}" destId="{D8615D38-5208-4C32-8335-ACD8D28EDE2C}" srcOrd="1" destOrd="0" presId="urn:microsoft.com/office/officeart/2018/2/layout/IconVerticalSolidList"/>
    <dgm:cxn modelId="{3592AC17-2C34-412E-B86A-444BFEC089A9}" type="presParOf" srcId="{C4247272-D7C2-45FC-B150-270EDE3D6B52}" destId="{812EA61F-1BA0-48E3-A731-22932EAB6A4C}" srcOrd="2" destOrd="0" presId="urn:microsoft.com/office/officeart/2018/2/layout/IconVerticalSolidList"/>
    <dgm:cxn modelId="{21E34C58-EA7F-4F0E-BA3C-7C40811CD87B}" type="presParOf" srcId="{812EA61F-1BA0-48E3-A731-22932EAB6A4C}" destId="{A4BE6C69-A46C-4A08-8754-3DF64B30878D}" srcOrd="0" destOrd="0" presId="urn:microsoft.com/office/officeart/2018/2/layout/IconVerticalSolidList"/>
    <dgm:cxn modelId="{AD262EBC-D702-4336-A2C9-C5DF26A54344}" type="presParOf" srcId="{812EA61F-1BA0-48E3-A731-22932EAB6A4C}" destId="{F0FBD53A-75AD-4CE2-B408-BE6F9B199EC4}" srcOrd="1" destOrd="0" presId="urn:microsoft.com/office/officeart/2018/2/layout/IconVerticalSolidList"/>
    <dgm:cxn modelId="{A95BF3DE-0285-42C0-890A-940F724CBF82}" type="presParOf" srcId="{812EA61F-1BA0-48E3-A731-22932EAB6A4C}" destId="{CADD7B9B-CC71-48CE-A438-5C0707841D4A}" srcOrd="2" destOrd="0" presId="urn:microsoft.com/office/officeart/2018/2/layout/IconVerticalSolidList"/>
    <dgm:cxn modelId="{87A85D01-4E8A-468D-AAEE-F5E37036A380}" type="presParOf" srcId="{812EA61F-1BA0-48E3-A731-22932EAB6A4C}" destId="{FB6EE017-9DB0-40E1-A583-D45BF043EB1E}" srcOrd="3" destOrd="0" presId="urn:microsoft.com/office/officeart/2018/2/layout/IconVerticalSolidList"/>
    <dgm:cxn modelId="{0FD79193-2377-4CCE-A406-EED6B020EFC3}" type="presParOf" srcId="{812EA61F-1BA0-48E3-A731-22932EAB6A4C}" destId="{2247A454-B730-4264-8711-AE488FBE2EB9}" srcOrd="4" destOrd="0" presId="urn:microsoft.com/office/officeart/2018/2/layout/IconVerticalSolid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FB3F036C-5C30-4011-BF58-C300C788DF2E}" type="doc">
      <dgm:prSet loTypeId="urn:microsoft.com/office/officeart/2005/8/layout/vProcess5" loCatId="process" qsTypeId="urn:microsoft.com/office/officeart/2005/8/quickstyle/simple1" qsCatId="simple" csTypeId="urn:microsoft.com/office/officeart/2005/8/colors/colorful2" csCatId="colorful"/>
      <dgm:spPr/>
      <dgm:t>
        <a:bodyPr/>
        <a:lstStyle/>
        <a:p>
          <a:endParaRPr lang="en-US"/>
        </a:p>
      </dgm:t>
    </dgm:pt>
    <dgm:pt modelId="{BF5189DF-5758-4600-8762-71AEA8F440D0}">
      <dgm:prSet/>
      <dgm:spPr/>
      <dgm:t>
        <a:bodyPr/>
        <a:lstStyle/>
        <a:p>
          <a:r>
            <a:rPr lang="en-US"/>
            <a:t>$Logfile has deleted file names and $MFT entry IDs</a:t>
          </a:r>
        </a:p>
      </dgm:t>
    </dgm:pt>
    <dgm:pt modelId="{54C1B930-29E1-4865-86AF-9C6787B72244}" type="parTrans" cxnId="{82FC72DA-AA68-42CA-88C1-743E5490472C}">
      <dgm:prSet/>
      <dgm:spPr/>
      <dgm:t>
        <a:bodyPr/>
        <a:lstStyle/>
        <a:p>
          <a:endParaRPr lang="en-US"/>
        </a:p>
      </dgm:t>
    </dgm:pt>
    <dgm:pt modelId="{F8E8B3F8-E0D3-4C82-BE2F-D2ADEF705A3A}" type="sibTrans" cxnId="{82FC72DA-AA68-42CA-88C1-743E5490472C}">
      <dgm:prSet/>
      <dgm:spPr/>
      <dgm:t>
        <a:bodyPr/>
        <a:lstStyle/>
        <a:p>
          <a:endParaRPr lang="en-US"/>
        </a:p>
      </dgm:t>
    </dgm:pt>
    <dgm:pt modelId="{B031CDC8-089B-4602-B374-BC0B028A5BA8}">
      <dgm:prSet/>
      <dgm:spPr/>
      <dgm:t>
        <a:bodyPr/>
        <a:lstStyle/>
        <a:p>
          <a:r>
            <a:rPr lang="en-US"/>
            <a:t>We rely on </a:t>
          </a:r>
          <a:r>
            <a:rPr lang="en-US" i="1"/>
            <a:t>$UsnJrnl t</a:t>
          </a:r>
          <a:r>
            <a:rPr lang="en-US"/>
            <a:t>o determine if a deleted file was resided in a specific folder</a:t>
          </a:r>
        </a:p>
      </dgm:t>
    </dgm:pt>
    <dgm:pt modelId="{865C6BD4-0C86-4405-9A5B-809BB146FB8C}" type="parTrans" cxnId="{F63062FD-97E8-466B-A4C0-C8FA950844FD}">
      <dgm:prSet/>
      <dgm:spPr/>
      <dgm:t>
        <a:bodyPr/>
        <a:lstStyle/>
        <a:p>
          <a:endParaRPr lang="en-US"/>
        </a:p>
      </dgm:t>
    </dgm:pt>
    <dgm:pt modelId="{416633D1-FEE6-473D-B91E-78545D7534F0}" type="sibTrans" cxnId="{F63062FD-97E8-466B-A4C0-C8FA950844FD}">
      <dgm:prSet/>
      <dgm:spPr/>
      <dgm:t>
        <a:bodyPr/>
        <a:lstStyle/>
        <a:p>
          <a:endParaRPr lang="en-US"/>
        </a:p>
      </dgm:t>
    </dgm:pt>
    <dgm:pt modelId="{F06AB63A-A645-4144-872E-30AC69ACE9A0}" type="pres">
      <dgm:prSet presAssocID="{FB3F036C-5C30-4011-BF58-C300C788DF2E}" presName="outerComposite" presStyleCnt="0">
        <dgm:presLayoutVars>
          <dgm:chMax val="5"/>
          <dgm:dir/>
          <dgm:resizeHandles val="exact"/>
        </dgm:presLayoutVars>
      </dgm:prSet>
      <dgm:spPr/>
    </dgm:pt>
    <dgm:pt modelId="{8D51C087-BFC8-4823-A057-A2F1A979986C}" type="pres">
      <dgm:prSet presAssocID="{FB3F036C-5C30-4011-BF58-C300C788DF2E}" presName="dummyMaxCanvas" presStyleCnt="0">
        <dgm:presLayoutVars/>
      </dgm:prSet>
      <dgm:spPr/>
    </dgm:pt>
    <dgm:pt modelId="{AB672A2C-6D2F-4EF4-BB85-9116CDC844FD}" type="pres">
      <dgm:prSet presAssocID="{FB3F036C-5C30-4011-BF58-C300C788DF2E}" presName="TwoNodes_1" presStyleLbl="node1" presStyleIdx="0" presStyleCnt="2">
        <dgm:presLayoutVars>
          <dgm:bulletEnabled val="1"/>
        </dgm:presLayoutVars>
      </dgm:prSet>
      <dgm:spPr/>
    </dgm:pt>
    <dgm:pt modelId="{B0EC2A82-F808-4BFE-8C0F-DD08BA355ECC}" type="pres">
      <dgm:prSet presAssocID="{FB3F036C-5C30-4011-BF58-C300C788DF2E}" presName="TwoNodes_2" presStyleLbl="node1" presStyleIdx="1" presStyleCnt="2">
        <dgm:presLayoutVars>
          <dgm:bulletEnabled val="1"/>
        </dgm:presLayoutVars>
      </dgm:prSet>
      <dgm:spPr/>
    </dgm:pt>
    <dgm:pt modelId="{340A7E8E-5708-4D9E-9735-5D3417E3DB5B}" type="pres">
      <dgm:prSet presAssocID="{FB3F036C-5C30-4011-BF58-C300C788DF2E}" presName="TwoConn_1-2" presStyleLbl="fgAccFollowNode1" presStyleIdx="0" presStyleCnt="1">
        <dgm:presLayoutVars>
          <dgm:bulletEnabled val="1"/>
        </dgm:presLayoutVars>
      </dgm:prSet>
      <dgm:spPr/>
    </dgm:pt>
    <dgm:pt modelId="{3C9CBFAD-CEFF-4F71-AB31-D82413EE469C}" type="pres">
      <dgm:prSet presAssocID="{FB3F036C-5C30-4011-BF58-C300C788DF2E}" presName="TwoNodes_1_text" presStyleLbl="node1" presStyleIdx="1" presStyleCnt="2">
        <dgm:presLayoutVars>
          <dgm:bulletEnabled val="1"/>
        </dgm:presLayoutVars>
      </dgm:prSet>
      <dgm:spPr/>
    </dgm:pt>
    <dgm:pt modelId="{F3E3A558-3D82-474B-BF06-E35203F79AD8}" type="pres">
      <dgm:prSet presAssocID="{FB3F036C-5C30-4011-BF58-C300C788DF2E}" presName="TwoNodes_2_text" presStyleLbl="node1" presStyleIdx="1" presStyleCnt="2">
        <dgm:presLayoutVars>
          <dgm:bulletEnabled val="1"/>
        </dgm:presLayoutVars>
      </dgm:prSet>
      <dgm:spPr/>
    </dgm:pt>
  </dgm:ptLst>
  <dgm:cxnLst>
    <dgm:cxn modelId="{D78AD908-0162-44B4-BBD0-7F4E4DA904A7}" type="presOf" srcId="{F8E8B3F8-E0D3-4C82-BE2F-D2ADEF705A3A}" destId="{340A7E8E-5708-4D9E-9735-5D3417E3DB5B}" srcOrd="0" destOrd="0" presId="urn:microsoft.com/office/officeart/2005/8/layout/vProcess5"/>
    <dgm:cxn modelId="{9804DB0C-082B-4692-9807-3DE12FB576C8}" type="presOf" srcId="{BF5189DF-5758-4600-8762-71AEA8F440D0}" destId="{AB672A2C-6D2F-4EF4-BB85-9116CDC844FD}" srcOrd="0" destOrd="0" presId="urn:microsoft.com/office/officeart/2005/8/layout/vProcess5"/>
    <dgm:cxn modelId="{A973321E-3C26-4EB3-BA35-7DAC9E4A7F09}" type="presOf" srcId="{FB3F036C-5C30-4011-BF58-C300C788DF2E}" destId="{F06AB63A-A645-4144-872E-30AC69ACE9A0}" srcOrd="0" destOrd="0" presId="urn:microsoft.com/office/officeart/2005/8/layout/vProcess5"/>
    <dgm:cxn modelId="{E469FF5D-95A5-4253-8F5C-A500AF964E9A}" type="presOf" srcId="{B031CDC8-089B-4602-B374-BC0B028A5BA8}" destId="{F3E3A558-3D82-474B-BF06-E35203F79AD8}" srcOrd="1" destOrd="0" presId="urn:microsoft.com/office/officeart/2005/8/layout/vProcess5"/>
    <dgm:cxn modelId="{2C186F9E-865B-4B17-96FB-86393648F68B}" type="presOf" srcId="{B031CDC8-089B-4602-B374-BC0B028A5BA8}" destId="{B0EC2A82-F808-4BFE-8C0F-DD08BA355ECC}" srcOrd="0" destOrd="0" presId="urn:microsoft.com/office/officeart/2005/8/layout/vProcess5"/>
    <dgm:cxn modelId="{82FC72DA-AA68-42CA-88C1-743E5490472C}" srcId="{FB3F036C-5C30-4011-BF58-C300C788DF2E}" destId="{BF5189DF-5758-4600-8762-71AEA8F440D0}" srcOrd="0" destOrd="0" parTransId="{54C1B930-29E1-4865-86AF-9C6787B72244}" sibTransId="{F8E8B3F8-E0D3-4C82-BE2F-D2ADEF705A3A}"/>
    <dgm:cxn modelId="{EA2AE1E0-BEFD-419F-BB8F-931F160AFC24}" type="presOf" srcId="{BF5189DF-5758-4600-8762-71AEA8F440D0}" destId="{3C9CBFAD-CEFF-4F71-AB31-D82413EE469C}" srcOrd="1" destOrd="0" presId="urn:microsoft.com/office/officeart/2005/8/layout/vProcess5"/>
    <dgm:cxn modelId="{F63062FD-97E8-466B-A4C0-C8FA950844FD}" srcId="{FB3F036C-5C30-4011-BF58-C300C788DF2E}" destId="{B031CDC8-089B-4602-B374-BC0B028A5BA8}" srcOrd="1" destOrd="0" parTransId="{865C6BD4-0C86-4405-9A5B-809BB146FB8C}" sibTransId="{416633D1-FEE6-473D-B91E-78545D7534F0}"/>
    <dgm:cxn modelId="{685E4DC2-C934-4E04-908C-779724DFE6AC}" type="presParOf" srcId="{F06AB63A-A645-4144-872E-30AC69ACE9A0}" destId="{8D51C087-BFC8-4823-A057-A2F1A979986C}" srcOrd="0" destOrd="0" presId="urn:microsoft.com/office/officeart/2005/8/layout/vProcess5"/>
    <dgm:cxn modelId="{01D3417B-F43D-4CF8-9D67-B1F383463C1C}" type="presParOf" srcId="{F06AB63A-A645-4144-872E-30AC69ACE9A0}" destId="{AB672A2C-6D2F-4EF4-BB85-9116CDC844FD}" srcOrd="1" destOrd="0" presId="urn:microsoft.com/office/officeart/2005/8/layout/vProcess5"/>
    <dgm:cxn modelId="{DAB6ACBC-5206-4EAC-9778-A4F13085D86E}" type="presParOf" srcId="{F06AB63A-A645-4144-872E-30AC69ACE9A0}" destId="{B0EC2A82-F808-4BFE-8C0F-DD08BA355ECC}" srcOrd="2" destOrd="0" presId="urn:microsoft.com/office/officeart/2005/8/layout/vProcess5"/>
    <dgm:cxn modelId="{B93CB8D2-F29D-4FED-9847-40A6A57FB37C}" type="presParOf" srcId="{F06AB63A-A645-4144-872E-30AC69ACE9A0}" destId="{340A7E8E-5708-4D9E-9735-5D3417E3DB5B}" srcOrd="3" destOrd="0" presId="urn:microsoft.com/office/officeart/2005/8/layout/vProcess5"/>
    <dgm:cxn modelId="{5F412A35-DFEC-4617-880A-84BD3393711B}" type="presParOf" srcId="{F06AB63A-A645-4144-872E-30AC69ACE9A0}" destId="{3C9CBFAD-CEFF-4F71-AB31-D82413EE469C}" srcOrd="4" destOrd="0" presId="urn:microsoft.com/office/officeart/2005/8/layout/vProcess5"/>
    <dgm:cxn modelId="{8349B4C5-6604-4CAB-8FE3-98F75403A8DE}" type="presParOf" srcId="{F06AB63A-A645-4144-872E-30AC69ACE9A0}" destId="{F3E3A558-3D82-474B-BF06-E35203F79AD8}" srcOrd="5" destOrd="0" presId="urn:microsoft.com/office/officeart/2005/8/layout/vProcess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9.xml><?xml version="1.0" encoding="utf-8"?>
<dgm:dataModel xmlns:dgm="http://schemas.openxmlformats.org/drawingml/2006/diagram" xmlns:a="http://schemas.openxmlformats.org/drawingml/2006/main">
  <dgm:ptLst>
    <dgm:pt modelId="{A82FBD48-8CA4-480A-8B09-C222DE08DB73}" type="doc">
      <dgm:prSet loTypeId="urn:microsoft.com/office/officeart/2018/5/layout/CenteredIconLabelDescriptionList" loCatId="icon" qsTypeId="urn:microsoft.com/office/officeart/2005/8/quickstyle/simple1" qsCatId="simple" csTypeId="urn:microsoft.com/office/officeart/2018/5/colors/Iconchunking_neutralbg_colorful1" csCatId="colorful" phldr="1"/>
      <dgm:spPr/>
      <dgm:t>
        <a:bodyPr/>
        <a:lstStyle/>
        <a:p>
          <a:endParaRPr lang="en-US"/>
        </a:p>
      </dgm:t>
    </dgm:pt>
    <dgm:pt modelId="{2BCDD00B-1FAA-48C9-99DC-E5054647CE81}">
      <dgm:prSet/>
      <dgm:spPr/>
      <dgm:t>
        <a:bodyPr/>
        <a:lstStyle/>
        <a:p>
          <a:pPr>
            <a:defRPr b="1"/>
          </a:pPr>
          <a:r>
            <a:rPr lang="en-US"/>
            <a:t>The mounted CD device is D:\</a:t>
          </a:r>
        </a:p>
      </dgm:t>
    </dgm:pt>
    <dgm:pt modelId="{5D5BBDA0-DB2F-46DC-BFD9-72C593D45406}" type="parTrans" cxnId="{06BFFAAB-B09E-4FD5-84FB-17661075E4B0}">
      <dgm:prSet/>
      <dgm:spPr/>
      <dgm:t>
        <a:bodyPr/>
        <a:lstStyle/>
        <a:p>
          <a:endParaRPr lang="en-US"/>
        </a:p>
      </dgm:t>
    </dgm:pt>
    <dgm:pt modelId="{E8210E69-D4BA-4AF5-BB3B-32772D1A02CB}" type="sibTrans" cxnId="{06BFFAAB-B09E-4FD5-84FB-17661075E4B0}">
      <dgm:prSet/>
      <dgm:spPr/>
      <dgm:t>
        <a:bodyPr/>
        <a:lstStyle/>
        <a:p>
          <a:endParaRPr lang="en-US"/>
        </a:p>
      </dgm:t>
    </dgm:pt>
    <dgm:pt modelId="{D5D3B4E3-9F05-401B-8FFD-4028FCE6FEB3}">
      <dgm:prSet/>
      <dgm:spPr/>
      <dgm:t>
        <a:bodyPr/>
        <a:lstStyle/>
        <a:p>
          <a:r>
            <a:rPr lang="pt-BR" i="1"/>
            <a:t>rip.pl –r SYSTEM –o mountdev</a:t>
          </a:r>
          <a:endParaRPr lang="en-US"/>
        </a:p>
      </dgm:t>
    </dgm:pt>
    <dgm:pt modelId="{8E2E5B6D-AC6F-44EC-B99C-62FCD5001B2E}" type="parTrans" cxnId="{50D9593B-C831-47DC-8110-A8C98C8B5FFF}">
      <dgm:prSet/>
      <dgm:spPr/>
      <dgm:t>
        <a:bodyPr/>
        <a:lstStyle/>
        <a:p>
          <a:endParaRPr lang="en-US"/>
        </a:p>
      </dgm:t>
    </dgm:pt>
    <dgm:pt modelId="{E6DB7679-DCAE-4905-83F8-0548B5BDF3F0}" type="sibTrans" cxnId="{50D9593B-C831-47DC-8110-A8C98C8B5FFF}">
      <dgm:prSet/>
      <dgm:spPr/>
      <dgm:t>
        <a:bodyPr/>
        <a:lstStyle/>
        <a:p>
          <a:endParaRPr lang="en-US"/>
        </a:p>
      </dgm:t>
    </dgm:pt>
    <dgm:pt modelId="{72CAB724-E813-4C80-9186-88D6E8CB848F}">
      <dgm:prSet/>
      <dgm:spPr/>
      <dgm:t>
        <a:bodyPr/>
        <a:lstStyle/>
        <a:p>
          <a:pPr>
            <a:defRPr b="1"/>
          </a:pPr>
          <a:r>
            <a:rPr lang="en-US"/>
            <a:t>Recently opened file accessed using </a:t>
          </a:r>
          <a:r>
            <a:rPr lang="en-US" i="1"/>
            <a:t>.lnk</a:t>
          </a:r>
          <a:endParaRPr lang="en-US"/>
        </a:p>
      </dgm:t>
    </dgm:pt>
    <dgm:pt modelId="{5139CE9A-01E6-449F-B925-E2A87D073EAF}" type="parTrans" cxnId="{BBA1FEEB-2B5A-491B-875A-CA6537A25DE9}">
      <dgm:prSet/>
      <dgm:spPr/>
      <dgm:t>
        <a:bodyPr/>
        <a:lstStyle/>
        <a:p>
          <a:endParaRPr lang="en-US"/>
        </a:p>
      </dgm:t>
    </dgm:pt>
    <dgm:pt modelId="{7A5A838D-AEBC-4B37-BDB3-F6A08A809CB2}" type="sibTrans" cxnId="{BBA1FEEB-2B5A-491B-875A-CA6537A25DE9}">
      <dgm:prSet/>
      <dgm:spPr/>
      <dgm:t>
        <a:bodyPr/>
        <a:lstStyle/>
        <a:p>
          <a:endParaRPr lang="en-US"/>
        </a:p>
      </dgm:t>
    </dgm:pt>
    <dgm:pt modelId="{DDA433F1-147B-473A-8329-E475E6E21D25}">
      <dgm:prSet/>
      <dgm:spPr/>
      <dgm:t>
        <a:bodyPr/>
        <a:lstStyle/>
        <a:p>
          <a:r>
            <a:rPr lang="en-US" i="1"/>
            <a:t>\User\informant\AppData\Roaming\Microsoft\Windows\Recent\*.lnk</a:t>
          </a:r>
          <a:endParaRPr lang="en-US"/>
        </a:p>
      </dgm:t>
    </dgm:pt>
    <dgm:pt modelId="{5C9654F6-C994-4BD4-910E-8B44779DC275}" type="parTrans" cxnId="{FE532D53-813A-43D9-8D25-A5D8F2B7D957}">
      <dgm:prSet/>
      <dgm:spPr/>
      <dgm:t>
        <a:bodyPr/>
        <a:lstStyle/>
        <a:p>
          <a:endParaRPr lang="en-US"/>
        </a:p>
      </dgm:t>
    </dgm:pt>
    <dgm:pt modelId="{B847AE5C-7B86-41B8-B433-CBB433154FB6}" type="sibTrans" cxnId="{FE532D53-813A-43D9-8D25-A5D8F2B7D957}">
      <dgm:prSet/>
      <dgm:spPr/>
      <dgm:t>
        <a:bodyPr/>
        <a:lstStyle/>
        <a:p>
          <a:endParaRPr lang="en-US"/>
        </a:p>
      </dgm:t>
    </dgm:pt>
    <dgm:pt modelId="{0D3C9273-D534-4EE9-9406-324FFAC44035}">
      <dgm:prSet/>
      <dgm:spPr/>
      <dgm:t>
        <a:bodyPr/>
        <a:lstStyle/>
        <a:p>
          <a:pPr>
            <a:defRPr b="1"/>
          </a:pPr>
          <a:r>
            <a:rPr lang="en-US"/>
            <a:t>Jumplist</a:t>
          </a:r>
        </a:p>
      </dgm:t>
    </dgm:pt>
    <dgm:pt modelId="{2012861C-F1D7-4429-9B09-DE3C1475ABE5}" type="parTrans" cxnId="{D0DDC908-DA57-4B9C-8D19-EF0A4AEB496F}">
      <dgm:prSet/>
      <dgm:spPr/>
      <dgm:t>
        <a:bodyPr/>
        <a:lstStyle/>
        <a:p>
          <a:endParaRPr lang="en-US"/>
        </a:p>
      </dgm:t>
    </dgm:pt>
    <dgm:pt modelId="{97190E57-488E-4127-9745-F5DD9AF87C3A}" type="sibTrans" cxnId="{D0DDC908-DA57-4B9C-8D19-EF0A4AEB496F}">
      <dgm:prSet/>
      <dgm:spPr/>
      <dgm:t>
        <a:bodyPr/>
        <a:lstStyle/>
        <a:p>
          <a:endParaRPr lang="en-US"/>
        </a:p>
      </dgm:t>
    </dgm:pt>
    <dgm:pt modelId="{C7A2C77A-6173-4A95-90B2-6DA29AEA8CE1}">
      <dgm:prSet/>
      <dgm:spPr/>
      <dgm:t>
        <a:bodyPr/>
        <a:lstStyle/>
        <a:p>
          <a:r>
            <a:rPr lang="en-US" i="1"/>
            <a:t>\User\informant\AppData\Roaming\Microsoft\Windows\Recent\AutomaticDestinations</a:t>
          </a:r>
          <a:endParaRPr lang="en-US"/>
        </a:p>
      </dgm:t>
    </dgm:pt>
    <dgm:pt modelId="{89D1FE4D-F69A-495E-9732-FE3C3E501D02}" type="parTrans" cxnId="{2D3CF5DC-439D-47F2-B2E7-846804FC987F}">
      <dgm:prSet/>
      <dgm:spPr/>
      <dgm:t>
        <a:bodyPr/>
        <a:lstStyle/>
        <a:p>
          <a:endParaRPr lang="en-US"/>
        </a:p>
      </dgm:t>
    </dgm:pt>
    <dgm:pt modelId="{0B125A2F-64F7-49D0-822C-B07B03BD5E5F}" type="sibTrans" cxnId="{2D3CF5DC-439D-47F2-B2E7-846804FC987F}">
      <dgm:prSet/>
      <dgm:spPr/>
      <dgm:t>
        <a:bodyPr/>
        <a:lstStyle/>
        <a:p>
          <a:endParaRPr lang="en-US"/>
        </a:p>
      </dgm:t>
    </dgm:pt>
    <dgm:pt modelId="{B49460C9-D19C-4028-A71F-D4C2BC4A65A9}" type="pres">
      <dgm:prSet presAssocID="{A82FBD48-8CA4-480A-8B09-C222DE08DB73}" presName="root" presStyleCnt="0">
        <dgm:presLayoutVars>
          <dgm:dir/>
          <dgm:resizeHandles val="exact"/>
        </dgm:presLayoutVars>
      </dgm:prSet>
      <dgm:spPr/>
    </dgm:pt>
    <dgm:pt modelId="{BFA734AD-1238-4CF6-ABC0-9822449537C7}" type="pres">
      <dgm:prSet presAssocID="{2BCDD00B-1FAA-48C9-99DC-E5054647CE81}" presName="compNode" presStyleCnt="0"/>
      <dgm:spPr/>
    </dgm:pt>
    <dgm:pt modelId="{292D083F-F208-4EE9-8451-717D28A9ECEA}" type="pres">
      <dgm:prSet presAssocID="{2BCDD00B-1FAA-48C9-99DC-E5054647CE81}" presName="iconRect" presStyleLbl="node1" presStyleIdx="0" presStyleCnt="3"/>
      <dgm:spPr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tical disc"/>
        </a:ext>
      </dgm:extLst>
    </dgm:pt>
    <dgm:pt modelId="{E3ECCE16-3028-40DF-9DBF-3C09CCD37AF1}" type="pres">
      <dgm:prSet presAssocID="{2BCDD00B-1FAA-48C9-99DC-E5054647CE81}" presName="iconSpace" presStyleCnt="0"/>
      <dgm:spPr/>
    </dgm:pt>
    <dgm:pt modelId="{0EB2E13C-C66A-4EB9-90AB-852EBD2F5A58}" type="pres">
      <dgm:prSet presAssocID="{2BCDD00B-1FAA-48C9-99DC-E5054647CE81}" presName="parTx" presStyleLbl="revTx" presStyleIdx="0" presStyleCnt="6">
        <dgm:presLayoutVars>
          <dgm:chMax val="0"/>
          <dgm:chPref val="0"/>
        </dgm:presLayoutVars>
      </dgm:prSet>
      <dgm:spPr/>
    </dgm:pt>
    <dgm:pt modelId="{EFF8A88A-75E7-49AD-B7DD-E57421757102}" type="pres">
      <dgm:prSet presAssocID="{2BCDD00B-1FAA-48C9-99DC-E5054647CE81}" presName="txSpace" presStyleCnt="0"/>
      <dgm:spPr/>
    </dgm:pt>
    <dgm:pt modelId="{A07D1A6E-BE01-4E41-A3F7-0AB1588DD89A}" type="pres">
      <dgm:prSet presAssocID="{2BCDD00B-1FAA-48C9-99DC-E5054647CE81}" presName="desTx" presStyleLbl="revTx" presStyleIdx="1" presStyleCnt="6">
        <dgm:presLayoutVars/>
      </dgm:prSet>
      <dgm:spPr/>
    </dgm:pt>
    <dgm:pt modelId="{1C32F061-F8EE-49ED-9746-EDC336ABE42B}" type="pres">
      <dgm:prSet presAssocID="{E8210E69-D4BA-4AF5-BB3B-32772D1A02CB}" presName="sibTrans" presStyleCnt="0"/>
      <dgm:spPr/>
    </dgm:pt>
    <dgm:pt modelId="{26D71664-763D-4EE1-98F4-46B1D4904F06}" type="pres">
      <dgm:prSet presAssocID="{72CAB724-E813-4C80-9186-88D6E8CB848F}" presName="compNode" presStyleCnt="0"/>
      <dgm:spPr/>
    </dgm:pt>
    <dgm:pt modelId="{F4279F58-39FF-4EBF-9726-4375E4D48488}" type="pres">
      <dgm:prSet presAssocID="{72CAB724-E813-4C80-9186-88D6E8CB848F}" presName="iconRect" presStyleLbl="node1" presStyleIdx="1" presStyleCnt="3"/>
      <dgm:spPr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Open Folder"/>
        </a:ext>
      </dgm:extLst>
    </dgm:pt>
    <dgm:pt modelId="{4CA40E89-2B17-44F6-970D-607A8CCA81AC}" type="pres">
      <dgm:prSet presAssocID="{72CAB724-E813-4C80-9186-88D6E8CB848F}" presName="iconSpace" presStyleCnt="0"/>
      <dgm:spPr/>
    </dgm:pt>
    <dgm:pt modelId="{9B5F921B-A3EB-4200-BABB-752CDB7BF88F}" type="pres">
      <dgm:prSet presAssocID="{72CAB724-E813-4C80-9186-88D6E8CB848F}" presName="parTx" presStyleLbl="revTx" presStyleIdx="2" presStyleCnt="6">
        <dgm:presLayoutVars>
          <dgm:chMax val="0"/>
          <dgm:chPref val="0"/>
        </dgm:presLayoutVars>
      </dgm:prSet>
      <dgm:spPr/>
    </dgm:pt>
    <dgm:pt modelId="{BC037E7B-3579-42A1-9893-517F6AF65342}" type="pres">
      <dgm:prSet presAssocID="{72CAB724-E813-4C80-9186-88D6E8CB848F}" presName="txSpace" presStyleCnt="0"/>
      <dgm:spPr/>
    </dgm:pt>
    <dgm:pt modelId="{AADD9420-A8F0-41A3-85F8-678FF78EE325}" type="pres">
      <dgm:prSet presAssocID="{72CAB724-E813-4C80-9186-88D6E8CB848F}" presName="desTx" presStyleLbl="revTx" presStyleIdx="3" presStyleCnt="6">
        <dgm:presLayoutVars/>
      </dgm:prSet>
      <dgm:spPr/>
    </dgm:pt>
    <dgm:pt modelId="{997F990D-241E-4172-978F-16390986742C}" type="pres">
      <dgm:prSet presAssocID="{7A5A838D-AEBC-4B37-BDB3-F6A08A809CB2}" presName="sibTrans" presStyleCnt="0"/>
      <dgm:spPr/>
    </dgm:pt>
    <dgm:pt modelId="{D59F6234-F760-4D9C-A6F1-61CCA12E9BD6}" type="pres">
      <dgm:prSet presAssocID="{0D3C9273-D534-4EE9-9406-324FFAC44035}" presName="compNode" presStyleCnt="0"/>
      <dgm:spPr/>
    </dgm:pt>
    <dgm:pt modelId="{0F4FEFFF-771B-45C7-B7A9-B1F4687C52FE}" type="pres">
      <dgm:prSet presAssocID="{0D3C9273-D534-4EE9-9406-324FFAC44035}" presName="iconRect" presStyleLbl="node1" presStyleIdx="2" presStyleCnt="3"/>
      <dgm:spPr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Marker"/>
        </a:ext>
      </dgm:extLst>
    </dgm:pt>
    <dgm:pt modelId="{6CBB3707-A084-4C9C-8DAD-8C229EDCD906}" type="pres">
      <dgm:prSet presAssocID="{0D3C9273-D534-4EE9-9406-324FFAC44035}" presName="iconSpace" presStyleCnt="0"/>
      <dgm:spPr/>
    </dgm:pt>
    <dgm:pt modelId="{E33B0C51-8475-4B6E-A24B-BD653C796327}" type="pres">
      <dgm:prSet presAssocID="{0D3C9273-D534-4EE9-9406-324FFAC44035}" presName="parTx" presStyleLbl="revTx" presStyleIdx="4" presStyleCnt="6">
        <dgm:presLayoutVars>
          <dgm:chMax val="0"/>
          <dgm:chPref val="0"/>
        </dgm:presLayoutVars>
      </dgm:prSet>
      <dgm:spPr/>
    </dgm:pt>
    <dgm:pt modelId="{EE218324-E740-4C44-BFB8-1F8222572D24}" type="pres">
      <dgm:prSet presAssocID="{0D3C9273-D534-4EE9-9406-324FFAC44035}" presName="txSpace" presStyleCnt="0"/>
      <dgm:spPr/>
    </dgm:pt>
    <dgm:pt modelId="{9B9B2EA0-BA01-405E-949B-05F6E08AFAF6}" type="pres">
      <dgm:prSet presAssocID="{0D3C9273-D534-4EE9-9406-324FFAC44035}" presName="desTx" presStyleLbl="revTx" presStyleIdx="5" presStyleCnt="6">
        <dgm:presLayoutVars/>
      </dgm:prSet>
      <dgm:spPr/>
    </dgm:pt>
  </dgm:ptLst>
  <dgm:cxnLst>
    <dgm:cxn modelId="{D0DDC908-DA57-4B9C-8D19-EF0A4AEB496F}" srcId="{A82FBD48-8CA4-480A-8B09-C222DE08DB73}" destId="{0D3C9273-D534-4EE9-9406-324FFAC44035}" srcOrd="2" destOrd="0" parTransId="{2012861C-F1D7-4429-9B09-DE3C1475ABE5}" sibTransId="{97190E57-488E-4127-9745-F5DD9AF87C3A}"/>
    <dgm:cxn modelId="{0105042D-65A1-4309-A5AE-117E3681E328}" type="presOf" srcId="{A82FBD48-8CA4-480A-8B09-C222DE08DB73}" destId="{B49460C9-D19C-4028-A71F-D4C2BC4A65A9}" srcOrd="0" destOrd="0" presId="urn:microsoft.com/office/officeart/2018/5/layout/CenteredIconLabelDescriptionList"/>
    <dgm:cxn modelId="{50D9593B-C831-47DC-8110-A8C98C8B5FFF}" srcId="{2BCDD00B-1FAA-48C9-99DC-E5054647CE81}" destId="{D5D3B4E3-9F05-401B-8FFD-4028FCE6FEB3}" srcOrd="0" destOrd="0" parTransId="{8E2E5B6D-AC6F-44EC-B99C-62FCD5001B2E}" sibTransId="{E6DB7679-DCAE-4905-83F8-0548B5BDF3F0}"/>
    <dgm:cxn modelId="{1F5F3C48-9649-4774-8FDA-EA24424B9B91}" type="presOf" srcId="{72CAB724-E813-4C80-9186-88D6E8CB848F}" destId="{9B5F921B-A3EB-4200-BABB-752CDB7BF88F}" srcOrd="0" destOrd="0" presId="urn:microsoft.com/office/officeart/2018/5/layout/CenteredIconLabelDescriptionList"/>
    <dgm:cxn modelId="{AE27F56B-5A92-4FF3-B079-6D3E94A8AEFB}" type="presOf" srcId="{DDA433F1-147B-473A-8329-E475E6E21D25}" destId="{AADD9420-A8F0-41A3-85F8-678FF78EE325}" srcOrd="0" destOrd="0" presId="urn:microsoft.com/office/officeart/2018/5/layout/CenteredIconLabelDescriptionList"/>
    <dgm:cxn modelId="{FE532D53-813A-43D9-8D25-A5D8F2B7D957}" srcId="{72CAB724-E813-4C80-9186-88D6E8CB848F}" destId="{DDA433F1-147B-473A-8329-E475E6E21D25}" srcOrd="0" destOrd="0" parTransId="{5C9654F6-C994-4BD4-910E-8B44779DC275}" sibTransId="{B847AE5C-7B86-41B8-B433-CBB433154FB6}"/>
    <dgm:cxn modelId="{DD168081-2B0F-4B57-B66B-E757DC7E591D}" type="presOf" srcId="{0D3C9273-D534-4EE9-9406-324FFAC44035}" destId="{E33B0C51-8475-4B6E-A24B-BD653C796327}" srcOrd="0" destOrd="0" presId="urn:microsoft.com/office/officeart/2018/5/layout/CenteredIconLabelDescriptionList"/>
    <dgm:cxn modelId="{06BFFAAB-B09E-4FD5-84FB-17661075E4B0}" srcId="{A82FBD48-8CA4-480A-8B09-C222DE08DB73}" destId="{2BCDD00B-1FAA-48C9-99DC-E5054647CE81}" srcOrd="0" destOrd="0" parTransId="{5D5BBDA0-DB2F-46DC-BFD9-72C593D45406}" sibTransId="{E8210E69-D4BA-4AF5-BB3B-32772D1A02CB}"/>
    <dgm:cxn modelId="{B38860D5-38AB-426B-8687-BE3C90B5115D}" type="presOf" srcId="{D5D3B4E3-9F05-401B-8FFD-4028FCE6FEB3}" destId="{A07D1A6E-BE01-4E41-A3F7-0AB1588DD89A}" srcOrd="0" destOrd="0" presId="urn:microsoft.com/office/officeart/2018/5/layout/CenteredIconLabelDescriptionList"/>
    <dgm:cxn modelId="{2D3CF5DC-439D-47F2-B2E7-846804FC987F}" srcId="{0D3C9273-D534-4EE9-9406-324FFAC44035}" destId="{C7A2C77A-6173-4A95-90B2-6DA29AEA8CE1}" srcOrd="0" destOrd="0" parTransId="{89D1FE4D-F69A-495E-9732-FE3C3E501D02}" sibTransId="{0B125A2F-64F7-49D0-822C-B07B03BD5E5F}"/>
    <dgm:cxn modelId="{BBA1FEEB-2B5A-491B-875A-CA6537A25DE9}" srcId="{A82FBD48-8CA4-480A-8B09-C222DE08DB73}" destId="{72CAB724-E813-4C80-9186-88D6E8CB848F}" srcOrd="1" destOrd="0" parTransId="{5139CE9A-01E6-449F-B925-E2A87D073EAF}" sibTransId="{7A5A838D-AEBC-4B37-BDB3-F6A08A809CB2}"/>
    <dgm:cxn modelId="{7D2352FC-5474-40E2-98B0-CD78D0B59597}" type="presOf" srcId="{C7A2C77A-6173-4A95-90B2-6DA29AEA8CE1}" destId="{9B9B2EA0-BA01-405E-949B-05F6E08AFAF6}" srcOrd="0" destOrd="0" presId="urn:microsoft.com/office/officeart/2018/5/layout/CenteredIconLabelDescriptionList"/>
    <dgm:cxn modelId="{7A8FB5FC-CD3E-4A18-9A0D-451C07524523}" type="presOf" srcId="{2BCDD00B-1FAA-48C9-99DC-E5054647CE81}" destId="{0EB2E13C-C66A-4EB9-90AB-852EBD2F5A58}" srcOrd="0" destOrd="0" presId="urn:microsoft.com/office/officeart/2018/5/layout/CenteredIconLabelDescriptionList"/>
    <dgm:cxn modelId="{CCF4720D-5680-4298-8F81-863C1CD96C72}" type="presParOf" srcId="{B49460C9-D19C-4028-A71F-D4C2BC4A65A9}" destId="{BFA734AD-1238-4CF6-ABC0-9822449537C7}" srcOrd="0" destOrd="0" presId="urn:microsoft.com/office/officeart/2018/5/layout/CenteredIconLabelDescriptionList"/>
    <dgm:cxn modelId="{6BF14E9A-1C4F-44D1-A81D-6F095CD55653}" type="presParOf" srcId="{BFA734AD-1238-4CF6-ABC0-9822449537C7}" destId="{292D083F-F208-4EE9-8451-717D28A9ECEA}" srcOrd="0" destOrd="0" presId="urn:microsoft.com/office/officeart/2018/5/layout/CenteredIconLabelDescriptionList"/>
    <dgm:cxn modelId="{EF5A7F38-D0E4-4DB9-B12C-B4F0F44ECCE8}" type="presParOf" srcId="{BFA734AD-1238-4CF6-ABC0-9822449537C7}" destId="{E3ECCE16-3028-40DF-9DBF-3C09CCD37AF1}" srcOrd="1" destOrd="0" presId="urn:microsoft.com/office/officeart/2018/5/layout/CenteredIconLabelDescriptionList"/>
    <dgm:cxn modelId="{CD9A5A2C-3AC8-4453-8FD7-0ABB7D3E2208}" type="presParOf" srcId="{BFA734AD-1238-4CF6-ABC0-9822449537C7}" destId="{0EB2E13C-C66A-4EB9-90AB-852EBD2F5A58}" srcOrd="2" destOrd="0" presId="urn:microsoft.com/office/officeart/2018/5/layout/CenteredIconLabelDescriptionList"/>
    <dgm:cxn modelId="{CB5EE861-D660-4349-A51B-BAD2ED12F391}" type="presParOf" srcId="{BFA734AD-1238-4CF6-ABC0-9822449537C7}" destId="{EFF8A88A-75E7-49AD-B7DD-E57421757102}" srcOrd="3" destOrd="0" presId="urn:microsoft.com/office/officeart/2018/5/layout/CenteredIconLabelDescriptionList"/>
    <dgm:cxn modelId="{3ED3D1B4-B402-444C-8614-5664862B8749}" type="presParOf" srcId="{BFA734AD-1238-4CF6-ABC0-9822449537C7}" destId="{A07D1A6E-BE01-4E41-A3F7-0AB1588DD89A}" srcOrd="4" destOrd="0" presId="urn:microsoft.com/office/officeart/2018/5/layout/CenteredIconLabelDescriptionList"/>
    <dgm:cxn modelId="{E577507F-BA8B-49F6-9DAD-0A54F768E904}" type="presParOf" srcId="{B49460C9-D19C-4028-A71F-D4C2BC4A65A9}" destId="{1C32F061-F8EE-49ED-9746-EDC336ABE42B}" srcOrd="1" destOrd="0" presId="urn:microsoft.com/office/officeart/2018/5/layout/CenteredIconLabelDescriptionList"/>
    <dgm:cxn modelId="{F530DB13-5698-4091-BAD4-3B1277B36782}" type="presParOf" srcId="{B49460C9-D19C-4028-A71F-D4C2BC4A65A9}" destId="{26D71664-763D-4EE1-98F4-46B1D4904F06}" srcOrd="2" destOrd="0" presId="urn:microsoft.com/office/officeart/2018/5/layout/CenteredIconLabelDescriptionList"/>
    <dgm:cxn modelId="{39EE3DA8-B1B8-4781-8509-E6864C6D8B81}" type="presParOf" srcId="{26D71664-763D-4EE1-98F4-46B1D4904F06}" destId="{F4279F58-39FF-4EBF-9726-4375E4D48488}" srcOrd="0" destOrd="0" presId="urn:microsoft.com/office/officeart/2018/5/layout/CenteredIconLabelDescriptionList"/>
    <dgm:cxn modelId="{45D92501-2FD0-4308-85C9-EC2792C02D19}" type="presParOf" srcId="{26D71664-763D-4EE1-98F4-46B1D4904F06}" destId="{4CA40E89-2B17-44F6-970D-607A8CCA81AC}" srcOrd="1" destOrd="0" presId="urn:microsoft.com/office/officeart/2018/5/layout/CenteredIconLabelDescriptionList"/>
    <dgm:cxn modelId="{B34B406E-8F69-4953-9984-28435EBBBEA1}" type="presParOf" srcId="{26D71664-763D-4EE1-98F4-46B1D4904F06}" destId="{9B5F921B-A3EB-4200-BABB-752CDB7BF88F}" srcOrd="2" destOrd="0" presId="urn:microsoft.com/office/officeart/2018/5/layout/CenteredIconLabelDescriptionList"/>
    <dgm:cxn modelId="{7E5B47B9-FD7F-4917-92E5-93611548B153}" type="presParOf" srcId="{26D71664-763D-4EE1-98F4-46B1D4904F06}" destId="{BC037E7B-3579-42A1-9893-517F6AF65342}" srcOrd="3" destOrd="0" presId="urn:microsoft.com/office/officeart/2018/5/layout/CenteredIconLabelDescriptionList"/>
    <dgm:cxn modelId="{F3F58745-59BF-42F7-BE00-1D04D10D0B66}" type="presParOf" srcId="{26D71664-763D-4EE1-98F4-46B1D4904F06}" destId="{AADD9420-A8F0-41A3-85F8-678FF78EE325}" srcOrd="4" destOrd="0" presId="urn:microsoft.com/office/officeart/2018/5/layout/CenteredIconLabelDescriptionList"/>
    <dgm:cxn modelId="{7FFDBEC2-75DA-40DA-B10B-AB237B3836B3}" type="presParOf" srcId="{B49460C9-D19C-4028-A71F-D4C2BC4A65A9}" destId="{997F990D-241E-4172-978F-16390986742C}" srcOrd="3" destOrd="0" presId="urn:microsoft.com/office/officeart/2018/5/layout/CenteredIconLabelDescriptionList"/>
    <dgm:cxn modelId="{C2D23D2E-89F6-4B46-B0BF-AEEDD4049028}" type="presParOf" srcId="{B49460C9-D19C-4028-A71F-D4C2BC4A65A9}" destId="{D59F6234-F760-4D9C-A6F1-61CCA12E9BD6}" srcOrd="4" destOrd="0" presId="urn:microsoft.com/office/officeart/2018/5/layout/CenteredIconLabelDescriptionList"/>
    <dgm:cxn modelId="{E208827B-3B43-4AFD-8385-96B1EAD740B6}" type="presParOf" srcId="{D59F6234-F760-4D9C-A6F1-61CCA12E9BD6}" destId="{0F4FEFFF-771B-45C7-B7A9-B1F4687C52FE}" srcOrd="0" destOrd="0" presId="urn:microsoft.com/office/officeart/2018/5/layout/CenteredIconLabelDescriptionList"/>
    <dgm:cxn modelId="{8FC70362-2A4E-4D04-857A-C118D29AF997}" type="presParOf" srcId="{D59F6234-F760-4D9C-A6F1-61CCA12E9BD6}" destId="{6CBB3707-A084-4C9C-8DAD-8C229EDCD906}" srcOrd="1" destOrd="0" presId="urn:microsoft.com/office/officeart/2018/5/layout/CenteredIconLabelDescriptionList"/>
    <dgm:cxn modelId="{F41559B0-F830-478F-901C-A9A771A66CBD}" type="presParOf" srcId="{D59F6234-F760-4D9C-A6F1-61CCA12E9BD6}" destId="{E33B0C51-8475-4B6E-A24B-BD653C796327}" srcOrd="2" destOrd="0" presId="urn:microsoft.com/office/officeart/2018/5/layout/CenteredIconLabelDescriptionList"/>
    <dgm:cxn modelId="{E2E003AC-DEEC-4BA8-9697-2BDF7D7607B5}" type="presParOf" srcId="{D59F6234-F760-4D9C-A6F1-61CCA12E9BD6}" destId="{EE218324-E740-4C44-BFB8-1F8222572D24}" srcOrd="3" destOrd="0" presId="urn:microsoft.com/office/officeart/2018/5/layout/CenteredIconLabelDescriptionList"/>
    <dgm:cxn modelId="{04841B71-E1BE-471F-9A1B-8276660945B2}" type="presParOf" srcId="{D59F6234-F760-4D9C-A6F1-61CCA12E9BD6}" destId="{9B9B2EA0-BA01-405E-949B-05F6E08AFAF6}" srcOrd="4" destOrd="0" presId="urn:microsoft.com/office/officeart/2018/5/layout/CenteredIconLabelDescriptionList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0586B-4FEA-40F9-A6F0-E00DE9775C0B}">
      <dsp:nvSpPr>
        <dsp:cNvPr id="0" name=""/>
        <dsp:cNvSpPr/>
      </dsp:nvSpPr>
      <dsp:spPr>
        <a:xfrm>
          <a:off x="1301461" y="1145"/>
          <a:ext cx="2256455" cy="1128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Windows 7+ comes with built in support for burning CD’s and DVD’s.</a:t>
          </a:r>
        </a:p>
      </dsp:txBody>
      <dsp:txXfrm>
        <a:off x="1334506" y="34190"/>
        <a:ext cx="2190365" cy="1062137"/>
      </dsp:txXfrm>
    </dsp:sp>
    <dsp:sp modelId="{49404629-C458-4B6B-A9AB-185F767BBF11}">
      <dsp:nvSpPr>
        <dsp:cNvPr id="0" name=""/>
        <dsp:cNvSpPr/>
      </dsp:nvSpPr>
      <dsp:spPr>
        <a:xfrm>
          <a:off x="1301461" y="1298607"/>
          <a:ext cx="2256455" cy="1128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 dirty="0"/>
            <a:t>When insert a blank recordable CD or DVD into your optical drive</a:t>
          </a:r>
        </a:p>
      </dsp:txBody>
      <dsp:txXfrm>
        <a:off x="1334506" y="1331652"/>
        <a:ext cx="2190365" cy="1062137"/>
      </dsp:txXfrm>
    </dsp:sp>
    <dsp:sp modelId="{241F7F70-4954-489B-86CE-0A392A342EA7}">
      <dsp:nvSpPr>
        <dsp:cNvPr id="0" name=""/>
        <dsp:cNvSpPr/>
      </dsp:nvSpPr>
      <dsp:spPr>
        <a:xfrm rot="19457599">
          <a:off x="3453441" y="1505353"/>
          <a:ext cx="1111533" cy="66005"/>
        </a:xfrm>
        <a:custGeom>
          <a:avLst/>
          <a:gdLst/>
          <a:ahLst/>
          <a:cxnLst/>
          <a:rect l="0" t="0" r="0" b="0"/>
          <a:pathLst>
            <a:path>
              <a:moveTo>
                <a:pt x="0" y="33002"/>
              </a:moveTo>
              <a:lnTo>
                <a:pt x="1111533" y="3300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81420" y="1510567"/>
        <a:ext cx="55576" cy="55576"/>
      </dsp:txXfrm>
    </dsp:sp>
    <dsp:sp modelId="{1B40A58D-063F-45F0-9289-B37D0829A067}">
      <dsp:nvSpPr>
        <dsp:cNvPr id="0" name=""/>
        <dsp:cNvSpPr/>
      </dsp:nvSpPr>
      <dsp:spPr>
        <a:xfrm>
          <a:off x="4460499" y="649876"/>
          <a:ext cx="2256455" cy="1128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Window titled “Burn a Disc” will appear. </a:t>
          </a:r>
        </a:p>
      </dsp:txBody>
      <dsp:txXfrm>
        <a:off x="4493544" y="682921"/>
        <a:ext cx="2190365" cy="1062137"/>
      </dsp:txXfrm>
    </dsp:sp>
    <dsp:sp modelId="{3D43EC25-62F7-42F4-9AB4-C363414F378D}">
      <dsp:nvSpPr>
        <dsp:cNvPr id="0" name=""/>
        <dsp:cNvSpPr/>
      </dsp:nvSpPr>
      <dsp:spPr>
        <a:xfrm rot="2142401">
          <a:off x="3453441" y="2154084"/>
          <a:ext cx="1111533" cy="66005"/>
        </a:xfrm>
        <a:custGeom>
          <a:avLst/>
          <a:gdLst/>
          <a:ahLst/>
          <a:cxnLst/>
          <a:rect l="0" t="0" r="0" b="0"/>
          <a:pathLst>
            <a:path>
              <a:moveTo>
                <a:pt x="0" y="33002"/>
              </a:moveTo>
              <a:lnTo>
                <a:pt x="1111533" y="33002"/>
              </a:lnTo>
            </a:path>
          </a:pathLst>
        </a:custGeom>
        <a:noFill/>
        <a:ln w="19050" cap="rnd" cmpd="sng" algn="ctr">
          <a:solidFill>
            <a:schemeClr val="accent1">
              <a:shade val="6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700" tIns="0" rIns="12700" bIns="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/>
        </a:p>
      </dsp:txBody>
      <dsp:txXfrm>
        <a:off x="3981420" y="2159298"/>
        <a:ext cx="55576" cy="55576"/>
      </dsp:txXfrm>
    </dsp:sp>
    <dsp:sp modelId="{D84E8412-6D95-413A-9FE6-1AF7372FD5B3}">
      <dsp:nvSpPr>
        <dsp:cNvPr id="0" name=""/>
        <dsp:cNvSpPr/>
      </dsp:nvSpPr>
      <dsp:spPr>
        <a:xfrm>
          <a:off x="4460499" y="1947338"/>
          <a:ext cx="2256455" cy="1128227"/>
        </a:xfrm>
        <a:prstGeom prst="roundRect">
          <a:avLst>
            <a:gd name="adj" fmla="val 10000"/>
          </a:avLst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2065" tIns="12065" rIns="12065" bIns="12065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This dialog asks you how you want Windows to handle writing the disc. </a:t>
          </a:r>
        </a:p>
      </dsp:txBody>
      <dsp:txXfrm>
        <a:off x="4493544" y="1980383"/>
        <a:ext cx="2190365" cy="1062137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08873CC-7909-4599-B40F-F9F8813AA359}">
      <dsp:nvSpPr>
        <dsp:cNvPr id="0" name=""/>
        <dsp:cNvSpPr/>
      </dsp:nvSpPr>
      <dsp:spPr>
        <a:xfrm>
          <a:off x="0" y="2470633"/>
          <a:ext cx="9618133" cy="1621002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Difficult to trace because it is possible that there is no meta data in </a:t>
          </a:r>
          <a:r>
            <a:rPr lang="en-US" sz="2100" i="1" kern="1200"/>
            <a:t>$MFT:  </a:t>
          </a:r>
          <a:endParaRPr lang="en-US" sz="2100" kern="1200"/>
        </a:p>
      </dsp:txBody>
      <dsp:txXfrm>
        <a:off x="0" y="2470633"/>
        <a:ext cx="9618133" cy="875341"/>
      </dsp:txXfrm>
    </dsp:sp>
    <dsp:sp modelId="{2FE5E0C6-96CD-45E8-BF10-F6F194F5EB60}">
      <dsp:nvSpPr>
        <dsp:cNvPr id="0" name=""/>
        <dsp:cNvSpPr/>
      </dsp:nvSpPr>
      <dsp:spPr>
        <a:xfrm>
          <a:off x="4696" y="3313554"/>
          <a:ext cx="3202913" cy="745661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i="1" kern="1200"/>
            <a:t>$MFT </a:t>
          </a:r>
          <a:r>
            <a:rPr lang="en-US" sz="1700" kern="1200"/>
            <a:t>is a file containing meta data for all files and directories in NTFS</a:t>
          </a:r>
        </a:p>
      </dsp:txBody>
      <dsp:txXfrm>
        <a:off x="4696" y="3313554"/>
        <a:ext cx="3202913" cy="745661"/>
      </dsp:txXfrm>
    </dsp:sp>
    <dsp:sp modelId="{688C31C8-2579-4889-B82E-143A5FA12F92}">
      <dsp:nvSpPr>
        <dsp:cNvPr id="0" name=""/>
        <dsp:cNvSpPr/>
      </dsp:nvSpPr>
      <dsp:spPr>
        <a:xfrm>
          <a:off x="3207609" y="3313554"/>
          <a:ext cx="3202913" cy="745661"/>
        </a:xfrm>
        <a:prstGeom prst="rect">
          <a:avLst/>
        </a:prstGeom>
        <a:solidFill>
          <a:schemeClr val="accent2">
            <a:tint val="40000"/>
            <a:alpha val="90000"/>
            <a:hueOff val="505565"/>
            <a:satOff val="4983"/>
            <a:lumOff val="475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505565"/>
              <a:satOff val="4983"/>
              <a:lumOff val="47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A periodic garbage collection since Windows 7</a:t>
          </a:r>
        </a:p>
      </dsp:txBody>
      <dsp:txXfrm>
        <a:off x="3207609" y="3313554"/>
        <a:ext cx="3202913" cy="745661"/>
      </dsp:txXfrm>
    </dsp:sp>
    <dsp:sp modelId="{F77AF5A7-9DDC-41CC-88BA-F5843716F7EA}">
      <dsp:nvSpPr>
        <dsp:cNvPr id="0" name=""/>
        <dsp:cNvSpPr/>
      </dsp:nvSpPr>
      <dsp:spPr>
        <a:xfrm>
          <a:off x="6410523" y="3313554"/>
          <a:ext cx="3202913" cy="745661"/>
        </a:xfrm>
        <a:prstGeom prst="rect">
          <a:avLst/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0904" tIns="21590" rIns="120904" bIns="21590" numCol="1" spcCol="1270" anchor="ctr" anchorCtr="0">
          <a:noAutofit/>
        </a:bodyPr>
        <a:lstStyle/>
        <a:p>
          <a:pPr marL="0" lvl="0" indent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700" kern="1200"/>
            <a:t>In case of SSD, unallocated space is arranged by TRIM operation</a:t>
          </a:r>
        </a:p>
      </dsp:txBody>
      <dsp:txXfrm>
        <a:off x="6410523" y="3313554"/>
        <a:ext cx="3202913" cy="745661"/>
      </dsp:txXfrm>
    </dsp:sp>
    <dsp:sp modelId="{29C58500-31A9-413F-99C7-E3BB6B411236}">
      <dsp:nvSpPr>
        <dsp:cNvPr id="0" name=""/>
        <dsp:cNvSpPr/>
      </dsp:nvSpPr>
      <dsp:spPr>
        <a:xfrm rot="10800000">
          <a:off x="0" y="1845"/>
          <a:ext cx="9618133" cy="2493102"/>
        </a:xfrm>
        <a:prstGeom prst="upArrowCallout">
          <a:avLst/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49352" tIns="149352" rIns="149352" bIns="149352" numCol="1" spcCol="1270" anchor="ctr" anchorCtr="0">
          <a:noAutofit/>
        </a:bodyPr>
        <a:lstStyle/>
        <a:p>
          <a:pPr marL="0" lvl="0" indent="0" algn="ctr" defTabSz="9334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100" kern="1200"/>
            <a:t>Equivalent to trace what files have been deleted from Staging area </a:t>
          </a:r>
        </a:p>
      </dsp:txBody>
      <dsp:txXfrm rot="10800000">
        <a:off x="0" y="1845"/>
        <a:ext cx="9618133" cy="161994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17B1314-171F-4DE5-ACD9-9D10C9CCDCE8}">
      <dsp:nvSpPr>
        <dsp:cNvPr id="0" name=""/>
        <dsp:cNvSpPr/>
      </dsp:nvSpPr>
      <dsp:spPr>
        <a:xfrm rot="5400000">
          <a:off x="3125805" y="-1035437"/>
          <a:ext cx="1112181" cy="34653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provides only last modified/access time of a file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Each</a:t>
          </a:r>
          <a:r>
            <a:rPr lang="en-US" sz="1600" i="1" kern="1200"/>
            <a:t> $MFT </a:t>
          </a:r>
          <a:r>
            <a:rPr lang="en-US" sz="1600" kern="1200"/>
            <a:t>entry = a file with attributes</a:t>
          </a:r>
        </a:p>
      </dsp:txBody>
      <dsp:txXfrm rot="-5400000">
        <a:off x="1949239" y="195421"/>
        <a:ext cx="3411022" cy="1003597"/>
      </dsp:txXfrm>
    </dsp:sp>
    <dsp:sp modelId="{81E07F78-A379-40DA-A325-95450657742C}">
      <dsp:nvSpPr>
        <dsp:cNvPr id="0" name=""/>
        <dsp:cNvSpPr/>
      </dsp:nvSpPr>
      <dsp:spPr>
        <a:xfrm>
          <a:off x="0" y="2106"/>
          <a:ext cx="1949239" cy="13902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/>
            <a:t>$MFT </a:t>
          </a:r>
          <a:r>
            <a:rPr lang="en-US" sz="1400" kern="1200"/>
            <a:t>(a different method to find staging area information)</a:t>
          </a:r>
        </a:p>
      </dsp:txBody>
      <dsp:txXfrm>
        <a:off x="67865" y="69971"/>
        <a:ext cx="1813509" cy="1254497"/>
      </dsp:txXfrm>
    </dsp:sp>
    <dsp:sp modelId="{A59F0D0C-9487-4F8B-829A-D9B989622CD2}">
      <dsp:nvSpPr>
        <dsp:cNvPr id="0" name=""/>
        <dsp:cNvSpPr/>
      </dsp:nvSpPr>
      <dsp:spPr>
        <a:xfrm rot="5400000">
          <a:off x="3125805" y="424301"/>
          <a:ext cx="1112181" cy="34653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using bit flags </a:t>
          </a:r>
        </a:p>
      </dsp:txBody>
      <dsp:txXfrm rot="-5400000">
        <a:off x="1949239" y="1655159"/>
        <a:ext cx="3411022" cy="1003597"/>
      </dsp:txXfrm>
    </dsp:sp>
    <dsp:sp modelId="{FCF34733-1E30-4233-88BD-B048A31D67A6}">
      <dsp:nvSpPr>
        <dsp:cNvPr id="0" name=""/>
        <dsp:cNvSpPr/>
      </dsp:nvSpPr>
      <dsp:spPr>
        <a:xfrm>
          <a:off x="0" y="1461845"/>
          <a:ext cx="1949239" cy="13902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/>
            <a:t>$Extend$UsnJrnl·$J </a:t>
          </a:r>
          <a:endParaRPr lang="en-US" sz="1400" kern="1200"/>
        </a:p>
      </dsp:txBody>
      <dsp:txXfrm>
        <a:off x="67865" y="1529710"/>
        <a:ext cx="1813509" cy="1254497"/>
      </dsp:txXfrm>
    </dsp:sp>
    <dsp:sp modelId="{90A9EBA1-44E0-4C67-B83B-09330E6F95B7}">
      <dsp:nvSpPr>
        <dsp:cNvPr id="0" name=""/>
        <dsp:cNvSpPr/>
      </dsp:nvSpPr>
      <dsp:spPr>
        <a:xfrm rot="5400000">
          <a:off x="3125805" y="1884040"/>
          <a:ext cx="1112181" cy="3465314"/>
        </a:xfrm>
        <a:prstGeom prst="round2SameRect">
          <a:avLst/>
        </a:prstGeom>
        <a:solidFill>
          <a:schemeClr val="accent1">
            <a:alpha val="90000"/>
            <a:tint val="4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1">
              <a:alpha val="90000"/>
              <a:tint val="4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30480" rIns="60960" bIns="30480" numCol="1" spcCol="1270" anchor="ctr" anchorCtr="0">
          <a:noAutofit/>
        </a:bodyPr>
        <a:lstStyle/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kern="1200"/>
            <a:t>Save a few hours of activity recorded in a </a:t>
          </a:r>
          <a:r>
            <a:rPr lang="en-US" sz="1600" i="1" kern="1200"/>
            <a:t>$LogFile</a:t>
          </a:r>
          <a:r>
            <a:rPr lang="en-US" sz="1600" kern="1200"/>
            <a:t>.</a:t>
          </a: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1600" i="1" kern="1200"/>
            <a:t>$LogFile </a:t>
          </a:r>
          <a:r>
            <a:rPr lang="en-US" sz="1600" kern="1200"/>
            <a:t>associate with </a:t>
          </a:r>
          <a:r>
            <a:rPr lang="en-US" sz="1600" i="1" kern="1200"/>
            <a:t>$MFT </a:t>
          </a:r>
          <a:r>
            <a:rPr lang="en-US" sz="1600" kern="1200"/>
            <a:t>and</a:t>
          </a:r>
          <a:r>
            <a:rPr lang="en-US" sz="1600" i="1" kern="1200"/>
            <a:t> $UsnJrnl</a:t>
          </a:r>
          <a:endParaRPr lang="en-US" sz="1600" kern="1200"/>
        </a:p>
      </dsp:txBody>
      <dsp:txXfrm rot="-5400000">
        <a:off x="1949239" y="3114898"/>
        <a:ext cx="3411022" cy="1003597"/>
      </dsp:txXfrm>
    </dsp:sp>
    <dsp:sp modelId="{168BF81A-E7B2-4EEF-8DA7-9225C5078D08}">
      <dsp:nvSpPr>
        <dsp:cNvPr id="0" name=""/>
        <dsp:cNvSpPr/>
      </dsp:nvSpPr>
      <dsp:spPr>
        <a:xfrm>
          <a:off x="0" y="2921584"/>
          <a:ext cx="1949239" cy="1390227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53340" tIns="26670" rIns="53340" bIns="2667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400" i="1" kern="1200"/>
            <a:t>$LogFile: </a:t>
          </a:r>
          <a:r>
            <a:rPr lang="en-US" sz="1400" kern="1200"/>
            <a:t>transaction log of NTFS for data integrity </a:t>
          </a:r>
        </a:p>
      </dsp:txBody>
      <dsp:txXfrm>
        <a:off x="67865" y="2989449"/>
        <a:ext cx="1813509" cy="1254497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4555297-C180-42CD-83B9-961D5D802D97}">
      <dsp:nvSpPr>
        <dsp:cNvPr id="0" name=""/>
        <dsp:cNvSpPr/>
      </dsp:nvSpPr>
      <dsp:spPr>
        <a:xfrm>
          <a:off x="1299066" y="479565"/>
          <a:ext cx="1944000" cy="1944000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A66C812B-1F03-48E3-96D7-6C1EE9B3327E}">
      <dsp:nvSpPr>
        <dsp:cNvPr id="0" name=""/>
        <dsp:cNvSpPr/>
      </dsp:nvSpPr>
      <dsp:spPr>
        <a:xfrm>
          <a:off x="111066" y="289391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There is a subfolder under the </a:t>
          </a:r>
          <a:r>
            <a:rPr lang="en-US" sz="2700" i="1" kern="1200"/>
            <a:t>../Burn/Burn</a:t>
          </a:r>
          <a:endParaRPr lang="en-US" sz="2700" kern="1200"/>
        </a:p>
      </dsp:txBody>
      <dsp:txXfrm>
        <a:off x="111066" y="2893916"/>
        <a:ext cx="4320000" cy="720000"/>
      </dsp:txXfrm>
    </dsp:sp>
    <dsp:sp modelId="{6966A6CE-586B-4F07-BB95-FC3493F36CD5}">
      <dsp:nvSpPr>
        <dsp:cNvPr id="0" name=""/>
        <dsp:cNvSpPr/>
      </dsp:nvSpPr>
      <dsp:spPr>
        <a:xfrm>
          <a:off x="6375066" y="479565"/>
          <a:ext cx="1944000" cy="1944000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4BCE166-585E-4D61-BDB6-95578AB79725}">
      <dsp:nvSpPr>
        <dsp:cNvPr id="0" name=""/>
        <dsp:cNvSpPr/>
      </dsp:nvSpPr>
      <dsp:spPr>
        <a:xfrm>
          <a:off x="5187066" y="2893916"/>
          <a:ext cx="432000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12001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700" kern="1200"/>
            <a:t>Find these deleted files</a:t>
          </a:r>
        </a:p>
      </dsp:txBody>
      <dsp:txXfrm>
        <a:off x="5187066" y="2893916"/>
        <a:ext cx="4320000" cy="720000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1FF7307-3465-478A-8C3E-FA8D9C3560A5}">
      <dsp:nvSpPr>
        <dsp:cNvPr id="0" name=""/>
        <dsp:cNvSpPr/>
      </dsp:nvSpPr>
      <dsp:spPr>
        <a:xfrm>
          <a:off x="0" y="3081380"/>
          <a:ext cx="9618133" cy="1011377"/>
        </a:xfrm>
        <a:prstGeom prst="rect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Three types of transaction records needed for maintain a clean state</a:t>
          </a:r>
        </a:p>
      </dsp:txBody>
      <dsp:txXfrm>
        <a:off x="0" y="3081380"/>
        <a:ext cx="9618133" cy="546144"/>
      </dsp:txXfrm>
    </dsp:sp>
    <dsp:sp modelId="{ED35EC03-D05C-4423-A922-CEB9B0B6542F}">
      <dsp:nvSpPr>
        <dsp:cNvPr id="0" name=""/>
        <dsp:cNvSpPr/>
      </dsp:nvSpPr>
      <dsp:spPr>
        <a:xfrm>
          <a:off x="4696" y="3607297"/>
          <a:ext cx="3202913" cy="465233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Check Point Record : the start record of transaction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after previous commit</a:t>
          </a:r>
        </a:p>
      </dsp:txBody>
      <dsp:txXfrm>
        <a:off x="4696" y="3607297"/>
        <a:ext cx="3202913" cy="465233"/>
      </dsp:txXfrm>
    </dsp:sp>
    <dsp:sp modelId="{7C9B9119-81AE-4FA9-BC1F-6CA402AB4CDA}">
      <dsp:nvSpPr>
        <dsp:cNvPr id="0" name=""/>
        <dsp:cNvSpPr/>
      </dsp:nvSpPr>
      <dsp:spPr>
        <a:xfrm>
          <a:off x="3207609" y="3607297"/>
          <a:ext cx="3202913" cy="465233"/>
        </a:xfrm>
        <a:prstGeom prst="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Update Record (updates have not performed yet): the middle records of transaction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information about any metadata updates before/about they happen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e.g., scheduled operations we mentioned earlier</a:t>
          </a:r>
        </a:p>
      </dsp:txBody>
      <dsp:txXfrm>
        <a:off x="3207609" y="3607297"/>
        <a:ext cx="3202913" cy="465233"/>
      </dsp:txXfrm>
    </dsp:sp>
    <dsp:sp modelId="{C3CD0995-E0CB-4C8C-A7AF-385244AB9748}">
      <dsp:nvSpPr>
        <dsp:cNvPr id="0" name=""/>
        <dsp:cNvSpPr/>
      </dsp:nvSpPr>
      <dsp:spPr>
        <a:xfrm>
          <a:off x="6410523" y="3607297"/>
          <a:ext cx="3202913" cy="465233"/>
        </a:xfrm>
        <a:prstGeom prst="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t" anchorCtr="0">
          <a:noAutofit/>
        </a:bodyPr>
        <a:lstStyle/>
        <a:p>
          <a:pPr marL="0" lvl="0" indent="0" algn="l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Commit Record : the last record of transaction</a:t>
          </a:r>
        </a:p>
        <a:p>
          <a:pPr marL="57150" lvl="1" indent="-57150" algn="l" defTabSz="2667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600" kern="1200"/>
            <a:t>when updates have been performed</a:t>
          </a:r>
        </a:p>
      </dsp:txBody>
      <dsp:txXfrm>
        <a:off x="6410523" y="3607297"/>
        <a:ext cx="3202913" cy="465233"/>
      </dsp:txXfrm>
    </dsp:sp>
    <dsp:sp modelId="{F4A24ECB-8AF8-4316-A906-8FAEE4145DE2}">
      <dsp:nvSpPr>
        <dsp:cNvPr id="0" name=""/>
        <dsp:cNvSpPr/>
      </dsp:nvSpPr>
      <dsp:spPr>
        <a:xfrm rot="10800000">
          <a:off x="0" y="1541052"/>
          <a:ext cx="9618133" cy="1555499"/>
        </a:xfrm>
        <a:prstGeom prst="upArrowCallou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900" kern="1200"/>
            <a:t>Multiple transaction operations are recorded sequentially</a:t>
          </a:r>
        </a:p>
      </dsp:txBody>
      <dsp:txXfrm rot="-10800000">
        <a:off x="0" y="1541052"/>
        <a:ext cx="9618133" cy="545980"/>
      </dsp:txXfrm>
    </dsp:sp>
    <dsp:sp modelId="{1C929070-4961-4F72-8896-B785C70A2240}">
      <dsp:nvSpPr>
        <dsp:cNvPr id="0" name=""/>
        <dsp:cNvSpPr/>
      </dsp:nvSpPr>
      <dsp:spPr>
        <a:xfrm>
          <a:off x="0" y="2087032"/>
          <a:ext cx="9618133" cy="465094"/>
        </a:xfrm>
        <a:prstGeom prst="rect">
          <a:avLst/>
        </a:prstGeom>
        <a:solidFill>
          <a:schemeClr val="accent5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5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6896" tIns="10160" rIns="56896" bIns="10160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each transaction operation recorded is called a transaction record</a:t>
          </a:r>
        </a:p>
      </dsp:txBody>
      <dsp:txXfrm>
        <a:off x="0" y="2087032"/>
        <a:ext cx="9618133" cy="465094"/>
      </dsp:txXfrm>
    </dsp:sp>
    <dsp:sp modelId="{3CD85710-5D85-4AE7-9B38-416BA320A4C6}">
      <dsp:nvSpPr>
        <dsp:cNvPr id="0" name=""/>
        <dsp:cNvSpPr/>
      </dsp:nvSpPr>
      <dsp:spPr>
        <a:xfrm rot="10800000">
          <a:off x="0" y="723"/>
          <a:ext cx="9618133" cy="1555499"/>
        </a:xfrm>
        <a:prstGeom prst="upArrowCallout">
          <a:avLst/>
        </a:prstGeom>
        <a:solidFill>
          <a:schemeClr val="accent4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35128" tIns="135128" rIns="135128" bIns="135128" numCol="1" spcCol="1270" anchor="ctr" anchorCtr="0">
          <a:noAutofit/>
        </a:bodyPr>
        <a:lstStyle/>
        <a:p>
          <a:pPr marL="0" lvl="0" indent="0" algn="ctr" defTabSz="8445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900" kern="1200"/>
            <a:t>NTFS records all NTFS operations-&gt; journaling of NTFS</a:t>
          </a:r>
          <a:endParaRPr lang="en-US" sz="1900" kern="1200"/>
        </a:p>
      </dsp:txBody>
      <dsp:txXfrm rot="10800000">
        <a:off x="0" y="723"/>
        <a:ext cx="9618133" cy="1010717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E3134AB-8578-47AB-845E-52851E035097}">
      <dsp:nvSpPr>
        <dsp:cNvPr id="0" name=""/>
        <dsp:cNvSpPr/>
      </dsp:nvSpPr>
      <dsp:spPr>
        <a:xfrm>
          <a:off x="2817" y="481915"/>
          <a:ext cx="2235464" cy="3129650"/>
        </a:xfrm>
        <a:prstGeom prst="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286" tIns="330200" rIns="174286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Install using </a:t>
          </a:r>
          <a:r>
            <a:rPr lang="en-US" sz="2200" i="1" kern="1200"/>
            <a:t>LogFileParser</a:t>
          </a:r>
          <a:endParaRPr lang="en-US" sz="2200" kern="1200"/>
        </a:p>
      </dsp:txBody>
      <dsp:txXfrm>
        <a:off x="2817" y="1671182"/>
        <a:ext cx="2235464" cy="1877790"/>
      </dsp:txXfrm>
    </dsp:sp>
    <dsp:sp modelId="{A1B3723B-F0B8-4231-A3E0-DA1A5F6EBA9B}">
      <dsp:nvSpPr>
        <dsp:cNvPr id="0" name=""/>
        <dsp:cNvSpPr/>
      </dsp:nvSpPr>
      <dsp:spPr>
        <a:xfrm>
          <a:off x="651102" y="794880"/>
          <a:ext cx="938895" cy="938895"/>
        </a:xfrm>
        <a:prstGeom prst="ellipse">
          <a:avLst/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200" tIns="12700" rIns="7320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1</a:t>
          </a:r>
        </a:p>
      </dsp:txBody>
      <dsp:txXfrm>
        <a:off x="788600" y="932378"/>
        <a:ext cx="663899" cy="663899"/>
      </dsp:txXfrm>
    </dsp:sp>
    <dsp:sp modelId="{3863C891-6CC0-45C6-824A-948BB3C23AF6}">
      <dsp:nvSpPr>
        <dsp:cNvPr id="0" name=""/>
        <dsp:cNvSpPr/>
      </dsp:nvSpPr>
      <dsp:spPr>
        <a:xfrm>
          <a:off x="2817" y="3611494"/>
          <a:ext cx="2235464" cy="72"/>
        </a:xfrm>
        <a:prstGeom prst="rect">
          <a:avLst/>
        </a:prstGeom>
        <a:solidFill>
          <a:schemeClr val="accent2">
            <a:hueOff val="136867"/>
            <a:satOff val="-782"/>
            <a:lumOff val="756"/>
            <a:alphaOff val="0"/>
          </a:schemeClr>
        </a:solidFill>
        <a:ln w="19050" cap="rnd" cmpd="sng" algn="ctr">
          <a:solidFill>
            <a:schemeClr val="accent2">
              <a:hueOff val="136867"/>
              <a:satOff val="-782"/>
              <a:lumOff val="75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784FA242-26E7-488C-B627-14AAF1B695A8}">
      <dsp:nvSpPr>
        <dsp:cNvPr id="0" name=""/>
        <dsp:cNvSpPr/>
      </dsp:nvSpPr>
      <dsp:spPr>
        <a:xfrm>
          <a:off x="2461828" y="481915"/>
          <a:ext cx="2235464" cy="3129650"/>
        </a:xfrm>
        <a:prstGeom prst="rect">
          <a:avLst/>
        </a:prstGeom>
        <a:solidFill>
          <a:schemeClr val="accent2">
            <a:tint val="40000"/>
            <a:alpha val="90000"/>
            <a:hueOff val="337043"/>
            <a:satOff val="3322"/>
            <a:lumOff val="317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337043"/>
              <a:satOff val="3322"/>
              <a:lumOff val="317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286" tIns="330200" rIns="174286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Extract </a:t>
          </a:r>
          <a:r>
            <a:rPr lang="en-US" sz="2200" i="1" kern="1200"/>
            <a:t>$LogFile</a:t>
          </a:r>
          <a:endParaRPr lang="en-US" sz="2200" kern="1200"/>
        </a:p>
      </dsp:txBody>
      <dsp:txXfrm>
        <a:off x="2461828" y="1671182"/>
        <a:ext cx="2235464" cy="1877790"/>
      </dsp:txXfrm>
    </dsp:sp>
    <dsp:sp modelId="{E1346586-A6C7-4379-8599-5A7722F955CD}">
      <dsp:nvSpPr>
        <dsp:cNvPr id="0" name=""/>
        <dsp:cNvSpPr/>
      </dsp:nvSpPr>
      <dsp:spPr>
        <a:xfrm>
          <a:off x="3110113" y="794880"/>
          <a:ext cx="938895" cy="938895"/>
        </a:xfrm>
        <a:prstGeom prst="ellipse">
          <a:avLst/>
        </a:prstGeom>
        <a:solidFill>
          <a:schemeClr val="accent2">
            <a:hueOff val="273733"/>
            <a:satOff val="-1564"/>
            <a:lumOff val="1513"/>
            <a:alphaOff val="0"/>
          </a:schemeClr>
        </a:solidFill>
        <a:ln w="19050" cap="rnd" cmpd="sng" algn="ctr">
          <a:solidFill>
            <a:schemeClr val="accent2">
              <a:hueOff val="273733"/>
              <a:satOff val="-1564"/>
              <a:lumOff val="151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200" tIns="12700" rIns="7320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2</a:t>
          </a:r>
        </a:p>
      </dsp:txBody>
      <dsp:txXfrm>
        <a:off x="3247611" y="932378"/>
        <a:ext cx="663899" cy="663899"/>
      </dsp:txXfrm>
    </dsp:sp>
    <dsp:sp modelId="{D9215292-32D5-4C8A-82CC-D4645E771902}">
      <dsp:nvSpPr>
        <dsp:cNvPr id="0" name=""/>
        <dsp:cNvSpPr/>
      </dsp:nvSpPr>
      <dsp:spPr>
        <a:xfrm>
          <a:off x="2461828" y="3611494"/>
          <a:ext cx="2235464" cy="72"/>
        </a:xfrm>
        <a:prstGeom prst="rect">
          <a:avLst/>
        </a:prstGeom>
        <a:solidFill>
          <a:schemeClr val="accent2">
            <a:hueOff val="410600"/>
            <a:satOff val="-2346"/>
            <a:lumOff val="2269"/>
            <a:alphaOff val="0"/>
          </a:schemeClr>
        </a:solidFill>
        <a:ln w="19050" cap="rnd" cmpd="sng" algn="ctr">
          <a:solidFill>
            <a:schemeClr val="accent2">
              <a:hueOff val="410600"/>
              <a:satOff val="-2346"/>
              <a:lumOff val="226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EC17C55-A198-4BDE-91B5-BC244FD43EBB}">
      <dsp:nvSpPr>
        <dsp:cNvPr id="0" name=""/>
        <dsp:cNvSpPr/>
      </dsp:nvSpPr>
      <dsp:spPr>
        <a:xfrm>
          <a:off x="4920839" y="481915"/>
          <a:ext cx="2235464" cy="3129650"/>
        </a:xfrm>
        <a:prstGeom prst="rect">
          <a:avLst/>
        </a:prstGeom>
        <a:solidFill>
          <a:schemeClr val="accent2">
            <a:tint val="40000"/>
            <a:alpha val="90000"/>
            <a:hueOff val="674087"/>
            <a:satOff val="6644"/>
            <a:lumOff val="634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674087"/>
              <a:satOff val="6644"/>
              <a:lumOff val="634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286" tIns="330200" rIns="174286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Parse </a:t>
          </a:r>
          <a:r>
            <a:rPr lang="en-US" sz="2200" i="1" kern="1200"/>
            <a:t>logfile.bin</a:t>
          </a:r>
          <a:r>
            <a:rPr lang="en-US" sz="2200" kern="1200"/>
            <a:t> extracted from </a:t>
          </a:r>
          <a:r>
            <a:rPr lang="en-US" sz="2200" i="1" kern="1200"/>
            <a:t>$Logfile </a:t>
          </a:r>
          <a:endParaRPr lang="en-US" sz="2200" kern="1200"/>
        </a:p>
      </dsp:txBody>
      <dsp:txXfrm>
        <a:off x="4920839" y="1671182"/>
        <a:ext cx="2235464" cy="1877790"/>
      </dsp:txXfrm>
    </dsp:sp>
    <dsp:sp modelId="{C205942D-B807-4B70-A66B-3FFB56A99407}">
      <dsp:nvSpPr>
        <dsp:cNvPr id="0" name=""/>
        <dsp:cNvSpPr/>
      </dsp:nvSpPr>
      <dsp:spPr>
        <a:xfrm>
          <a:off x="5569124" y="794880"/>
          <a:ext cx="938895" cy="938895"/>
        </a:xfrm>
        <a:prstGeom prst="ellipse">
          <a:avLst/>
        </a:prstGeom>
        <a:solidFill>
          <a:schemeClr val="accent2">
            <a:hueOff val="547467"/>
            <a:satOff val="-3129"/>
            <a:lumOff val="3026"/>
            <a:alphaOff val="0"/>
          </a:schemeClr>
        </a:solidFill>
        <a:ln w="19050" cap="rnd" cmpd="sng" algn="ctr">
          <a:solidFill>
            <a:schemeClr val="accent2">
              <a:hueOff val="547467"/>
              <a:satOff val="-3129"/>
              <a:lumOff val="3026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200" tIns="12700" rIns="7320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3</a:t>
          </a:r>
        </a:p>
      </dsp:txBody>
      <dsp:txXfrm>
        <a:off x="5706622" y="932378"/>
        <a:ext cx="663899" cy="663899"/>
      </dsp:txXfrm>
    </dsp:sp>
    <dsp:sp modelId="{EB9FC483-F3B2-4CBA-8F96-5A25D1922ABE}">
      <dsp:nvSpPr>
        <dsp:cNvPr id="0" name=""/>
        <dsp:cNvSpPr/>
      </dsp:nvSpPr>
      <dsp:spPr>
        <a:xfrm>
          <a:off x="4920839" y="3611494"/>
          <a:ext cx="2235464" cy="72"/>
        </a:xfrm>
        <a:prstGeom prst="rect">
          <a:avLst/>
        </a:prstGeom>
        <a:solidFill>
          <a:schemeClr val="accent2">
            <a:hueOff val="684334"/>
            <a:satOff val="-3911"/>
            <a:lumOff val="3782"/>
            <a:alphaOff val="0"/>
          </a:schemeClr>
        </a:solidFill>
        <a:ln w="19050" cap="rnd" cmpd="sng" algn="ctr">
          <a:solidFill>
            <a:schemeClr val="accent2">
              <a:hueOff val="684334"/>
              <a:satOff val="-3911"/>
              <a:lumOff val="3782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5E5343F4-0877-41EF-A621-25B5D0525801}">
      <dsp:nvSpPr>
        <dsp:cNvPr id="0" name=""/>
        <dsp:cNvSpPr/>
      </dsp:nvSpPr>
      <dsp:spPr>
        <a:xfrm>
          <a:off x="7379850" y="481915"/>
          <a:ext cx="2235464" cy="3129650"/>
        </a:xfrm>
        <a:prstGeom prst="rect">
          <a:avLst/>
        </a:prstGeom>
        <a:solidFill>
          <a:schemeClr val="accent2">
            <a:tint val="40000"/>
            <a:alpha val="90000"/>
            <a:hueOff val="1011130"/>
            <a:satOff val="9966"/>
            <a:lumOff val="951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1011130"/>
              <a:satOff val="9966"/>
              <a:lumOff val="951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74286" tIns="330200" rIns="174286" bIns="330200" numCol="1" spcCol="1270" anchor="t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/>
            <a:t>Analyze extracted </a:t>
          </a:r>
          <a:r>
            <a:rPr lang="en-US" sz="2200" i="1" kern="1200"/>
            <a:t>.csv</a:t>
          </a:r>
          <a:endParaRPr lang="en-US" sz="2200" kern="1200"/>
        </a:p>
      </dsp:txBody>
      <dsp:txXfrm>
        <a:off x="7379850" y="1671182"/>
        <a:ext cx="2235464" cy="1877790"/>
      </dsp:txXfrm>
    </dsp:sp>
    <dsp:sp modelId="{8DFF3654-5EF4-4F79-8CE7-33690FEAE1BD}">
      <dsp:nvSpPr>
        <dsp:cNvPr id="0" name=""/>
        <dsp:cNvSpPr/>
      </dsp:nvSpPr>
      <dsp:spPr>
        <a:xfrm>
          <a:off x="8028135" y="794880"/>
          <a:ext cx="938895" cy="938895"/>
        </a:xfrm>
        <a:prstGeom prst="ellipse">
          <a:avLst/>
        </a:prstGeom>
        <a:solidFill>
          <a:schemeClr val="accent2">
            <a:hueOff val="821200"/>
            <a:satOff val="-4693"/>
            <a:lumOff val="4539"/>
            <a:alphaOff val="0"/>
          </a:schemeClr>
        </a:solidFill>
        <a:ln w="19050" cap="rnd" cmpd="sng" algn="ctr">
          <a:solidFill>
            <a:schemeClr val="accent2">
              <a:hueOff val="821200"/>
              <a:satOff val="-4693"/>
              <a:lumOff val="4539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3200" tIns="12700" rIns="73200" bIns="12700" numCol="1" spcCol="1270" anchor="ctr" anchorCtr="0">
          <a:noAutofit/>
        </a:bodyPr>
        <a:lstStyle/>
        <a:p>
          <a:pPr marL="0" lvl="0" indent="0" algn="ctr" defTabSz="2133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4800" kern="1200"/>
            <a:t>4</a:t>
          </a:r>
        </a:p>
      </dsp:txBody>
      <dsp:txXfrm>
        <a:off x="8165633" y="932378"/>
        <a:ext cx="663899" cy="663899"/>
      </dsp:txXfrm>
    </dsp:sp>
    <dsp:sp modelId="{1AB08C51-F164-4F84-A359-22C30E892778}">
      <dsp:nvSpPr>
        <dsp:cNvPr id="0" name=""/>
        <dsp:cNvSpPr/>
      </dsp:nvSpPr>
      <dsp:spPr>
        <a:xfrm>
          <a:off x="7379850" y="3611494"/>
          <a:ext cx="2235464" cy="72"/>
        </a:xfrm>
        <a:prstGeom prst="rect">
          <a:avLst/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accent2">
              <a:hueOff val="958067"/>
              <a:satOff val="-5475"/>
              <a:lumOff val="529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735BF79-DAFC-437D-93B7-67084A1451BB}">
      <dsp:nvSpPr>
        <dsp:cNvPr id="0" name=""/>
        <dsp:cNvSpPr/>
      </dsp:nvSpPr>
      <dsp:spPr>
        <a:xfrm>
          <a:off x="0" y="665190"/>
          <a:ext cx="9618133" cy="1228044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914969C9-D4E0-444B-80B2-2DA5203C2A34}">
      <dsp:nvSpPr>
        <dsp:cNvPr id="0" name=""/>
        <dsp:cNvSpPr/>
      </dsp:nvSpPr>
      <dsp:spPr>
        <a:xfrm>
          <a:off x="371483" y="941500"/>
          <a:ext cx="675424" cy="675424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C096AD5-FD87-4D71-A785-B1EAC6EC37E4}">
      <dsp:nvSpPr>
        <dsp:cNvPr id="0" name=""/>
        <dsp:cNvSpPr/>
      </dsp:nvSpPr>
      <dsp:spPr>
        <a:xfrm>
          <a:off x="1418391" y="665190"/>
          <a:ext cx="819974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The log does not contain user data that is non-resident and stored in a cluster</a:t>
          </a:r>
          <a:endParaRPr lang="en-US" sz="2200" kern="1200"/>
        </a:p>
      </dsp:txBody>
      <dsp:txXfrm>
        <a:off x="1418391" y="665190"/>
        <a:ext cx="8199741" cy="1228044"/>
      </dsp:txXfrm>
    </dsp:sp>
    <dsp:sp modelId="{A4BE6C69-A46C-4A08-8754-3DF64B30878D}">
      <dsp:nvSpPr>
        <dsp:cNvPr id="0" name=""/>
        <dsp:cNvSpPr/>
      </dsp:nvSpPr>
      <dsp:spPr>
        <a:xfrm>
          <a:off x="0" y="2200246"/>
          <a:ext cx="9618133" cy="1228044"/>
        </a:xfrm>
        <a:prstGeom prst="roundRect">
          <a:avLst>
            <a:gd name="adj" fmla="val 10000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0FBD53A-75AD-4CE2-B408-BE6F9B199EC4}">
      <dsp:nvSpPr>
        <dsp:cNvPr id="0" name=""/>
        <dsp:cNvSpPr/>
      </dsp:nvSpPr>
      <dsp:spPr>
        <a:xfrm>
          <a:off x="371483" y="2476556"/>
          <a:ext cx="675424" cy="675424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FB6EE017-9DB0-40E1-A583-D45BF043EB1E}">
      <dsp:nvSpPr>
        <dsp:cNvPr id="0" name=""/>
        <dsp:cNvSpPr/>
      </dsp:nvSpPr>
      <dsp:spPr>
        <a:xfrm>
          <a:off x="1418391" y="2200246"/>
          <a:ext cx="4328159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/>
            <a:t>It does store the content of resident attributes, so it can be used to recover recent changes</a:t>
          </a:r>
          <a:endParaRPr lang="en-US" sz="2200" kern="1200"/>
        </a:p>
      </dsp:txBody>
      <dsp:txXfrm>
        <a:off x="1418391" y="2200246"/>
        <a:ext cx="4328159" cy="1228044"/>
      </dsp:txXfrm>
    </dsp:sp>
    <dsp:sp modelId="{2247A454-B730-4264-8711-AE488FBE2EB9}">
      <dsp:nvSpPr>
        <dsp:cNvPr id="0" name=""/>
        <dsp:cNvSpPr/>
      </dsp:nvSpPr>
      <dsp:spPr>
        <a:xfrm>
          <a:off x="5746551" y="2200246"/>
          <a:ext cx="3871581" cy="1228044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9968" tIns="129968" rIns="129968" bIns="129968" numCol="1" spcCol="1270" anchor="ctr" anchorCtr="0">
          <a:noAutofit/>
        </a:bodyPr>
        <a:lstStyle/>
        <a:p>
          <a:pPr marL="0" lvl="0" indent="0" algn="l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700" kern="1200"/>
            <a:t>e.g., when modify a file content , if changes are small and can fit in resident $DATA </a:t>
          </a:r>
          <a:endParaRPr lang="en-US" sz="1700" kern="1200"/>
        </a:p>
      </dsp:txBody>
      <dsp:txXfrm>
        <a:off x="5746551" y="2200246"/>
        <a:ext cx="3871581" cy="1228044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672A2C-6D2F-4EF4-BB85-9116CDC844FD}">
      <dsp:nvSpPr>
        <dsp:cNvPr id="0" name=""/>
        <dsp:cNvSpPr/>
      </dsp:nvSpPr>
      <dsp:spPr>
        <a:xfrm>
          <a:off x="0" y="0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$Logfile has deleted file names and $MFT entry IDs</a:t>
          </a:r>
        </a:p>
      </dsp:txBody>
      <dsp:txXfrm>
        <a:off x="53952" y="53952"/>
        <a:ext cx="6271493" cy="1734162"/>
      </dsp:txXfrm>
    </dsp:sp>
    <dsp:sp modelId="{B0EC2A82-F808-4BFE-8C0F-DD08BA355ECC}">
      <dsp:nvSpPr>
        <dsp:cNvPr id="0" name=""/>
        <dsp:cNvSpPr/>
      </dsp:nvSpPr>
      <dsp:spPr>
        <a:xfrm>
          <a:off x="1442719" y="2251415"/>
          <a:ext cx="8175413" cy="1842066"/>
        </a:xfrm>
        <a:prstGeom prst="roundRect">
          <a:avLst>
            <a:gd name="adj" fmla="val 10000"/>
          </a:avLst>
        </a:prstGeom>
        <a:solidFill>
          <a:schemeClr val="accent2">
            <a:hueOff val="958067"/>
            <a:satOff val="-5475"/>
            <a:lumOff val="5295"/>
            <a:alphaOff val="0"/>
          </a:schemeClr>
        </a:solidFill>
        <a:ln w="19050" cap="rnd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10490" tIns="110490" rIns="110490" bIns="110490" numCol="1" spcCol="1270" anchor="ctr" anchorCtr="0">
          <a:noAutofit/>
        </a:bodyPr>
        <a:lstStyle/>
        <a:p>
          <a:pPr marL="0" lvl="0" indent="0" algn="l" defTabSz="1289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900" kern="1200"/>
            <a:t>We rely on </a:t>
          </a:r>
          <a:r>
            <a:rPr lang="en-US" sz="2900" i="1" kern="1200"/>
            <a:t>$UsnJrnl t</a:t>
          </a:r>
          <a:r>
            <a:rPr lang="en-US" sz="2900" kern="1200"/>
            <a:t>o determine if a deleted file was resided in a specific folder</a:t>
          </a:r>
        </a:p>
      </dsp:txBody>
      <dsp:txXfrm>
        <a:off x="1496671" y="2305367"/>
        <a:ext cx="5427445" cy="1734162"/>
      </dsp:txXfrm>
    </dsp:sp>
    <dsp:sp modelId="{340A7E8E-5708-4D9E-9735-5D3417E3DB5B}">
      <dsp:nvSpPr>
        <dsp:cNvPr id="0" name=""/>
        <dsp:cNvSpPr/>
      </dsp:nvSpPr>
      <dsp:spPr>
        <a:xfrm>
          <a:off x="6978069" y="1448069"/>
          <a:ext cx="1197343" cy="1197343"/>
        </a:xfrm>
        <a:prstGeom prst="downArrow">
          <a:avLst>
            <a:gd name="adj1" fmla="val 55000"/>
            <a:gd name="adj2" fmla="val 45000"/>
          </a:avLst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19050" cap="rnd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1600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3600" kern="1200"/>
        </a:p>
      </dsp:txBody>
      <dsp:txXfrm>
        <a:off x="7247471" y="1448069"/>
        <a:ext cx="658539" cy="901001"/>
      </dsp:txXfrm>
    </dsp:sp>
  </dsp:spTree>
</dsp:drawing>
</file>

<file path=ppt/diagrams/drawing9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92D083F-F208-4EE9-8451-717D28A9ECEA}">
      <dsp:nvSpPr>
        <dsp:cNvPr id="0" name=""/>
        <dsp:cNvSpPr/>
      </dsp:nvSpPr>
      <dsp:spPr>
        <a:xfrm>
          <a:off x="943814" y="1023643"/>
          <a:ext cx="1002102" cy="1002102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0EB2E13C-C66A-4EB9-90AB-852EBD2F5A58}">
      <dsp:nvSpPr>
        <dsp:cNvPr id="0" name=""/>
        <dsp:cNvSpPr/>
      </dsp:nvSpPr>
      <dsp:spPr>
        <a:xfrm>
          <a:off x="13290" y="2113731"/>
          <a:ext cx="2863149" cy="429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The mounted CD device is D:\</a:t>
          </a:r>
        </a:p>
      </dsp:txBody>
      <dsp:txXfrm>
        <a:off x="13290" y="2113731"/>
        <a:ext cx="2863149" cy="429472"/>
      </dsp:txXfrm>
    </dsp:sp>
    <dsp:sp modelId="{A07D1A6E-BE01-4E41-A3F7-0AB1588DD89A}">
      <dsp:nvSpPr>
        <dsp:cNvPr id="0" name=""/>
        <dsp:cNvSpPr/>
      </dsp:nvSpPr>
      <dsp:spPr>
        <a:xfrm>
          <a:off x="13290" y="2584128"/>
          <a:ext cx="2863149" cy="485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t-BR" sz="1200" i="1" kern="1200"/>
            <a:t>rip.pl –r SYSTEM –o mountdev</a:t>
          </a:r>
          <a:endParaRPr lang="en-US" sz="1200" kern="1200"/>
        </a:p>
      </dsp:txBody>
      <dsp:txXfrm>
        <a:off x="13290" y="2584128"/>
        <a:ext cx="2863149" cy="485710"/>
      </dsp:txXfrm>
    </dsp:sp>
    <dsp:sp modelId="{F4279F58-39FF-4EBF-9726-4375E4D48488}">
      <dsp:nvSpPr>
        <dsp:cNvPr id="0" name=""/>
        <dsp:cNvSpPr/>
      </dsp:nvSpPr>
      <dsp:spPr>
        <a:xfrm>
          <a:off x="4308015" y="1023643"/>
          <a:ext cx="1002102" cy="1002102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B5F921B-A3EB-4200-BABB-752CDB7BF88F}">
      <dsp:nvSpPr>
        <dsp:cNvPr id="0" name=""/>
        <dsp:cNvSpPr/>
      </dsp:nvSpPr>
      <dsp:spPr>
        <a:xfrm>
          <a:off x="3377491" y="2113731"/>
          <a:ext cx="2863149" cy="429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Recently opened file accessed using </a:t>
          </a:r>
          <a:r>
            <a:rPr lang="en-US" sz="1600" i="1" kern="1200"/>
            <a:t>.lnk</a:t>
          </a:r>
          <a:endParaRPr lang="en-US" sz="1600" kern="1200"/>
        </a:p>
      </dsp:txBody>
      <dsp:txXfrm>
        <a:off x="3377491" y="2113731"/>
        <a:ext cx="2863149" cy="429472"/>
      </dsp:txXfrm>
    </dsp:sp>
    <dsp:sp modelId="{AADD9420-A8F0-41A3-85F8-678FF78EE325}">
      <dsp:nvSpPr>
        <dsp:cNvPr id="0" name=""/>
        <dsp:cNvSpPr/>
      </dsp:nvSpPr>
      <dsp:spPr>
        <a:xfrm>
          <a:off x="3377491" y="2584128"/>
          <a:ext cx="2863149" cy="485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/>
            <a:t>\User\informant\AppData\Roaming\Microsoft\Windows\Recent\*.lnk</a:t>
          </a:r>
          <a:endParaRPr lang="en-US" sz="1200" kern="1200"/>
        </a:p>
      </dsp:txBody>
      <dsp:txXfrm>
        <a:off x="3377491" y="2584128"/>
        <a:ext cx="2863149" cy="485710"/>
      </dsp:txXfrm>
    </dsp:sp>
    <dsp:sp modelId="{0F4FEFFF-771B-45C7-B7A9-B1F4687C52FE}">
      <dsp:nvSpPr>
        <dsp:cNvPr id="0" name=""/>
        <dsp:cNvSpPr/>
      </dsp:nvSpPr>
      <dsp:spPr>
        <a:xfrm>
          <a:off x="7672216" y="1023643"/>
          <a:ext cx="1002102" cy="1002102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a:blipFill>
        <a:ln w="19050" cap="rnd" cmpd="sng" algn="ctr">
          <a:noFill/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E33B0C51-8475-4B6E-A24B-BD653C796327}">
      <dsp:nvSpPr>
        <dsp:cNvPr id="0" name=""/>
        <dsp:cNvSpPr/>
      </dsp:nvSpPr>
      <dsp:spPr>
        <a:xfrm>
          <a:off x="6741692" y="2113731"/>
          <a:ext cx="2863149" cy="429472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  <a:defRPr b="1"/>
          </a:pPr>
          <a:r>
            <a:rPr lang="en-US" sz="1600" kern="1200"/>
            <a:t>Jumplist</a:t>
          </a:r>
        </a:p>
      </dsp:txBody>
      <dsp:txXfrm>
        <a:off x="6741692" y="2113731"/>
        <a:ext cx="2863149" cy="429472"/>
      </dsp:txXfrm>
    </dsp:sp>
    <dsp:sp modelId="{9B9B2EA0-BA01-405E-949B-05F6E08AFAF6}">
      <dsp:nvSpPr>
        <dsp:cNvPr id="0" name=""/>
        <dsp:cNvSpPr/>
      </dsp:nvSpPr>
      <dsp:spPr>
        <a:xfrm>
          <a:off x="6741692" y="2584128"/>
          <a:ext cx="2863149" cy="48571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200" i="1" kern="1200"/>
            <a:t>\User\informant\AppData\Roaming\Microsoft\Windows\Recent\AutomaticDestinations</a:t>
          </a:r>
          <a:endParaRPr lang="en-US" sz="1200" kern="1200"/>
        </a:p>
      </dsp:txBody>
      <dsp:txXfrm>
        <a:off x="6741692" y="2584128"/>
        <a:ext cx="2863149" cy="4857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ierarchy2">
  <dgm:title val=""/>
  <dgm:desc val=""/>
  <dgm:catLst>
    <dgm:cat type="hierarchy" pri="5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" destId="22" srcOrd="1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3" srcId="1" destId="11" srcOrd="0" destOrd="0"/>
        <dgm:cxn modelId="14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21"/>
        <dgm:pt modelId="211"/>
        <dgm:pt modelId="3"/>
        <dgm:pt modelId="31"/>
        <dgm:pt modelId="311"/>
      </dgm:ptLst>
      <dgm:cxnLst>
        <dgm:cxn modelId="4" srcId="0" destId="1" srcOrd="0" destOrd="0"/>
        <dgm:cxn modelId="5" srcId="1" destId="2" srcOrd="0" destOrd="0"/>
        <dgm:cxn modelId="6" srcId="1" destId="3" srcOrd="1" destOrd="0"/>
        <dgm:cxn modelId="23" srcId="2" destId="21" srcOrd="0" destOrd="0"/>
        <dgm:cxn modelId="24" srcId="21" destId="211" srcOrd="0" destOrd="0"/>
        <dgm:cxn modelId="33" srcId="3" destId="31" srcOrd="0" destOrd="0"/>
        <dgm:cxn modelId="34" srcId="31" destId="31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 val="exact"/>
    </dgm:varLst>
    <dgm:choose name="Name0">
      <dgm:if name="Name1" func="var" arg="dir" op="equ" val="norm">
        <dgm:alg type="hierChild">
          <dgm:param type="linDir" val="fromT"/>
          <dgm:param type="chAlign" val="l"/>
        </dgm:alg>
      </dgm:if>
      <dgm:else name="Name2">
        <dgm:alg type="hierChild">
          <dgm:param type="linDir" val="fromT"/>
          <dgm:param type="ch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des" ptType="node" refType="h"/>
      <dgm:constr type="w" for="des" ptType="node" refType="h" refFor="des" refPtType="node" fact="2"/>
      <dgm:constr type="sibSp" refType="h" refFor="des" refPtType="node" op="equ" fact="0.15"/>
      <dgm:constr type="sibSp" for="des" forName="level2hierChild" refType="h" refFor="des" refPtType="node" op="equ" fact="0.15"/>
      <dgm:constr type="sibSp" for="des" forName="level3hierChild" refType="h" refFor="des" refPtType="node" op="equ" fact="0.15"/>
      <dgm:constr type="sp" for="des" forName="root1" refType="w" refFor="des" refPtType="node" fact="0.4"/>
      <dgm:constr type="sp" for="des" forName="root2" refType="sp" refFor="des" refForName="root1" op="equ"/>
      <dgm:constr type="primFontSz" for="des" ptType="node" op="equ" val="65"/>
      <dgm:constr type="primFontSz" for="des" forName="connTx" op="equ" val="55"/>
      <dgm:constr type="primFontSz" for="des" forName="connTx" refType="primFontSz" refFor="des" refPtType="node" op="lte" fact="0.8"/>
    </dgm:constrLst>
    <dgm:ruleLst/>
    <dgm:forEach name="Name3" axis="ch">
      <dgm:forEach name="Name4" axis="self" ptType="node">
        <dgm:layoutNode name="root1">
          <dgm:choose name="Name5">
            <dgm:if name="Name6" func="var" arg="dir" op="equ" val="norm">
              <dgm:alg type="hierRoot">
                <dgm:param type="hierAlign" val="lCtrCh"/>
              </dgm:alg>
            </dgm:if>
            <dgm:else name="Name7">
              <dgm:alg type="hierRoot">
                <dgm:param type="hierAlign" val="rCtrCh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/>
          <dgm:ruleLst/>
          <dgm:layoutNode name="LevelOneTextNode" styleLbl="node0">
            <dgm:varLst>
              <dgm:chPref val="3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self"/>
            <dgm:constrLst>
              <dgm:constr type="tMarg" refType="primFontSz" fact="0.05"/>
              <dgm:constr type="bMarg" refType="primFontSz" fact="0.05"/>
              <dgm:constr type="lMarg" refType="primFontSz" fact="0.05"/>
              <dgm:constr type="rMarg" refType="primFontSz" fact="0.05"/>
            </dgm:constrLst>
            <dgm:ruleLst>
              <dgm:rule type="primFontSz" val="5" fact="NaN" max="NaN"/>
            </dgm:ruleLst>
          </dgm:layoutNode>
          <dgm:layoutNode name="level2hierChild">
            <dgm:choose name="Name8">
              <dgm:if name="Name9" func="var" arg="dir" op="equ" val="norm">
                <dgm:alg type="hierChild">
                  <dgm:param type="linDir" val="fromT"/>
                  <dgm:param type="chAlign" val="l"/>
                </dgm:alg>
              </dgm:if>
              <dgm:else name="Name10">
                <dgm:alg type="hierChild">
                  <dgm:param type="linDir" val="fromT"/>
                  <dgm:param type="chAlign" val="r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eat" axis="ch">
              <dgm:forEach name="Name11" axis="self" ptType="parTrans" cnt="1">
                <dgm:layoutNode name="conn2-1">
                  <dgm:choose name="Name12">
                    <dgm:if name="Name13" func="var" arg="dir" op="equ" val="norm">
                      <dgm:alg type="conn">
                        <dgm:param type="dim" val="1D"/>
                        <dgm:param type="begPts" val="midR"/>
                        <dgm:param type="endPts" val="midL"/>
                        <dgm:param type="endSty" val="noArr"/>
                      </dgm:alg>
                    </dgm:if>
                    <dgm:else name="Name14">
                      <dgm:alg type="conn">
                        <dgm:param type="dim" val="1D"/>
                        <dgm:param type="begPts" val="midL"/>
                        <dgm:param type="endPts" val="midR"/>
                        <dgm:param type="endSty" val="noAr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w" val="1"/>
                    <dgm:constr type="h" val="5"/>
                    <dgm:constr type="connDist"/>
                    <dgm:constr type="begPad"/>
                    <dgm:constr type="endPad"/>
                    <dgm:constr type="userA" for="ch" refType="connDist"/>
                  </dgm:constrLst>
                  <dgm:ruleLst/>
                  <dgm:layoutNode name="connTx">
                    <dgm:alg type="tx">
                      <dgm:param type="autoTxRot" val="grav"/>
                    </dgm:alg>
                    <dgm:shape xmlns:r="http://schemas.openxmlformats.org/officeDocument/2006/relationships" type="rect" r:blip="" hideGeom="1">
                      <dgm:adjLst/>
                    </dgm:shape>
                    <dgm:presOf axis="self"/>
                    <dgm:constrLst>
                      <dgm:constr type="userA"/>
                      <dgm:constr type="w" refType="userA" fact="0.05"/>
                      <dgm:constr type="h" refType="userA" fact="0.05"/>
                      <dgm:constr type="lMarg" val="1"/>
                      <dgm:constr type="rMarg" val="1"/>
                      <dgm:constr type="tMarg"/>
                      <dgm:constr type="bMarg"/>
                    </dgm:constrLst>
                    <dgm:ruleLst>
                      <dgm:rule type="h" val="NaN" fact="0.25" max="NaN"/>
                      <dgm:rule type="w" val="NaN" fact="0.8" max="NaN"/>
                      <dgm:rule type="primFontSz" val="5" fact="NaN" max="NaN"/>
                    </dgm:ruleLst>
                  </dgm:layoutNode>
                </dgm:layoutNode>
              </dgm:forEach>
              <dgm:forEach name="Name15" axis="self" ptType="node">
                <dgm:layoutNode name="root2">
                  <dgm:choose name="Name16">
                    <dgm:if name="Name17" func="var" arg="dir" op="equ" val="norm">
                      <dgm:alg type="hierRoot">
                        <dgm:param type="hierAlign" val="lCtrCh"/>
                      </dgm:alg>
                    </dgm:if>
                    <dgm:else name="Name18">
                      <dgm:alg type="hierRoot">
                        <dgm:param type="hierAlign" val="rCtrCh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layoutNode name="LevelTwoTextNode">
                    <dgm:varLst>
                      <dgm:chPref val="3"/>
                    </dgm:varLst>
                    <dgm:alg type="tx"/>
                    <dgm:shape xmlns:r="http://schemas.openxmlformats.org/officeDocument/2006/relationships" type="roundRect" r:blip="">
                      <dgm:adjLst>
                        <dgm:adj idx="1" val="0.1"/>
                      </dgm:adjLst>
                    </dgm:shape>
                    <dgm:presOf axis="self"/>
                    <dgm:constrLst>
                      <dgm:constr type="tMarg" refType="primFontSz" fact="0.05"/>
                      <dgm:constr type="bMarg" refType="primFontSz" fact="0.05"/>
                      <dgm:constr type="lMarg" refType="primFontSz" fact="0.05"/>
                      <dgm:constr type="r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level3hierChild">
                    <dgm:choose name="Name19">
                      <dgm:if name="Name20" func="var" arg="dir" op="equ" val="norm">
                        <dgm:alg type="hierChild">
                          <dgm:param type="linDir" val="fromT"/>
                          <dgm:param type="chAlign" val="l"/>
                        </dgm:alg>
                      </dgm:if>
                      <dgm:else name="Name21">
                        <dgm:alg type="hierChild">
                          <dgm:param type="linDir" val="fromT"/>
                          <dgm:param type="chAlign" val="r"/>
                        </dgm:alg>
                      </dgm:else>
                    </dgm:choose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  <dgm:forEach name="Name22" ref="repeat"/>
                  </dgm:layoutNode>
                </dgm:layoutNode>
              </dgm:forEach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18/2/layout/IconLabelList">
  <dgm:title val="Icon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2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50"/>
          <dgm:constr type="h" for="des" forName="compNode" op="equ"/>
          <dgm:constr type="h" for="des" forName="textRect" op="equ"/>
        </dgm:constrLst>
      </dgm:if>
      <dgm:if name="Name5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6"/>
          <dgm:constr type="h" for="des" forName="compNode" op="equ"/>
          <dgm:constr type="h" for="des" forName="textRect" op="equ"/>
        </dgm:constrLst>
      </dgm:if>
      <dgm:else name="Name6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7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4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h" for="ch" forName="spaceRect" refType="h" fact="0.15"/>
          <dgm:constr type="w" for="ch" forName="spaceRect" refType="w"/>
          <dgm:constr type="l" for="ch" forName="spaceRect"/>
          <dgm:constr type="t" for="ch" forName="spaceRect" refType="b" refFor="ch" refForName="icon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8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</dgm1612:lstStyle>
    </a:ext>
  </dgm:extLst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process4">
  <dgm:title val=""/>
  <dgm:desc val=""/>
  <dgm:catLst>
    <dgm:cat type="process" pri="16000"/>
    <dgm:cat type="list" pri="20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alg type="lin">
      <dgm:param type="linDir" val="fromB"/>
    </dgm:alg>
    <dgm:shape xmlns:r="http://schemas.openxmlformats.org/officeDocument/2006/relationships" r:blip="">
      <dgm:adjLst/>
    </dgm:shape>
    <dgm:presOf/>
    <dgm:constrLst>
      <dgm:constr type="h" for="ch" forName="boxAndChildren" refType="h"/>
      <dgm:constr type="h" for="ch" forName="arrowAndChildren" refType="h" refFor="ch" refForName="boxAndChildren" op="equ" fact="1.538"/>
      <dgm:constr type="w" for="ch" forName="arrowAndChildren" refType="w"/>
      <dgm:constr type="w" for="ch" forName="boxAndChildren" refType="w"/>
      <dgm:constr type="h" for="ch" forName="sp" refType="h" fact="-0.015"/>
      <dgm:constr type="primFontSz" for="des" forName="parentTextBox" val="65"/>
      <dgm:constr type="primFontSz" for="des" forName="parentTextArrow" refType="primFontSz" refFor="des" refForName="parentTextBox" op="equ"/>
      <dgm:constr type="primFontSz" for="des" forName="childTextArrow" val="65"/>
      <dgm:constr type="primFontSz" for="des" forName="childTextBox" refType="primFontSz" refFor="des" refForName="childTextArrow" op="equ"/>
    </dgm:constrLst>
    <dgm:ruleLst/>
    <dgm:forEach name="Name1" axis="ch" ptType="node" st="-1" step="-1">
      <dgm:choose name="Name2">
        <dgm:if name="Name3" axis="self" ptType="node" func="revPos" op="equ" val="1">
          <dgm:layoutNode name="boxAndChildren">
            <dgm:alg type="composite"/>
            <dgm:shape xmlns:r="http://schemas.openxmlformats.org/officeDocument/2006/relationships" r:blip="">
              <dgm:adjLst/>
            </dgm:shape>
            <dgm:presOf/>
            <dgm:choose name="Name4">
              <dgm:if name="Name5" axis="ch" ptType="node" func="cnt" op="gte" val="1">
                <dgm:constrLst>
                  <dgm:constr type="w" for="ch" forName="parentTextBox" refType="w"/>
                  <dgm:constr type="h" for="ch" forName="parentTextBox" refType="h" fact="0.54"/>
                  <dgm:constr type="t" for="ch" forName="parentTextBox"/>
                  <dgm:constr type="w" for="ch" forName="entireBox" refType="w"/>
                  <dgm:constr type="h" for="ch" forName="entireBox" refType="h"/>
                  <dgm:constr type="w" for="ch" forName="descendantBox" refType="w"/>
                  <dgm:constr type="b" for="ch" forName="descendantBox" refType="h" fact="0.98"/>
                  <dgm:constr type="h" for="ch" forName="descendantBox" refType="h" fact="0.46"/>
                </dgm:constrLst>
              </dgm:if>
              <dgm:else name="Name6">
                <dgm:constrLst>
                  <dgm:constr type="w" for="ch" forName="parentTextBox" refType="w"/>
                  <dgm:constr type="h" for="ch" forName="parentTextBox" refType="h"/>
                </dgm:constrLst>
              </dgm:else>
            </dgm:choose>
            <dgm:ruleLst/>
            <dgm:layoutNode name="parentTextBox">
              <dgm:alg type="tx"/>
              <dgm:choose name="Name7">
                <dgm:if name="Name8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9">
                  <dgm:shape xmlns:r="http://schemas.openxmlformats.org/officeDocument/2006/relationships" type="rec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10">
              <dgm:if name="Name11" axis="ch" ptType="node" func="cnt" op="gte" val="1">
                <dgm:layoutNode name="entireBox">
                  <dgm:alg type="sp"/>
                  <dgm:shape xmlns:r="http://schemas.openxmlformats.org/officeDocument/2006/relationships" type="rect" r:blip="">
                    <dgm:adjLst/>
                  </dgm:shape>
                  <dgm:presOf axis="self"/>
                  <dgm:constrLst/>
                  <dgm:ruleLst/>
                </dgm:layoutNode>
                <dgm:layoutNode name="descendantBox" styleLbl="fgAccFollowNode1">
                  <dgm:choose name="Name12">
                    <dgm:if name="Name13" func="var" arg="dir" op="equ" val="norm">
                      <dgm:alg type="lin"/>
                    </dgm:if>
                    <dgm:else name="Name14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Box" refType="w"/>
                    <dgm:constr type="h" for="ch" forName="childTextBox" refType="h"/>
                  </dgm:constrLst>
                  <dgm:ruleLst/>
                  <dgm:forEach name="Name15" axis="ch" ptType="node">
                    <dgm:layoutNode name="childTextBox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16"/>
            </dgm:choose>
          </dgm:layoutNode>
        </dgm:if>
        <dgm:else name="Name17">
          <dgm:layoutNode name="arrowAndChildren">
            <dgm:alg type="composite"/>
            <dgm:shape xmlns:r="http://schemas.openxmlformats.org/officeDocument/2006/relationships" r:blip="">
              <dgm:adjLst/>
            </dgm:shape>
            <dgm:presOf/>
            <dgm:choose name="Name18">
              <dgm:if name="Name19" axis="ch" ptType="node" func="cnt" op="gte" val="1">
                <dgm:constrLst>
                  <dgm:constr type="w" for="ch" forName="parentTextArrow" refType="w"/>
                  <dgm:constr type="t" for="ch" forName="parentTextArrow"/>
                  <dgm:constr type="h" for="ch" forName="parentTextArrow" refType="h" fact="0.351"/>
                  <dgm:constr type="w" for="ch" forName="arrow" refType="w"/>
                  <dgm:constr type="h" for="ch" forName="arrow" refType="h"/>
                  <dgm:constr type="w" for="ch" forName="descendantArrow" refType="w"/>
                  <dgm:constr type="b" for="ch" forName="descendantArrow" refType="h" fact="0.65"/>
                  <dgm:constr type="h" for="ch" forName="descendantArrow" refType="h" fact="0.299"/>
                </dgm:constrLst>
              </dgm:if>
              <dgm:else name="Name20">
                <dgm:constrLst>
                  <dgm:constr type="w" for="ch" forName="parentTextArrow" refType="w"/>
                  <dgm:constr type="h" for="ch" forName="parentTextArrow" refType="h"/>
                </dgm:constrLst>
              </dgm:else>
            </dgm:choose>
            <dgm:ruleLst/>
            <dgm:layoutNode name="parentTextArrow">
              <dgm:alg type="tx"/>
              <dgm:choose name="Name21">
                <dgm:if name="Name22" axis="ch" ptType="node" func="cnt" op="gte" val="1">
                  <dgm:shape xmlns:r="http://schemas.openxmlformats.org/officeDocument/2006/relationships" type="rect" r:blip="" zOrderOff="1" hideGeom="1">
                    <dgm:adjLst/>
                  </dgm:shape>
                </dgm:if>
                <dgm:else name="Name23">
                  <dgm:shape xmlns:r="http://schemas.openxmlformats.org/officeDocument/2006/relationships" rot="180" type="upArrowCallout" r:blip="">
                    <dgm:adjLst/>
                  </dgm:shape>
                </dgm:else>
              </dgm:choose>
              <dgm:presOf axis="self"/>
              <dgm:constrLst/>
              <dgm:ruleLst>
                <dgm:rule type="primFontSz" val="5" fact="NaN" max="NaN"/>
              </dgm:ruleLst>
            </dgm:layoutNode>
            <dgm:choose name="Name24">
              <dgm:if name="Name25" axis="ch" ptType="node" func="cnt" op="gte" val="1">
                <dgm:layoutNode name="arrow">
                  <dgm:alg type="sp"/>
                  <dgm:shape xmlns:r="http://schemas.openxmlformats.org/officeDocument/2006/relationships" rot="180" type="upArrowCallout" r:blip="">
                    <dgm:adjLst/>
                  </dgm:shape>
                  <dgm:presOf axis="self"/>
                  <dgm:constrLst/>
                  <dgm:ruleLst/>
                </dgm:layoutNode>
                <dgm:layoutNode name="descendantArrow">
                  <dgm:choose name="Name26">
                    <dgm:if name="Name27" func="var" arg="dir" op="equ" val="norm">
                      <dgm:alg type="lin"/>
                    </dgm:if>
                    <dgm:else name="Name28">
                      <dgm:alg type="lin">
                        <dgm:param type="linDir" val="fromR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>
                    <dgm:constr type="w" for="ch" forName="childTextArrow" refType="w"/>
                    <dgm:constr type="h" for="ch" forName="childTextArrow" refType="h"/>
                  </dgm:constrLst>
                  <dgm:ruleLst/>
                  <dgm:forEach name="Name29" axis="ch" ptType="node">
                    <dgm:layoutNode name="childTextArrow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rect" r:blip="">
                        <dgm:adjLst/>
                      </dgm:shape>
                      <dgm:presOf axis="desOrSelf" ptType="node"/>
                      <dgm:constrLst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</dgm:forEach>
                </dgm:layoutNode>
              </dgm:if>
              <dgm:else name="Name30"/>
            </dgm:choose>
          </dgm:layoutNode>
        </dgm:else>
      </dgm:choose>
      <dgm:forEach name="Name31" axis="precedSib" ptType="sibTrans" st="-1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16/7/layout/BasicLinearProcessNumbered">
  <dgm:title val="Basic Linear Process Numbered"/>
  <dgm:desc val="Used to show a progression; a timeline; sequential steps in a task, process, or workflow; or to emphasize movement or direction. Automatic numbers have been introduced to show the steps of the process which appears in a circle. Level 1 and Level 2 text appear in a rectangle."/>
  <dgm:catLst>
    <dgm:cat type="process" pri="5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101" type="sibTrans" cxnId="4">
          <dgm:prSet phldrT="1"/>
          <dgm:t>
            <a:bodyPr/>
            <a:lstStyle/>
            <a:p>
              <a:r>
                <a:t>1</a:t>
              </a:r>
            </a:p>
          </dgm:t>
        </dgm:pt>
        <dgm:pt modelId="201" type="sibTrans" cxnId="5">
          <dgm:prSet phldrT="2"/>
          <dgm:t>
            <a:bodyPr/>
            <a:lstStyle/>
            <a:p>
              <a:r>
                <a:t>2</a:t>
              </a:r>
            </a:p>
          </dgm:t>
        </dgm:pt>
        <dgm:pt modelId="301" type="sibTrans" cxnId="6">
          <dgm:prSet phldrT="3"/>
          <dgm:t>
            <a:bodyPr/>
            <a:lstStyle/>
            <a:p>
              <a:r>
                <a:t>3</a:t>
              </a:r>
            </a:p>
          </dgm:t>
        </dgm:pt>
      </dgm:ptLst>
      <dgm:cxnLst>
        <dgm:cxn modelId="4" srcId="0" destId="1" srcOrd="0" destOrd="0" sibTransId="101"/>
        <dgm:cxn modelId="5" srcId="0" destId="2" srcOrd="1" destOrd="0" sibTransId="201"/>
        <dgm:cxn modelId="6" srcId="0" destId="3" srcOrd="2" destOrd="0" sibTransId="301"/>
        <dgm:cxn modelId="13" srcId="1" destId="11" srcOrd="0" destOrd="0"/>
        <dgm:cxn modelId="23" srcId="2" destId="21" srcOrd="0" destOrd="0"/>
        <dgm:cxn modelId="33" srcId="3" destId="31" srcOrd="0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animLvl val="lvl"/>
      <dgm:resizeHandles val="exact"/>
    </dgm:varLst>
    <dgm:alg type="lin">
      <dgm:param type="linDir" val="fromL"/>
      <dgm:param type="nodeVertAlign" val="t"/>
    </dgm:alg>
    <dgm:shape xmlns:r="http://schemas.openxmlformats.org/officeDocument/2006/relationships" r:blip="">
      <dgm:adjLst/>
    </dgm:shape>
    <dgm:presOf/>
    <dgm:constrLst>
      <dgm:constr type="h" for="ch" forName="compositeNode" refType="h"/>
      <dgm:constr type="w" for="ch" forName="compositeNode" refType="w"/>
      <dgm:constr type="w" for="des" forName="simulatedConn" refType="w" refFor="ch" refForName="compositeNode" fact="0.15"/>
      <dgm:constr type="h" for="des" forName="simulatedConn" refType="w" refFor="des" refForName="simulatedConn"/>
      <dgm:constr type="h" for="des" forName="vSp1" refType="w" refFor="ch" refForName="compositeNode" fact="0.8"/>
      <dgm:constr type="h" for="des" forName="vSp2" refType="w" refFor="ch" refForName="compositeNode" fact="0.07"/>
      <dgm:constr type="w" for="ch" forName="vProcSp" refType="w" refFor="des" refForName="simulatedConn" op="equ"/>
      <dgm:constr type="h" for="ch" forName="vProcSp" refType="h" refFor="ch" refForName="compositeNode" op="equ"/>
      <dgm:constr type="w" for="ch" forName="sibTrans" refType="w" refFor="ch" refForName="compositeNode" fact="0.1"/>
      <dgm:constr type="primFontSz" for="des" forName="sibTransNodeCircle" op="equ"/>
      <dgm:constr type="primFontSz" for="des" forName="nodeText" op="equ"/>
      <dgm:constr type="h" for="des" forName="sibTransNodeCircle" op="equ"/>
      <dgm:constr type="w" for="des" forName="sibTransNodeCircle" op="equ"/>
    </dgm:constrLst>
    <dgm:ruleLst>
      <dgm:rule type="h" val="NaN" fact="1.2" max="NaN"/>
    </dgm:ruleLst>
    <dgm:forEach name="Name4" axis="ch" ptType="node">
      <dgm:layoutNode name="compositeNode">
        <dgm:varLst>
          <dgm:bulletEnabled val="1"/>
        </dgm:varLst>
        <dgm:alg type="composite"/>
        <dgm:constrLst>
          <dgm:constr type="h" refType="w" op="lte" fact="1.4"/>
          <dgm:constr type="w" for="ch" forName="bgRect" refType="w"/>
          <dgm:constr type="h" for="ch" forName="bgRect" refType="h"/>
          <dgm:constr type="t" for="ch" forName="bgRect"/>
          <dgm:constr type="l" for="ch" forName="bgRect"/>
          <dgm:constr type="h" for="ch" forName="sibTransNodeCircle" refType="h" refFor="ch" refForName="bgRect" fact="0.3"/>
          <dgm:constr type="w" for="ch" forName="sibTransNodeCircle" refType="h" refFor="ch" refForName="sibTransNodeCircle"/>
          <dgm:constr type="ctrX" for="ch" forName="sibTransNodeCircle" refType="w" fact="0.5"/>
          <dgm:constr type="ctrY" for="ch" forName="sibTransNodeCircle" refType="h" fact="0.25"/>
          <dgm:constr type="r" for="ch" forName="nodeText" refType="r" refFor="ch" refForName="bgRect"/>
          <dgm:constr type="h" for="ch" forName="nodeText" refType="h" refFor="ch" refForName="bgRect" fact="0.6"/>
          <dgm:constr type="t" for="ch" forName="nodeText" refType="h" refFor="ch" refForName="bgRect" fact="0.38"/>
          <dgm:constr type="b" for="ch" forName="bottomLine" refType="b" refFor="ch" refForName="bgRect"/>
          <dgm:constr type="w" for="ch" forName="bottomLine" refType="w" refFor="ch" refForName="bgRect"/>
          <dgm:constr type="h" for="ch" forName="bottomLine" val="0.002"/>
        </dgm:constrLst>
        <dgm:ruleLst/>
        <dgm:layoutNode name="bgRect" styleLbl="bgAccFollowNode1">
          <dgm:alg type="sp"/>
          <dgm:shape xmlns:r="http://schemas.openxmlformats.org/officeDocument/2006/relationships" type="rect" r:blip="">
            <dgm:adjLst/>
          </dgm:shape>
          <dgm:presOf axis="self"/>
          <dgm:constrLst/>
          <dgm:ruleLst/>
        </dgm:layoutNode>
        <dgm:forEach name="Name19" axis="followSib" ptType="sibTrans" hideLastTrans="0" cnt="1">
          <dgm:layoutNode name="sibTransNodeCircle" styleLbl="alignNode1">
            <dgm:varLst>
              <dgm:chMax val="0"/>
              <dgm:bulletEnabled/>
            </dgm:varLst>
            <dgm:presOf axis="self" ptType="sibTrans"/>
            <dgm:alg type="tx">
              <dgm:param type="txAnchorVert" val="mid"/>
              <dgm:param type="txAnchorHorzCh" val="ctr"/>
            </dgm:alg>
            <dgm:shape xmlns:r="http://schemas.openxmlformats.org/officeDocument/2006/relationships" type="ellipse" r:blip="">
              <dgm:adjLst/>
            </dgm:shape>
            <dgm:constrLst>
              <dgm:constr type="w" refType="h" op="lte"/>
              <dgm:constr type="primFontSz" val="48"/>
              <dgm:constr type="tMarg" val="1"/>
              <dgm:constr type="lMarg" refType="w" fact="0.221"/>
              <dgm:constr type="rMarg" refType="w" fact="0.221"/>
              <dgm:constr type="bMarg" val="1"/>
            </dgm:constrLst>
            <dgm:ruleLst>
              <dgm:rule type="primFontSz" val="14" fact="NaN" max="NaN"/>
            </dgm:ruleLst>
          </dgm:layoutNode>
        </dgm:forEach>
        <dgm:layoutNode name="bottomLine" styleLbl="alignNode1">
          <dgm:varLst/>
          <dgm:presOf/>
          <dgm:alg type="sp"/>
          <dgm:shape xmlns:r="http://schemas.openxmlformats.org/officeDocument/2006/relationships" type="rect" r:blip="">
            <dgm:adjLst/>
          </dgm:shape>
          <dgm:constrLst/>
          <dgm:ruleLst/>
        </dgm:layoutNode>
        <dgm:layoutNode name="nodeText" styleLbl="bgAccFollowNode1" moveWith="bgRect">
          <dgm:varLst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-1" hideGeom="1">
            <dgm:adjLst/>
          </dgm:shape>
          <dgm:presOf axis="desOrSelf" ptType="node"/>
          <dgm:constrLst>
            <dgm:constr type="primFontSz" val="26"/>
            <dgm:constr type="tMarg" val="26"/>
            <dgm:constr type="lMarg" refType="w" fact="0.221"/>
            <dgm:constr type="rMarg" refType="w" fact="0.221"/>
            <dgm:constr type="bMarg" val="26"/>
          </dgm:constrLst>
          <dgm:ruleLst>
            <dgm:rule type="primFontSz" val="11" fact="NaN" max="NaN"/>
          </dgm:ruleLst>
        </dgm:layoutNode>
      </dgm:layoutNode>
      <dgm:forEach name="Name1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  <dgm:extLst>
    <a:ext uri="{4F341089-5ED1-44EC-B178-C955D00A3D55}">
      <dgm1611:autoBuNodeInfoLst xmlns:dgm1611="http://schemas.microsoft.com/office/drawing/2016/11/diagram">
        <dgm1611:autoBuNodeInfo lvl="1" ptType="sibTrans">
          <dgm1611:buPr prefix="" leadZeros="0">
            <a:buAutoNum type="arabicParenBoth"/>
          </dgm1611:buPr>
        </dgm1611:autoBuNodeInfo>
      </dgm1611:autoBuNodeInfoLst>
    </a:ext>
  </dgm:extLst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18/2/layout/IconVerticalSolidList">
  <dgm:title val="Icon Vertical Solid List"/>
  <dgm:desc val="Use to show a series of visuals from top to bottom with Level 1 or Level 1 and Level 2 text grouped in a shape. Works best with icons or small pictures with lengthier descri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>
          <dgm:param type="linDir" val="fromT"/>
          <dgm:param type="nodeHorzAlign" val="l"/>
        </dgm:alg>
      </dgm:if>
      <dgm:else name="Name2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3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5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5" axis="ch" ptType="node" func="cnt" op="lte" val="4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22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if name="Name6" axis="ch" ptType="node" func="cnt" op="lte" val="6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9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if>
      <dgm:else name="Name7">
        <dgm:constrLst>
          <dgm:constr type="h" for="ch" forName="compNode" refType="h" fact="0.3"/>
          <dgm:constr type="w" for="ch" forName="compNode" refType="w"/>
          <dgm:constr type="h" for="ch" forName="sibTrans" refType="h" refFor="ch" refForName="compNode" fact="0.25"/>
          <dgm:constr type="primFontSz" for="des" forName="parTx" val="16"/>
          <dgm:constr type="primFontSz" for="des" forName="desTx" refType="primFontSz" refFor="des" refForName="parTx" op="lte" fact="0.75"/>
          <dgm:constr type="h" for="des" forName="compNode" op="equ"/>
          <dgm:constr type="h" for="des" forName="bgRect" op="equ"/>
          <dgm:constr type="h" for="des" forName="iconRect" op="equ"/>
          <dgm:constr type="w" for="des" forName="iconRect" op="equ"/>
          <dgm:constr type="h" for="des" forName="spaceRect" op="equ"/>
          <dgm:constr type="h" for="des" forName="parTx" op="equ"/>
          <dgm:constr type="h" for="des" forName="desTx" op="equ"/>
        </dgm:constrLst>
      </dgm:else>
    </dgm:choose>
    <dgm:ruleLst>
      <dgm:rule type="h" for="ch" forName="compNode" val="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hoose name="Name9">
          <dgm:if name="Name10" axis="ch" ptType="node" func="cnt" op="gte" val="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w" for="ch" forName="parTx" refType="w" fact="0.45"/>
              <dgm:constr type="h" for="ch" forName="parTx" refType="h"/>
              <dgm:constr type="l" for="ch" forName="parTx" refType="r" refFor="ch" refForName="spaceRect"/>
              <dgm:constr type="t" for="ch" forName="parTx"/>
              <dgm:constr type="h" for="ch" forName="desTx" refType="h"/>
              <dgm:constr type="l" for="ch" forName="desTx" refType="r" refFor="ch" refForName="parTx"/>
              <dgm:constr type="t" for="ch" forName="desTx"/>
            </dgm:constrLst>
          </dgm:if>
          <dgm:else name="Name11">
            <dgm:constrLst>
              <dgm:constr type="w" for="ch" forName="bgRect" refType="w"/>
              <dgm:constr type="h" for="ch" forName="bgRect" refType="h"/>
              <dgm:constr type="l" for="ch" forName="bgRect"/>
              <dgm:constr type="t" for="ch" forName="bgRect"/>
              <dgm:constr type="h" for="ch" forName="iconRect" refType="h" fact="0.55"/>
              <dgm:constr type="w" for="ch" forName="iconRect" refType="h" refFor="ch" refForName="iconRect"/>
              <dgm:constr type="l" for="ch" forName="iconRect" refType="h" refFor="ch" refForName="iconRect" fact="0.55"/>
              <dgm:constr type="ctrY" for="ch" forName="iconRect" refType="ctrY" refFor="ch" refForName="bgRect"/>
              <dgm:constr type="w" for="ch" forName="spaceRect" refType="l" refFor="ch" refForName="iconRect"/>
              <dgm:constr type="h" for="ch" forName="spaceRect" refType="h"/>
              <dgm:constr type="l" for="ch" forName="spaceRect" refType="r" refFor="ch" refForName="iconRect"/>
              <dgm:constr type="t" for="ch" forName="spaceRect"/>
              <dgm:constr type="h" for="ch" forName="parTx" refType="h"/>
              <dgm:constr type="l" for="ch" forName="parTx" refType="r" refFor="ch" refForName="spaceRect"/>
              <dgm:constr type="t" for="ch" forName="parTx"/>
            </dgm:constrLst>
          </dgm:else>
        </dgm:choose>
        <dgm:ruleLst>
          <dgm:rule type="h" val="INF" fact="NaN" max="NaN"/>
        </dgm:ruleLst>
        <dgm:layoutNode name="bgRect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mid"/>
            <dgm:param type="parTxLTRAlign" val="l"/>
            <dgm:param type="shpTxLTRAlignCh" val="l"/>
            <dgm:param type="parTxRTLAlign" val="r"/>
            <dgm:param type="shpTxRTLAlignCh" val="r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 refType="h" fact="0.3"/>
            <dgm:constr type="rMarg" refType="h" fact="0.3"/>
            <dgm:constr type="tMarg" refType="h" fact="0.3"/>
            <dgm:constr type="bMarg" refType="h" fact="0.3"/>
          </dgm:constrLst>
          <dgm:ruleLst>
            <dgm:rule type="primFontSz" val="14" fact="NaN" max="NaN"/>
            <dgm:rule type="h" val="INF" fact="NaN" max="NaN"/>
          </dgm:ruleLst>
        </dgm:layoutNode>
        <dgm:choose name="Name12">
          <dgm:if name="Name13" axis="ch" ptType="node" func="cnt" op="gte" val="1">
            <dgm:layoutNode name="desTx" styleLbl="revTx">
              <dgm:varLst/>
              <dgm:alg type="tx">
                <dgm:param type="txAnchorVertCh" val="mid"/>
                <dgm:param type="parTxLTRAlign" val="l"/>
                <dgm:param type="shpTxLTRAlignCh" val="l"/>
                <dgm:param type="parTxRTLAlign" val="r"/>
                <dgm:param type="shpTxRTLAlignCh" val="r"/>
                <dgm:param type="stBulletLvl" val="0"/>
              </dgm:alg>
              <dgm:shape xmlns:r="http://schemas.openxmlformats.org/officeDocument/2006/relationships" type="rect" r:blip="">
                <dgm:adjLst/>
              </dgm:shape>
              <dgm:presOf axis="des" ptType="node"/>
              <dgm:constrLst>
                <dgm:constr type="primFontSz" val="18"/>
                <dgm:constr type="secFontSz" refType="primFontSz"/>
                <dgm:constr type="lMarg" refType="h" fact="0.3"/>
                <dgm:constr type="rMarg" refType="h" fact="0.3"/>
                <dgm:constr type="tMarg" refType="h" fact="0.3"/>
                <dgm:constr type="bMarg" refType="h" fact="0.3"/>
              </dgm:constrLst>
              <dgm:ruleLst>
                <dgm:rule type="primFontSz" val="11" fact="NaN" max="NaN"/>
              </dgm:ruleLst>
            </dgm:layoutNode>
          </dgm:if>
          <dgm:else name="Name14"/>
        </dgm:choose>
      </dgm:layoutNode>
      <dgm:forEach name="Name15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</a:lvl1pPr>
        <a:lvl2pPr>
          <a:lnSpc>
            <a:spcPct val="100000"/>
          </a:lnSpc>
        </a:lvl2pPr>
      </dgm1612:lstStyle>
    </a:ext>
  </dgm:extLst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Process5">
  <dgm:title val=""/>
  <dgm:desc val=""/>
  <dgm:catLst>
    <dgm:cat type="process" pri="1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</dgm:cxnLst>
      <dgm:bg/>
      <dgm:whole/>
    </dgm:dataModel>
  </dgm:clrData>
  <dgm:layoutNode name="outerComposite">
    <dgm:varLst>
      <dgm:chMax val="5"/>
      <dgm:dir/>
      <dgm:resizeHandles val="exact"/>
    </dgm:varLst>
    <dgm:alg type="composite"/>
    <dgm:shape xmlns:r="http://schemas.openxmlformats.org/officeDocument/2006/relationships" r:blip="">
      <dgm:adjLst/>
    </dgm:shape>
    <dgm:presOf/>
    <dgm:choose name="Name0">
      <dgm:if name="Name1" func="var" arg="dir" op="equ" val="norm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l" for="ch" forName="TwoNodes_1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r" for="ch" forName="TwoNodes_2" refType="w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r" for="ch" forName="TwoConn_1-2" refType="r" refFor="ch" refForName="TwoNodes_1"/>
          <dgm:constr type="r" for="ch" forName="TwoNodes_1_text" refType="l" refFor="ch" refForName="TwoConn_1-2"/>
          <dgm:constr type="rOff" for="ch" forName="TwoNodes_1_text" refType="w" refFor="ch" refForName="TwoConn_1-2" fact="-0.5"/>
          <dgm:constr type="t" for="ch" forName="TwoNodes_1_text" refType="t" refFor="ch" refForName="TwoNodes_1"/>
          <dgm:constr type="b" for="ch" forName="TwoNodes_1_text" refType="b" refFor="ch" refForName="TwoNodes_1"/>
          <dgm:constr type="l" for="ch" forName="TwoNodes_1_text" refType="l" refFor="ch" refForName="TwoNodes_1"/>
          <dgm:constr type="r" for="ch" forName="TwoNodes_2_text" refType="l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l" for="ch" forName="TwoNodes_2_text" refType="l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l" for="ch" forName="ThreeNodes_1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r" for="ch" forName="ThreeNodes_3" refType="w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r" for="ch" forName="ThreeConn_1-2" refType="r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r" for="ch" forName="ThreeConn_2-3" refType="r" refFor="ch" refForName="ThreeNodes_2"/>
          <dgm:constr type="r" for="ch" forName="ThreeNodes_1_text" refType="l" refFor="ch" refForName="ThreeConn_1-2"/>
          <dgm:constr type="rOff" for="ch" forName="ThreeNodes_1_text" refType="w" refFor="ch" refForName="ThreeConn_1-2" fact="-0.57"/>
          <dgm:constr type="t" for="ch" forName="ThreeNodes_1_text" refType="t" refFor="ch" refForName="ThreeNodes_1"/>
          <dgm:constr type="b" for="ch" forName="ThreeNodes_1_text" refType="b" refFor="ch" refForName="ThreeNodes_1"/>
          <dgm:constr type="l" for="ch" forName="ThreeNodes_1_text" refType="l" refFor="ch" refForName="ThreeNodes_1"/>
          <dgm:constr type="r" for="ch" forName="ThreeNodes_2_text" refType="l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l" for="ch" forName="ThreeNodes_2_text" refType="l" refFor="ch" refForName="ThreeNodes_2"/>
          <dgm:constr type="r" for="ch" forName="ThreeNodes_3_text" refType="l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l" for="ch" forName="ThreeNodes_3_text" refType="l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l" for="ch" forName="FourNodes_1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467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533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r" for="ch" forName="FourNodes_4" refType="w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r" for="ch" forName="FourConn_1-2" refType="r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r" for="ch" forName="FourConn_2-3" refType="r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r" for="ch" forName="FourConn_3-4" refType="r" refFor="ch" refForName="FourNodes_3"/>
          <dgm:constr type="r" for="ch" forName="FourNodes_1_text" refType="l" refFor="ch" refForName="FourConn_1-2"/>
          <dgm:constr type="rOff" for="ch" forName="FourNodes_1_text" refType="w" refFor="ch" refForName="FourConn_1-2" fact="-0.7"/>
          <dgm:constr type="t" for="ch" forName="FourNodes_1_text" refType="t" refFor="ch" refForName="FourNodes_1"/>
          <dgm:constr type="b" for="ch" forName="FourNodes_1_text" refType="b" refFor="ch" refForName="FourNodes_1"/>
          <dgm:constr type="l" for="ch" forName="FourNodes_1_text" refType="l" refFor="ch" refForName="FourNodes_1"/>
          <dgm:constr type="r" for="ch" forName="FourNodes_2_text" refType="l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l" for="ch" forName="FourNodes_2_text" refType="l" refFor="ch" refForName="FourNodes_2"/>
          <dgm:constr type="r" for="ch" forName="FourNodes_3_text" refType="l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l" for="ch" forName="FourNodes_3_text" refType="l" refFor="ch" refForName="FourNodes_3"/>
          <dgm:constr type="r" for="ch" forName="FourNodes_4_text" refType="l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l" for="ch" forName="FourNodes_4_text" refType="l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l" for="ch" forName="FiveNodes_1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442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557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r" for="ch" forName="FiveNodes_5" refType="w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r" for="ch" forName="FiveConn_1-2" refType="r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r" for="ch" forName="FiveConn_2-3" refType="r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r" for="ch" forName="FiveConn_3-4" refType="r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r" for="ch" forName="FiveConn_4-5" refType="r" refFor="ch" refForName="FiveNodes_4"/>
          <dgm:constr type="r" for="ch" forName="FiveNodes_1_text" refType="l" refFor="ch" refForName="FiveConn_1-2"/>
          <dgm:constr type="rOff" for="ch" forName="FiveNodes_1_text" refType="w" refFor="ch" refForName="FiveConn_1-2" fact="-0.75"/>
          <dgm:constr type="t" for="ch" forName="FiveNodes_1_text" refType="t" refFor="ch" refForName="FiveNodes_1"/>
          <dgm:constr type="b" for="ch" forName="FiveNodes_1_text" refType="b" refFor="ch" refForName="FiveNodes_1"/>
          <dgm:constr type="l" for="ch" forName="FiveNodes_1_text" refType="l" refFor="ch" refForName="FiveNodes_1"/>
          <dgm:constr type="r" for="ch" forName="FiveNodes_2_text" refType="l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l" for="ch" forName="FiveNodes_2_text" refType="l" refFor="ch" refForName="FiveNodes_2"/>
          <dgm:constr type="r" for="ch" forName="FiveNodes_3_text" refType="l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l" for="ch" forName="FiveNodes_3_text" refType="l" refFor="ch" refForName="FiveNodes_3"/>
          <dgm:constr type="r" for="ch" forName="FiveNodes_4_text" refType="l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l" for="ch" forName="FiveNodes_4_text" refType="l" refFor="ch" refForName="FiveNodes_4"/>
          <dgm:constr type="r" for="ch" forName="FiveNodes_5_text" refType="l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l" for="ch" forName="FiveNodes_5_text" refType="l" refFor="ch" refForName="FiveNodes_5"/>
        </dgm:constrLst>
      </dgm:if>
      <dgm:else name="Name2">
        <dgm:constrLst>
          <dgm:constr type="primFontSz" for="ch" ptType="node" op="equ" val="65"/>
          <dgm:constr type="w" for="ch" forName="dummyMaxCanvas" refType="w"/>
          <dgm:constr type="h" for="ch" forName="dummyMaxCanvas" refType="h"/>
          <dgm:constr type="w" for="ch" forName="OneNode_1" refType="w"/>
          <dgm:constr type="h" for="ch" forName="OneNode_1" refType="h" fact="0.5"/>
          <dgm:constr type="ctrY" for="ch" forName="OneNode_1" refType="h" fact="0.5"/>
          <dgm:constr type="w" for="ch" forName="TwoNodes_1" refType="w" fact="0.85"/>
          <dgm:constr type="h" for="ch" forName="TwoNodes_1" refType="h" fact="0.45"/>
          <dgm:constr type="t" for="ch" forName="TwoNodes_1"/>
          <dgm:constr type="r" for="ch" forName="TwoNodes_1" refType="w"/>
          <dgm:constr type="w" for="ch" forName="TwoNodes_2" refType="w" fact="0.85"/>
          <dgm:constr type="h" for="ch" forName="TwoNodes_2" refType="h" fact="0.45"/>
          <dgm:constr type="b" for="ch" forName="TwoNodes_2" refType="h"/>
          <dgm:constr type="l" for="ch" forName="TwoNodes_2"/>
          <dgm:constr type="w" for="ch" forName="TwoConn_1-2" refType="h" refFor="ch" refForName="TwoNodes_1" fact="0.65"/>
          <dgm:constr type="h" for="ch" forName="TwoConn_1-2" refType="h" refFor="ch" refForName="TwoNodes_1" fact="0.65"/>
          <dgm:constr type="ctrY" for="ch" forName="TwoConn_1-2" refType="h" fact="0.5"/>
          <dgm:constr type="l" for="ch" forName="TwoConn_1-2" refType="l" refFor="ch" refForName="TwoNodes_1"/>
          <dgm:constr type="l" for="ch" forName="TwoNodes_1_text" refType="r" refFor="ch" refForName="TwoConn_1-2"/>
          <dgm:constr type="lOff" for="ch" forName="TwoNodes_1_text" refType="w" refFor="ch" refForName="TwoConn_1-2" fact="0.5"/>
          <dgm:constr type="t" for="ch" forName="TwoNodes_1_text" refType="t" refFor="ch" refForName="TwoNodes_1"/>
          <dgm:constr type="b" for="ch" forName="TwoNodes_1_text" refType="b" refFor="ch" refForName="TwoNodes_1"/>
          <dgm:constr type="r" for="ch" forName="TwoNodes_1_text" refType="r" refFor="ch" refForName="TwoNodes_1"/>
          <dgm:constr type="l" for="ch" forName="TwoNodes_2_text" refType="r" refFor="ch" refForName="TwoConn_1-2"/>
          <dgm:constr type="t" for="ch" forName="TwoNodes_2_text" refType="t" refFor="ch" refForName="TwoNodes_2"/>
          <dgm:constr type="b" for="ch" forName="TwoNodes_2_text" refType="b" refFor="ch" refForName="TwoNodes_2"/>
          <dgm:constr type="r" for="ch" forName="TwoNodes_2_text" refType="r" refFor="ch" refForName="TwoNodes_2"/>
          <dgm:constr type="w" for="ch" forName="ThreeNodes_1" refType="w" fact="0.85"/>
          <dgm:constr type="h" for="ch" forName="ThreeNodes_1" refType="h" fact="0.3"/>
          <dgm:constr type="t" for="ch" forName="ThreeNodes_1"/>
          <dgm:constr type="r" for="ch" forName="ThreeNodes_1" refType="w"/>
          <dgm:constr type="w" for="ch" forName="ThreeNodes_2" refType="w" fact="0.85"/>
          <dgm:constr type="h" for="ch" forName="ThreeNodes_2" refType="h" fact="0.3"/>
          <dgm:constr type="ctrY" for="ch" forName="ThreeNodes_2" refType="h" fact="0.5"/>
          <dgm:constr type="ctrX" for="ch" forName="ThreeNodes_2" refType="w" fact="0.5"/>
          <dgm:constr type="w" for="ch" forName="ThreeNodes_3" refType="w" fact="0.85"/>
          <dgm:constr type="h" for="ch" forName="ThreeNodes_3" refType="h" fact="0.3"/>
          <dgm:constr type="b" for="ch" forName="ThreeNodes_3" refType="h"/>
          <dgm:constr type="l" for="ch" forName="ThreeNodes_3"/>
          <dgm:constr type="w" for="ch" forName="ThreeConn_1-2" refType="h" refFor="ch" refForName="ThreeNodes_1" fact="0.65"/>
          <dgm:constr type="h" for="ch" forName="ThreeConn_1-2" refType="h" refFor="ch" refForName="ThreeNodes_1" fact="0.65"/>
          <dgm:constr type="ctrY" for="ch" forName="ThreeConn_1-2" refType="h" fact="0.325"/>
          <dgm:constr type="l" for="ch" forName="ThreeConn_1-2" refType="l" refFor="ch" refForName="ThreeNodes_1"/>
          <dgm:constr type="w" for="ch" forName="ThreeConn_2-3" refType="h" refFor="ch" refForName="ThreeNodes_2" fact="0.65"/>
          <dgm:constr type="h" for="ch" forName="ThreeConn_2-3" refType="h" refFor="ch" refForName="ThreeNodes_2" fact="0.65"/>
          <dgm:constr type="ctrY" for="ch" forName="ThreeConn_2-3" refType="h" fact="0.673"/>
          <dgm:constr type="l" for="ch" forName="ThreeConn_2-3" refType="l" refFor="ch" refForName="ThreeNodes_2"/>
          <dgm:constr type="l" for="ch" forName="ThreeNodes_1_text" refType="r" refFor="ch" refForName="ThreeConn_1-2"/>
          <dgm:constr type="lOff" for="ch" forName="ThreeNodes_1_text" refType="w" refFor="ch" refForName="ThreeConn_1-2" fact="0.55"/>
          <dgm:constr type="t" for="ch" forName="ThreeNodes_1_text" refType="t" refFor="ch" refForName="ThreeNodes_1"/>
          <dgm:constr type="b" for="ch" forName="ThreeNodes_1_text" refType="b" refFor="ch" refForName="ThreeNodes_1"/>
          <dgm:constr type="r" for="ch" forName="ThreeNodes_1_text" refType="r" refFor="ch" refForName="ThreeNodes_1"/>
          <dgm:constr type="l" for="ch" forName="ThreeNodes_2_text" refType="r" refFor="ch" refForName="ThreeConn_1-2"/>
          <dgm:constr type="t" for="ch" forName="ThreeNodes_2_text" refType="t" refFor="ch" refForName="ThreeNodes_2"/>
          <dgm:constr type="b" for="ch" forName="ThreeNodes_2_text" refType="b" refFor="ch" refForName="ThreeNodes_2"/>
          <dgm:constr type="r" for="ch" forName="ThreeNodes_2_text" refType="r" refFor="ch" refForName="ThreeNodes_2"/>
          <dgm:constr type="l" for="ch" forName="ThreeNodes_3_text" refType="r" refFor="ch" refForName="ThreeConn_2-3"/>
          <dgm:constr type="t" for="ch" forName="ThreeNodes_3_text" refType="t" refFor="ch" refForName="ThreeNodes_3"/>
          <dgm:constr type="b" for="ch" forName="ThreeNodes_3_text" refType="b" refFor="ch" refForName="ThreeNodes_3"/>
          <dgm:constr type="r" for="ch" forName="ThreeNodes_3_text" refType="r" refFor="ch" refForName="ThreeNodes_3"/>
          <dgm:constr type="w" for="ch" forName="FourNodes_1" refType="w" fact="0.8"/>
          <dgm:constr type="h" for="ch" forName="FourNodes_1" refType="h" fact="0.22"/>
          <dgm:constr type="t" for="ch" forName="FourNodes_1"/>
          <dgm:constr type="r" for="ch" forName="FourNodes_1" refType="w"/>
          <dgm:constr type="w" for="ch" forName="FourNodes_2" refType="w" fact="0.8"/>
          <dgm:constr type="h" for="ch" forName="FourNodes_2" refType="h" fact="0.22"/>
          <dgm:constr type="ctrY" for="ch" forName="FourNodes_2" refType="h" fact="0.37"/>
          <dgm:constr type="ctrX" for="ch" forName="FourNodes_2" refType="w" fact="0.533"/>
          <dgm:constr type="w" for="ch" forName="FourNodes_3" refType="w" fact="0.8"/>
          <dgm:constr type="h" for="ch" forName="FourNodes_3" refType="h" fact="0.22"/>
          <dgm:constr type="ctrY" for="ch" forName="FourNodes_3" refType="h" fact="0.63"/>
          <dgm:constr type="ctrX" for="ch" forName="FourNodes_3" refType="w" fact="0.467"/>
          <dgm:constr type="w" for="ch" forName="FourNodes_4" refType="w" fact="0.8"/>
          <dgm:constr type="h" for="ch" forName="FourNodes_4" refType="h" fact="0.22"/>
          <dgm:constr type="b" for="ch" forName="FourNodes_4" refType="h"/>
          <dgm:constr type="l" for="ch" forName="FourNodes_4"/>
          <dgm:constr type="w" for="ch" forName="FourConn_1-2" refType="h" refFor="ch" refForName="FourNodes_1" fact="0.65"/>
          <dgm:constr type="h" for="ch" forName="FourConn_1-2" refType="h" refFor="ch" refForName="FourNodes_1" fact="0.65"/>
          <dgm:constr type="ctrY" for="ch" forName="FourConn_1-2" refType="h" fact="0.24"/>
          <dgm:constr type="l" for="ch" forName="FourConn_1-2" refType="l" refFor="ch" refForName="FourNodes_1"/>
          <dgm:constr type="w" for="ch" forName="FourConn_2-3" refType="h" refFor="ch" refForName="FourNodes_2" fact="0.65"/>
          <dgm:constr type="h" for="ch" forName="FourConn_2-3" refType="h" refFor="ch" refForName="FourNodes_2" fact="0.65"/>
          <dgm:constr type="ctrY" for="ch" forName="FourConn_2-3" refType="h" fact="0.5"/>
          <dgm:constr type="l" for="ch" forName="FourConn_2-3" refType="l" refFor="ch" refForName="FourNodes_2"/>
          <dgm:constr type="w" for="ch" forName="FourConn_3-4" refType="h" refFor="ch" refForName="FourNodes_3" fact="0.65"/>
          <dgm:constr type="h" for="ch" forName="FourConn_3-4" refType="h" refFor="ch" refForName="FourNodes_3" fact="0.65"/>
          <dgm:constr type="ctrY" for="ch" forName="FourConn_3-4" refType="h" fact="0.76"/>
          <dgm:constr type="l" for="ch" forName="FourConn_3-4" refType="l" refFor="ch" refForName="FourNodes_3"/>
          <dgm:constr type="l" for="ch" forName="FourNodes_1_text" refType="r" refFor="ch" refForName="FourConn_1-2"/>
          <dgm:constr type="lOff" for="ch" forName="FourNodes_1_text" refType="w" refFor="ch" refForName="FourConn_1-2" fact="0.69"/>
          <dgm:constr type="t" for="ch" forName="FourNodes_1_text" refType="t" refFor="ch" refForName="FourNodes_1"/>
          <dgm:constr type="b" for="ch" forName="FourNodes_1_text" refType="b" refFor="ch" refForName="FourNodes_1"/>
          <dgm:constr type="r" for="ch" forName="FourNodes_1_text" refType="r" refFor="ch" refForName="FourNodes_1"/>
          <dgm:constr type="l" for="ch" forName="FourNodes_2_text" refType="r" refFor="ch" refForName="FourConn_1-2"/>
          <dgm:constr type="t" for="ch" forName="FourNodes_2_text" refType="t" refFor="ch" refForName="FourNodes_2"/>
          <dgm:constr type="b" for="ch" forName="FourNodes_2_text" refType="b" refFor="ch" refForName="FourNodes_2"/>
          <dgm:constr type="r" for="ch" forName="FourNodes_2_text" refType="r" refFor="ch" refForName="FourNodes_2"/>
          <dgm:constr type="l" for="ch" forName="FourNodes_3_text" refType="r" refFor="ch" refForName="FourConn_2-3"/>
          <dgm:constr type="t" for="ch" forName="FourNodes_3_text" refType="t" refFor="ch" refForName="FourNodes_3"/>
          <dgm:constr type="b" for="ch" forName="FourNodes_3_text" refType="b" refFor="ch" refForName="FourNodes_3"/>
          <dgm:constr type="r" for="ch" forName="FourNodes_3_text" refType="r" refFor="ch" refForName="FourNodes_3"/>
          <dgm:constr type="l" for="ch" forName="FourNodes_4_text" refType="r" refFor="ch" refForName="FourConn_3-4"/>
          <dgm:constr type="t" for="ch" forName="FourNodes_4_text" refType="t" refFor="ch" refForName="FourNodes_4"/>
          <dgm:constr type="b" for="ch" forName="FourNodes_4_text" refType="b" refFor="ch" refForName="FourNodes_4"/>
          <dgm:constr type="r" for="ch" forName="FourNodes_4_text" refType="r" refFor="ch" refForName="FourNodes_4"/>
          <dgm:constr type="w" for="ch" forName="FiveNodes_1" refType="w" fact="0.77"/>
          <dgm:constr type="h" for="ch" forName="FiveNodes_1" refType="h" fact="0.18"/>
          <dgm:constr type="t" for="ch" forName="FiveNodes_1"/>
          <dgm:constr type="r" for="ch" forName="FiveNodes_1" refType="w"/>
          <dgm:constr type="w" for="ch" forName="FiveNodes_2" refType="w" fact="0.77"/>
          <dgm:constr type="h" for="ch" forName="FiveNodes_2" refType="h" fact="0.18"/>
          <dgm:constr type="ctrY" for="ch" forName="FiveNodes_2" refType="h" fact="0.295"/>
          <dgm:constr type="ctrX" for="ch" forName="FiveNodes_2" refType="w" fact="0.5575"/>
          <dgm:constr type="w" for="ch" forName="FiveNodes_3" refType="w" fact="0.77"/>
          <dgm:constr type="h" for="ch" forName="FiveNodes_3" refType="h" fact="0.18"/>
          <dgm:constr type="ctrY" for="ch" forName="FiveNodes_3" refType="h" fact="0.5"/>
          <dgm:constr type="ctrX" for="ch" forName="FiveNodes_3" refType="w" fact="0.5"/>
          <dgm:constr type="w" for="ch" forName="FiveNodes_4" refType="w" fact="0.77"/>
          <dgm:constr type="h" for="ch" forName="FiveNodes_4" refType="h" fact="0.18"/>
          <dgm:constr type="ctrY" for="ch" forName="FiveNodes_4" refType="h" fact="0.705"/>
          <dgm:constr type="ctrX" for="ch" forName="FiveNodes_4" refType="w" fact="0.4425"/>
          <dgm:constr type="w" for="ch" forName="FiveNodes_5" refType="w" fact="0.77"/>
          <dgm:constr type="h" for="ch" forName="FiveNodes_5" refType="h" fact="0.18"/>
          <dgm:constr type="b" for="ch" forName="FiveNodes_5" refType="h"/>
          <dgm:constr type="l" for="ch" forName="FiveNodes_5"/>
          <dgm:constr type="w" for="ch" forName="FiveConn_1-2" refType="h" refFor="ch" refForName="FiveNodes_1" fact="0.65"/>
          <dgm:constr type="h" for="ch" forName="FiveConn_1-2" refType="h" refFor="ch" refForName="FiveNodes_1" fact="0.65"/>
          <dgm:constr type="ctrY" for="ch" forName="FiveConn_1-2" refType="h" fact="0.19"/>
          <dgm:constr type="l" for="ch" forName="FiveConn_1-2" refType="l" refFor="ch" refForName="FiveNodes_1"/>
          <dgm:constr type="w" for="ch" forName="FiveConn_2-3" refType="h" refFor="ch" refForName="FiveNodes_2" fact="0.65"/>
          <dgm:constr type="h" for="ch" forName="FiveConn_2-3" refType="h" refFor="ch" refForName="FiveNodes_2" fact="0.65"/>
          <dgm:constr type="ctrY" for="ch" forName="FiveConn_2-3" refType="h" fact="0.395"/>
          <dgm:constr type="l" for="ch" forName="FiveConn_2-3" refType="l" refFor="ch" refForName="FiveNodes_2"/>
          <dgm:constr type="w" for="ch" forName="FiveConn_3-4" refType="h" refFor="ch" refForName="FiveNodes_3" fact="0.65"/>
          <dgm:constr type="h" for="ch" forName="FiveConn_3-4" refType="h" refFor="ch" refForName="FiveNodes_3" fact="0.65"/>
          <dgm:constr type="ctrY" for="ch" forName="FiveConn_3-4" refType="h" fact="0.597"/>
          <dgm:constr type="l" for="ch" forName="FiveConn_3-4" refType="l" refFor="ch" refForName="FiveNodes_3"/>
          <dgm:constr type="w" for="ch" forName="FiveConn_4-5" refType="h" refFor="ch" refForName="FiveNodes_4" fact="0.65"/>
          <dgm:constr type="h" for="ch" forName="FiveConn_4-5" refType="h" refFor="ch" refForName="FiveNodes_4" fact="0.65"/>
          <dgm:constr type="ctrY" for="ch" forName="FiveConn_4-5" refType="h" fact="0.804"/>
          <dgm:constr type="l" for="ch" forName="FiveConn_4-5" refType="l" refFor="ch" refForName="FiveNodes_4"/>
          <dgm:constr type="l" for="ch" forName="FiveNodes_1_text" refType="r" refFor="ch" refForName="FiveConn_1-2"/>
          <dgm:constr type="lOff" for="ch" forName="FiveNodes_1_text" refType="w" refFor="ch" refForName="FiveConn_1-2" fact="0.73"/>
          <dgm:constr type="t" for="ch" forName="FiveNodes_1_text" refType="t" refFor="ch" refForName="FiveNodes_1"/>
          <dgm:constr type="b" for="ch" forName="FiveNodes_1_text" refType="b" refFor="ch" refForName="FiveNodes_1"/>
          <dgm:constr type="r" for="ch" forName="FiveNodes_1_text" refType="r" refFor="ch" refForName="FiveNodes_1"/>
          <dgm:constr type="l" for="ch" forName="FiveNodes_2_text" refType="r" refFor="ch" refForName="FiveConn_1-2"/>
          <dgm:constr type="t" for="ch" forName="FiveNodes_2_text" refType="t" refFor="ch" refForName="FiveNodes_2"/>
          <dgm:constr type="b" for="ch" forName="FiveNodes_2_text" refType="b" refFor="ch" refForName="FiveNodes_2"/>
          <dgm:constr type="r" for="ch" forName="FiveNodes_2_text" refType="r" refFor="ch" refForName="FiveNodes_2"/>
          <dgm:constr type="l" for="ch" forName="FiveNodes_3_text" refType="r" refFor="ch" refForName="FiveConn_2-3"/>
          <dgm:constr type="t" for="ch" forName="FiveNodes_3_text" refType="t" refFor="ch" refForName="FiveNodes_3"/>
          <dgm:constr type="b" for="ch" forName="FiveNodes_3_text" refType="b" refFor="ch" refForName="FiveNodes_3"/>
          <dgm:constr type="r" for="ch" forName="FiveNodes_3_text" refType="r" refFor="ch" refForName="FiveNodes_3"/>
          <dgm:constr type="l" for="ch" forName="FiveNodes_4_text" refType="r" refFor="ch" refForName="FiveConn_3-4"/>
          <dgm:constr type="t" for="ch" forName="FiveNodes_4_text" refType="t" refFor="ch" refForName="FiveNodes_4"/>
          <dgm:constr type="b" for="ch" forName="FiveNodes_4_text" refType="b" refFor="ch" refForName="FiveNodes_4"/>
          <dgm:constr type="r" for="ch" forName="FiveNodes_4_text" refType="r" refFor="ch" refForName="FiveNodes_4"/>
          <dgm:constr type="l" for="ch" forName="FiveNodes_5_text" refType="r" refFor="ch" refForName="FiveConn_4-5"/>
          <dgm:constr type="t" for="ch" forName="FiveNodes_5_text" refType="t" refFor="ch" refForName="FiveNodes_5"/>
          <dgm:constr type="b" for="ch" forName="FiveNodes_5_text" refType="b" refFor="ch" refForName="FiveNodes_5"/>
          <dgm:constr type="r" for="ch" forName="FiveNodes_5_text" refType="r" refFor="ch" refForName="FiveNodes_5"/>
        </dgm:constrLst>
      </dgm:else>
    </dgm:choose>
    <dgm:ruleLst/>
    <dgm:layoutNode name="dummyMaxCanvas">
      <dgm:varLst/>
      <dgm:alg type="sp"/>
      <dgm:shape xmlns:r="http://schemas.openxmlformats.org/officeDocument/2006/relationships" r:blip="">
        <dgm:adjLst/>
      </dgm:shape>
      <dgm:presOf/>
      <dgm:constrLst/>
      <dgm:ruleLst/>
    </dgm:layoutNode>
    <dgm:choose name="Name3">
      <dgm:if name="Name4" axis="ch" ptType="node" func="cnt" op="equ" val="1">
        <dgm:layoutNode name="OneNode_1">
          <dgm:varLst>
            <dgm:bulletEnabled val="1"/>
          </dgm:varLst>
          <dgm:alg type="tx"/>
          <dgm:shape xmlns:r="http://schemas.openxmlformats.org/officeDocument/2006/relationships" type="roundRect" r:blip="">
            <dgm:adjLst>
              <dgm:adj idx="1" val="0.1"/>
            </dgm:adjLst>
          </dgm:shape>
          <dgm:presOf axis="ch desOrSelf" ptType="node node" st="1 1" cnt="1 0"/>
          <dgm:constrLst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if>
      <dgm:else name="Name5">
        <dgm:choose name="Name6">
          <dgm:if name="Name7" axis="ch" ptType="node" func="cnt" op="equ" val="2">
            <dgm:layoutNode name="TwoNodes_1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1 1" cnt="1 0"/>
              <dgm:constrLst/>
              <dgm:ruleLst/>
            </dgm:layoutNode>
            <dgm:layoutNode name="TwoNodes_2">
              <dgm:varLst>
                <dgm:bulletEnabled val="1"/>
              </dgm:varLst>
              <dgm:alg type="sp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ch desOrSelf" ptType="node node" st="2 1" cnt="1 0"/>
              <dgm:constrLst/>
              <dgm:ruleLst/>
            </dgm:layoutNode>
            <dgm:layoutNode name="TwoConn_1-2" styleLbl="fgAccFollowNode1">
              <dgm:varLst>
                <dgm:bulletEnabled val="1"/>
              </dgm:varLst>
              <dgm:alg type="tx"/>
              <dgm:shape xmlns:r="http://schemas.openxmlformats.org/officeDocument/2006/relationships" type="downArrow" r:blip="">
                <dgm:adjLst>
                  <dgm:adj idx="1" val="0.55"/>
                  <dgm:adj idx="2" val="0.45"/>
                </dgm:adjLst>
              </dgm:shape>
              <dgm:presOf axis="ch" ptType="sibTrans" cnt="1"/>
              <dgm:constrLst>
                <dgm:constr type="lMarg" refType="primFontSz" fact="0.1"/>
                <dgm:constr type="rMarg" refType="primFontSz" fact="0.1"/>
                <dgm:constr type="tMarg" refType="primFontSz" fact="0.1"/>
                <dgm:constr type="bMarg" refType="primFontSz" fact="0.1"/>
              </dgm:constrLst>
              <dgm:ruleLst>
                <dgm:rule type="primFontSz" val="5" fact="NaN" max="NaN"/>
              </dgm:ruleLst>
            </dgm:layoutNode>
            <dgm:layoutNode name="TwoNodes_1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1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  <dgm:layoutNode name="TwoNodes_2_text">
              <dgm:varLst>
                <dgm:bulletEnabled val="1"/>
              </dgm:varLst>
              <dgm:alg type="tx">
                <dgm:param type="parTxLTRAlign" val="l"/>
                <dgm:param type="txAnchorVertCh" val="mid"/>
              </dgm:alg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ch desOrSelf" ptType="node node" st="2 1" cnt="1 0"/>
              <dgm:constrLst>
                <dgm:constr type="lMarg" refType="primFontSz" fact="0.3"/>
                <dgm:constr type="rMarg" refType="primFontSz" fact="0.3"/>
                <dgm:constr type="tMarg" refType="primFontSz" fact="0.3"/>
                <dgm:constr type="bMarg" refType="primFontSz" fact="0.3"/>
              </dgm:constrLst>
              <dgm:ruleLst>
                <dgm:rule type="primFontSz" val="5" fact="NaN" max="NaN"/>
              </dgm:ruleLst>
            </dgm:layoutNode>
          </dgm:if>
          <dgm:else name="Name8">
            <dgm:choose name="Name9">
              <dgm:if name="Name10" axis="ch" ptType="node" func="cnt" op="equ" val="3">
                <dgm:layoutNode name="ThreeNodes_1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1 1" cnt="1 0"/>
                  <dgm:constrLst/>
                  <dgm:ruleLst/>
                </dgm:layoutNode>
                <dgm:layoutNode name="ThreeNodes_2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2 1" cnt="1 0"/>
                  <dgm:constrLst/>
                  <dgm:ruleLst/>
                </dgm:layoutNode>
                <dgm:layoutNode name="ThreeNodes_3">
                  <dgm:varLst>
                    <dgm:bulletEnabled val="1"/>
                  </dgm:varLst>
                  <dgm:alg type="sp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ch desOrSelf" ptType="node node" st="3 1" cnt="1 0"/>
                  <dgm:constrLst/>
                  <dgm:ruleLst/>
                </dgm:layoutNode>
                <dgm:layoutNode name="ThreeConn_1-2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Conn_2-3" styleLbl="fgAccFollowNode1">
                  <dgm:varLst>
                    <dgm:bulletEnabled val="1"/>
                  </dgm:varLst>
                  <dgm:alg type="tx"/>
                  <dgm:shape xmlns:r="http://schemas.openxmlformats.org/officeDocument/2006/relationships" type="downArrow" r:blip="">
                    <dgm:adjLst>
                      <dgm:adj idx="1" val="0.55"/>
                      <dgm:adj idx="2" val="0.45"/>
                    </dgm:adjLst>
                  </dgm:shape>
                  <dgm:presOf axis="ch" ptType="sibTrans" st="2" cnt="1"/>
                  <dgm:constrLst>
                    <dgm:constr type="lMarg" refType="primFontSz" fact="0.1"/>
                    <dgm:constr type="rMarg" refType="primFontSz" fact="0.1"/>
                    <dgm:constr type="tMarg" refType="primFontSz" fact="0.1"/>
                    <dgm:constr type="bMarg" refType="primFontSz" fact="0.1"/>
                  </dgm:constrLst>
                  <dgm:ruleLst>
                    <dgm:rule type="primFontSz" val="5" fact="NaN" max="NaN"/>
                  </dgm:ruleLst>
                </dgm:layoutNode>
                <dgm:layoutNode name="ThreeNodes_1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1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2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2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  <dgm:layoutNode name="ThreeNodes_3_text">
                  <dgm:varLst>
                    <dgm:bulletEnabled val="1"/>
                  </dgm:varLst>
                  <dgm:alg type="tx">
                    <dgm:param type="parTxLTRAlign" val="l"/>
                    <dgm:param type="txAnchorVertCh" val="mid"/>
                  </dgm:alg>
                  <dgm:shape xmlns:r="http://schemas.openxmlformats.org/officeDocument/2006/relationships" type="roundRect" r:blip="" hideGeom="1">
                    <dgm:adjLst>
                      <dgm:adj idx="1" val="0.1"/>
                    </dgm:adjLst>
                  </dgm:shape>
                  <dgm:presOf axis="ch desOrSelf" ptType="node node" st="3 1" cnt="1 0"/>
                  <dgm:constrLst>
                    <dgm:constr type="lMarg" refType="primFontSz" fact="0.3"/>
                    <dgm:constr type="rMarg" refType="primFontSz" fact="0.3"/>
                    <dgm:constr type="tMarg" refType="primFontSz" fact="0.3"/>
                    <dgm:constr type="bMarg" refType="primFontSz" fact="0.3"/>
                  </dgm:constrLst>
                  <dgm:ruleLst>
                    <dgm:rule type="primFontSz" val="5" fact="NaN" max="NaN"/>
                  </dgm:ruleLst>
                </dgm:layoutNode>
              </dgm:if>
              <dgm:else name="Name11">
                <dgm:choose name="Name12">
                  <dgm:if name="Name13" axis="ch" ptType="node" func="cnt" op="equ" val="4">
                    <dgm:layoutNode name="FourNodes_1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/>
                      <dgm:ruleLst/>
                    </dgm:layoutNode>
                    <dgm:layoutNode name="FourNodes_2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/>
                      <dgm:ruleLst/>
                    </dgm:layoutNode>
                    <dgm:layoutNode name="FourNodes_3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/>
                      <dgm:ruleLst/>
                    </dgm:layoutNode>
                    <dgm:layoutNode name="FourNodes_4">
                      <dgm:varLst>
                        <dgm:bulletEnabled val="1"/>
                      </dgm:varLst>
                      <dgm:alg type="sp"/>
                      <dgm:shape xmlns:r="http://schemas.openxmlformats.org/officeDocument/2006/relationships" type="roundRect" r:blip="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/>
                      <dgm:ruleLst/>
                    </dgm:layoutNode>
                    <dgm:layoutNode name="FourConn_1-2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2-3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2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Conn_3-4" styleLbl="fgAccFollowNode1">
                      <dgm:varLst>
                        <dgm:bulletEnabled val="1"/>
                      </dgm:varLst>
                      <dgm:alg type="tx"/>
                      <dgm:shape xmlns:r="http://schemas.openxmlformats.org/officeDocument/2006/relationships" type="downArrow" r:blip="">
                        <dgm:adjLst>
                          <dgm:adj idx="1" val="0.55"/>
                          <dgm:adj idx="2" val="0.45"/>
                        </dgm:adjLst>
                      </dgm:shape>
                      <dgm:presOf axis="ch" ptType="sibTrans" st="3" cnt="1"/>
                      <dgm:constrLst>
                        <dgm:constr type="lMarg" refType="primFontSz" fact="0.1"/>
                        <dgm:constr type="rMarg" refType="primFontSz" fact="0.1"/>
                        <dgm:constr type="tMarg" refType="primFontSz" fact="0.1"/>
                        <dgm:constr type="bMarg" refType="primFontSz" fact="0.1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1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1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2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2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3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3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  <dgm:layoutNode name="FourNodes_4_text">
                      <dgm:varLst>
                        <dgm:bulletEnabled val="1"/>
                      </dgm:varLst>
                      <dgm:alg type="tx">
                        <dgm:param type="parTxLTRAlign" val="l"/>
                        <dgm:param type="txAnchorVertCh" val="mid"/>
                      </dgm:alg>
                      <dgm:shape xmlns:r="http://schemas.openxmlformats.org/officeDocument/2006/relationships" type="roundRect" r:blip="" hideGeom="1">
                        <dgm:adjLst>
                          <dgm:adj idx="1" val="0.1"/>
                        </dgm:adjLst>
                      </dgm:shape>
                      <dgm:presOf axis="ch desOrSelf" ptType="node node" st="4 1" cnt="1 0"/>
                      <dgm:constrLst>
                        <dgm:constr type="lMarg" refType="primFontSz" fact="0.3"/>
                        <dgm:constr type="rMarg" refType="primFontSz" fact="0.3"/>
                        <dgm:constr type="tMarg" refType="primFontSz" fact="0.3"/>
                        <dgm:constr type="bMarg" refType="primFontSz" fact="0.3"/>
                      </dgm:constrLst>
                      <dgm:ruleLst>
                        <dgm:rule type="primFontSz" val="5" fact="NaN" max="NaN"/>
                      </dgm:ruleLst>
                    </dgm:layoutNode>
                  </dgm:if>
                  <dgm:else name="Name14">
                    <dgm:choose name="Name15">
                      <dgm:if name="Name16" axis="ch" ptType="node" func="cnt" op="gte" val="5">
                        <dgm:layoutNode name="FiveNodes_1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/>
                          <dgm:ruleLst/>
                        </dgm:layoutNode>
                        <dgm:layoutNode name="FiveNodes_2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/>
                          <dgm:ruleLst/>
                        </dgm:layoutNode>
                        <dgm:layoutNode name="FiveNodes_3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/>
                          <dgm:ruleLst/>
                        </dgm:layoutNode>
                        <dgm:layoutNode name="FiveNodes_4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/>
                          <dgm:ruleLst/>
                        </dgm:layoutNode>
                        <dgm:layoutNode name="FiveNodes_5">
                          <dgm:varLst>
                            <dgm:bulletEnabled val="1"/>
                          </dgm:varLst>
                          <dgm:alg type="sp"/>
                          <dgm:shape xmlns:r="http://schemas.openxmlformats.org/officeDocument/2006/relationships" type="roundRect" r:blip="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/>
                          <dgm:ruleLst/>
                        </dgm:layoutNode>
                        <dgm:layoutNode name="FiveConn_1-2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2-3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2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3-4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3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Conn_4-5" styleLbl="fgAccFollowNode1">
                          <dgm:varLst>
                            <dgm:bulletEnabled val="1"/>
                          </dgm:varLst>
                          <dgm:alg type="tx"/>
                          <dgm:shape xmlns:r="http://schemas.openxmlformats.org/officeDocument/2006/relationships" type="downArrow" r:blip="">
                            <dgm:adjLst>
                              <dgm:adj idx="1" val="0.55"/>
                              <dgm:adj idx="2" val="0.45"/>
                            </dgm:adjLst>
                          </dgm:shape>
                          <dgm:presOf axis="ch" ptType="sibTrans" st="4" cnt="1"/>
                          <dgm:constrLst>
                            <dgm:constr type="lMarg" refType="primFontSz" fact="0.1"/>
                            <dgm:constr type="rMarg" refType="primFontSz" fact="0.1"/>
                            <dgm:constr type="tMarg" refType="primFontSz" fact="0.1"/>
                            <dgm:constr type="bMarg" refType="primFontSz" fact="0.1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1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1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2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2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3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3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4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4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  <dgm:layoutNode name="FiveNodes_5_text">
                          <dgm:varLst>
                            <dgm:bulletEnabled val="1"/>
                          </dgm:varLst>
                          <dgm:alg type="tx">
                            <dgm:param type="parTxLTRAlign" val="l"/>
                            <dgm:param type="txAnchorVertCh" val="mid"/>
                          </dgm:alg>
                          <dgm:shape xmlns:r="http://schemas.openxmlformats.org/officeDocument/2006/relationships" type="roundRect" r:blip="" hideGeom="1">
                            <dgm:adjLst>
                              <dgm:adj idx="1" val="0.1"/>
                            </dgm:adjLst>
                          </dgm:shape>
                          <dgm:presOf axis="ch desOrSelf" ptType="node node" st="5 1" cnt="1 0"/>
                          <dgm:constrLst>
                            <dgm:constr type="lMarg" refType="primFontSz" fact="0.3"/>
                            <dgm:constr type="rMarg" refType="primFontSz" fact="0.3"/>
                            <dgm:constr type="tMarg" refType="primFontSz" fact="0.3"/>
                            <dgm:constr type="bMarg" refType="primFontSz" fact="0.3"/>
                          </dgm:constrLst>
                          <dgm:ruleLst>
                            <dgm:rule type="primFontSz" val="5" fact="NaN" max="NaN"/>
                          </dgm:ruleLst>
                        </dgm:layoutNode>
                      </dgm:if>
                      <dgm:else name="Name17"/>
                    </dgm:choose>
                  </dgm:else>
                </dgm:choose>
              </dgm:else>
            </dgm:choose>
          </dgm:else>
        </dgm:choose>
      </dgm:else>
    </dgm:choose>
  </dgm:layoutNode>
</dgm:layoutDef>
</file>

<file path=ppt/diagrams/layout9.xml><?xml version="1.0" encoding="utf-8"?>
<dgm:layoutDef xmlns:dgm="http://schemas.openxmlformats.org/drawingml/2006/diagram" xmlns:a="http://schemas.openxmlformats.org/drawingml/2006/main" uniqueId="urn:microsoft.com/office/officeart/2018/5/layout/CenteredIconLabelDescriptionList">
  <dgm:title val="Centered Icon Label Description List"/>
  <dgm:desc val="Use to show non-sequential or grouped chunks of information. The placeholder holds an icon or small picture, and corresponding text boxes show Level 1 and Level 2 text respectively. Works well for minimal Level 1 text accompanied by lengthier Level two text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compNode" refType="h" fact="0.45"/>
      <dgm:constr type="w" for="ch" forName="compNode" val="120"/>
      <dgm:constr type="w" for="ch" forName="sibTrans" refType="w" refFor="ch" refForName="compNode" fact="0.175"/>
      <dgm:constr type="primFontSz" for="des" forName="parTx" val="36"/>
      <dgm:constr type="primFontSz" for="des" forName="desTx" refType="primFontSz" refFor="des" refForName="parTx" op="lte" fact="0.75"/>
      <dgm:constr type="h" for="des" forName="compNode" op="equ"/>
      <dgm:constr type="h" for="des" forName="iconRect" op="equ"/>
      <dgm:constr type="w" for="des" forName="iconRect" op="equ"/>
      <dgm:constr type="h" for="des" forName="iconSpace" op="equ"/>
      <dgm:constr type="h" for="des" forName="parTx" op="equ"/>
      <dgm:constr type="h" for="des" forName="txSpace" op="equ"/>
      <dgm:constr type="h" for="des" forName="desTx" op="equ"/>
    </dgm:constrLst>
    <dgm:ruleLst>
      <dgm:rule type="w" for="ch" forName="compNode" val="0" fact="NaN" max="NaN"/>
    </dgm:ruleLst>
    <dgm:forEach name="Name3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Rect" refType="w" fact="0.35"/>
          <dgm:constr type="h" for="ch" forName="iconRect" refType="w" refFor="ch" refForName="iconRect"/>
          <dgm:constr type="ctrX" for="ch" forName="iconRect" refType="w" fact="0.5"/>
          <dgm:constr type="t" for="ch" forName="iconRect"/>
          <dgm:constr type="w" for="ch" forName="iconSpace" refType="w"/>
          <dgm:constr type="h" for="ch" forName="iconSpace" refType="h" fact="0.043"/>
          <dgm:constr type="l" for="ch" forName="iconSpace"/>
          <dgm:constr type="t" for="ch" forName="iconSpace" refType="b" refFor="ch" refForName="iconRect"/>
          <dgm:constr type="w" for="ch" forName="parTx" refType="w"/>
          <dgm:constr type="h" for="ch" forName="parTx" refType="w" fact="0.15"/>
          <dgm:constr type="l" for="ch" forName="parTx"/>
          <dgm:constr type="t" for="ch" forName="parTx" refType="b" refFor="ch" refForName="iconSpace"/>
          <dgm:constr type="h" for="ch" forName="txSpace" refType="h" fact="0.02"/>
          <dgm:constr type="w" for="ch" forName="txSpace" refType="w"/>
          <dgm:constr type="l" for="ch" forName="txSpace"/>
          <dgm:constr type="t" for="ch" forName="txSpace" refType="b" refFor="ch" refForName="parTx"/>
          <dgm:constr type="w" for="ch" forName="desTx" refType="w"/>
          <dgm:constr type="l" for="ch" forName="desTx"/>
          <dgm:constr type="t" for="ch" forName="desTx" refType="b" refFor="ch" refForName="txSpace"/>
        </dgm:constrLst>
        <dgm:ruleLst>
          <dgm:rule type="h" val="INF" fact="NaN" max="NaN"/>
        </dgm:ruleLst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icon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parTx" styleLbl="revTx">
          <dgm:varLst>
            <dgm:chMax val="0"/>
            <dgm:chPref val="0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4" fact="NaN" max="NaN"/>
            <dgm:rule type="h" val="INF" fact="NaN" max="NaN"/>
          </dgm:ruleLst>
        </dgm:layoutNode>
        <dgm:layoutNode name="txSpace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desTx" styleLbl="revTx">
          <dgm:varLst/>
          <dgm:alg type="tx">
            <dgm:param type="stBulletLvl" val="0"/>
            <dgm:param type="txAnchorVert" val="t"/>
          </dgm:alg>
          <dgm:shape xmlns:r="http://schemas.openxmlformats.org/officeDocument/2006/relationships" type="rect" r:blip="">
            <dgm:adjLst/>
          </dgm:shape>
          <dgm:presOf axis="des" ptType="node"/>
          <dgm:constrLst>
            <dgm:constr type="secFontSz" refType="primFontSz"/>
            <dgm:constr type="lMarg"/>
            <dgm:constr type="rMarg"/>
            <dgm:constr type="tMarg"/>
            <dgm:constr type="bMarg"/>
          </dgm:constrLst>
          <dgm:ruleLst>
            <dgm:rule type="primFontSz" val="NaN" fact="NaN" max="17"/>
            <dgm:rule type="h" val="INF" fact="NaN" max="NaN"/>
          </dgm:ruleLst>
        </dgm:layoutNode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b="1"/>
        </a:lvl1pPr>
        <a:lvl2pPr>
          <a:lnSpc>
            <a:spcPct val="100000"/>
          </a:lnSpc>
        </a:lvl2pPr>
      </dgm1612:lstStyle>
    </a:ext>
  </dgm:extLst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9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3T03:05:29.3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24575,'3'1'0,"0"-1"0,0 1 0,0 0 0,-1 0 0,1 0 0,0 0 0,0 1 0,-1-1 0,1 0 0,-1 1 0,5 4 0,26 24 0,-28-25 0,20 22 0,-2 1 0,-1 1 0,20 35 0,14 20 0,23 25 0,55 73 0,-99-140 0,1-1 0,46 40 0,12 8 0,23 20 0,-67-68 0,-16-12 0,74 49 0,78 27 0,4-8 0,4-8 0,232 71 0,-66-27 0,130 36 0,-328-119 0,238 55 0,-302-87 0,1-5 0,115 1 0,-187-14 0,592-2 0,-584 0 0,-1-2 0,0-2 0,60-16 0,96-46 0,20-5 0,-139 49 0,-1-3 0,-1-2 0,-1-4 0,73-48 0,-58 28 0,-41 25 0,2 1 0,47-20 0,103-29 0,-69 29 0,-43 18 0,42-18 0,-109 40 0,1-2 0,-1 1 0,0-2 0,-1 0 0,20-18 0,2-4 0,56-37 0,-28 22 0,49-52 0,-84 73 0,35-27 0,90-59 0,-114 85 0,-21 13 0,-1-2 0,30-31 0,-34 31 0,1 1 0,1 0 0,32-22 0,-28 22 0,0-1 0,0 0 0,16-20 0,12-9 0,20-21 0,15-12 0,-79 75-45,11-8-175,0-2 0,-1 0 0,0 0 0,-1-1 0,13-18 0,-17 17-6606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3.4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24575,'2'0'0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4.08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150 1 24575,'0'2'0,"-2"2"0,-2 2 0,-2 2 0,-3 2 0,0-1 0,-2-1 0,0-1 0,2 0 0,0-1 0,1-2 0,1 0 0,0 0 0,-1 0 0,0 1 0</inkml:trace>
  <inkml:trace contextRef="#ctx0" brushRef="#br0" timeOffset="1">2 96 24575,'-2'0'0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4.44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24575,'2'9'0,"-1"0"0,2 0 0,-1 0 0,1 0 0,0 0 0,1-1 0,0 0 0,0 0 0,1 0 0,0 0 0,0-1 0,1 0 0,0 0 0,0 0 0,1 0 0,0-1 0,7 5 0,-9-10-1365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6.0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649 496 24575,'-1'-14'0,"0"0"0,-1 0 0,-1 1 0,0-1 0,-1 1 0,0 0 0,-1 0 0,-1 0 0,0 1 0,-1-1 0,0 1 0,-11-14 0,5 9 0,-1 1 0,0 1 0,-1 0 0,-1 0 0,0 2 0,-1 0 0,-25-15 0,2 7 0,-80-28 0,4 2 0,80 29 0,24 11 0,0 1 0,-1 0 0,1 1 0,-27-7 0,4 3-1365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6.4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0 24575,'-1'0'0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6.9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24575,'2'0'0,"0"2"0,0 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7.73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155 1 24575,'-1'1'0,"-1"0"0,1 1 0,-1-1 0,1 0 0,-1 0 0,1 0 0,-1 0 0,0-1 0,1 1 0,-1 0 0,0-1 0,0 1 0,0-1 0,-3 1 0,-8 3 0,-84 49 0,96-53 0,0 1 0,0-1 0,0 1 0,0 0 0,0-1 0,0 1 0,0 0 0,1-1 0,-1 1 0,0 0 0,0 0 0,1 0 0,-1 0 0,1 0 0,-1 0 0,0 0 0,1 0 0,0 0 0,-1 0 0,1 0 0,0 0 0,-1 0 0,1 0 0,0 0 0,0 0 0,0 0 0,0 0 0,0 0 0,0 1 0,0-1 0,0 0 0,1 0 0,-1 0 0,0 0 0,1 0 0,-1 0 0,1 0 0,-1 0 0,1 0 0,-1 0 0,2 1 0,3 7 0,1 0 0,0-1 0,11 13 0,-6-9 0,-3 2 0,-7-12 0,0 1 0,0-1 0,1 0 0,-1 0 0,1 0 0,-1 0 0,1 0 0,0 0 0,2 2 0,-1-4-1365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9.94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728 472 24575,'0'-3'0,"-1"0"0,0 0 0,0 0 0,1 0 0,-1 1 0,-1-1 0,1 0 0,0 0 0,-1 1 0,0-1 0,1 1 0,-4-4 0,-30-32 0,21 25 0,-18-17 0,-1 0 0,-50-33 0,-54-30 0,115 78 0,-2 1 0,0 2 0,0 0 0,-38-12 0,27 11 0,-46-25 0,69 32-227,0 0-1,0 0 1,0 2-1,-1-1 1,-19-3-1,21 6-6598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0.52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3 24575,'0'-1'0,"-1"0"0,-4 3 0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0.8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38 1 24575,'-3'0'0,"-4"2"0,-2 0 0,-1 2 0,1 2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3T03:05:31.6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82 24575,'512'0'0,"-500"-1"0,0-1 0,0 0 0,0-1 0,0 0 0,-1-1 0,1 0 0,-1-1 0,16-9 0,-13 7 0,1 0 0,0 1 0,0 1 0,18-5 0,-28 9 0,7-1 0,0 0 0,1 0 0,-1 1 0,22 1 0,-31 0 0,0 0 0,-1 1 0,1-1 0,0 1 0,-1 0 0,1 0 0,-1 0 0,1 0 0,-1 0 0,1 0 0,-1 1 0,0-1 0,0 1 0,1-1 0,-1 1 0,-1 0 0,1 0 0,0 0 0,0 0 0,-1 0 0,1 1 0,-1-1 0,1 0 0,-1 1 0,0-1 0,0 1 0,1 4 0,-1-1 0,1 1 0,-1 0 0,-1 0 0,1 0 0,-1 0 0,0 0 0,-1 0 0,-2 14 0,-21 55 0,17-59 0,1 0 0,1 1 0,-5 26 0,8 34-1365,2-56-5461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1.3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13 1 24575,'-1'0'0,"-4"0"0,1 2 0,2 2 0,3 2 0,3 3 0,3 2 0,2 4 0,1 0 0,0 0 0,-2-2 0,-1-2 0,-1-2 0,-1-1 0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3.20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949 640 24575,'0'-8'0,"-1"0"0,0 0 0,-1 0 0,1 0 0,-2 0 0,1 1 0,-1-1 0,0 1 0,-1-1 0,-8-12 0,-5-5 0,-34-36 0,26 31 0,9 12 0,0 1 0,-1 0 0,-1 1 0,0 1 0,-2 1 0,1 0 0,-2 2 0,1 0 0,-27-10 0,21 9 0,0-1 0,-30-22 0,26 17 0,10 7 0,-34-14 0,-4-1 0,24 10 0,-58-20 0,53 23 0,-37-20 0,70 31 1,0 1-1,0 0 0,0 0 1,-1 0-1,1 1 0,0 0 1,-1 0-1,-6 0 1,-14-2-1370,17 2-5457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3.71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1 24575,'2'0'0,"1"2"0,-1 2 0,-2 2 0,-3 3 0,-3 0 0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4.06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44 1 24575,'-2'2'0,"-2"0"0,-3 2 0,1 2 0,-1 0 0,-2-1 0,0 0 0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4.41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 24575,'0'2'0,"2"0"0,1 2 0,1 4 0,2 4 0,1 4 0,3 2 0,0 0 0,-2 0 0,-1-3 0,-1-3 0,-1-6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6.9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911 435 24575,'0'-5'0,"-1"1"0,1 0 0,-1-1 0,0 1 0,0 0 0,0-1 0,-1 1 0,0 0 0,1 0 0,-2 0 0,1 0 0,0 0 0,-6-6 0,-2-1 0,-1-1 0,-20-15 0,-4-4 0,11 10 0,0 1 0,-1 2 0,-48-28 0,-23-17 0,89 59 0,-1 0 0,1 0 0,0 1 0,-1 0 0,-10-3 0,-20-8 0,6-3 0,-1 0 0,-36-13 0,56 26 0,1 0 0,-1 1 0,-1 0 0,1 1 0,0 0 0,-21 1 0,-174 13-1365,198-12-5461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48.16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85 0 24575,'-3'5'0,"-1"-1"0,1 0 0,0 1 0,1 0 0,-1 0 0,-2 8 0,3-8 0,-1 1 0,1 0 0,-1-1 0,0 0 0,-5 7 0,2-6 0,1 0 0,0 0 0,0 1 0,0 0 0,-3 8 0,6-11 0,1 1 0,0-1 0,0 0 0,0 0 0,1 1 0,-1-1 0,1 1 0,0-1 0,0 0 0,1 1 0,1 5 0,0 0 0,0 0 0,1 0 0,1 0 0,0-1 0,0 1 0,1-1 0,0 0 0,1 0 0,0-1 0,10 12 0,-7-7 0,22 41-1365,-24-42-5461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24:54.26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163 770 368 0 0,'-4'3'6335'0'0,"3"-4"-6236"0"0,1 1-51 0 0,0 0 1 0 0,0 0-1 0 0,0 0 0 0 0,0 0 1 0 0,0-1-1 0 0,0 1 1 0 0,0 0-1 0 0,0 0 1 0 0,0 0-1 0 0,0-1 0 0 0,0 1 1 0 0,0 0-1 0 0,0 0 1 0 0,0 0-1 0 0,0-1 1 0 0,0 1-1 0 0,0 0 0 0 0,0 0 1 0 0,0 0-1 0 0,0 0 1 0 0,0-1-1 0 0,0 1 1 0 0,0 0-1 0 0,0 0 0 0 0,0 0 1 0 0,0-1-1 0 0,0 1 1 0 0,0 0-1 0 0,1 0 1 0 0,-1 0-1 0 0,0 0 0 0 0,0 0 1 0 0,0-1-1 0 0,0 1 1 0 0,0 0-1 0 0,1 0 0 0 0,-1 0 1 0 0,0 0-1 0 0,0 0 1 0 0,0 0-1 0 0,0 0 1 0 0,1 0-1 0 0,-1 0 0 0 0,0-1 1 0 0,0 1-1 0 0,0 0 1 0 0,1 0-1 0 0,8-3 163 0 0,1-1-1 0 0,0 1 0 0 0,0 1 1 0 0,0 0-1 0 0,1 1 0 0 0,-1-1 1 0 0,0 2-1 0 0,1 0 0 0 0,12 1 1 0 0,-9 0-216 0 0,0 1-1 0 0,1 0 1 0 0,-1 1 0 0 0,24 9 0 0 0,12 3 21 0 0,-21-7-17 0 0,-26-6 17 0 0,0-1 0 0 0,1 0 0 0 0,-1 0 0 0 0,0 0 0 0 0,1 0 0 0 0,-1-1 0 0 0,1 1 0 0 0,0-1 0 0 0,-1 0 0 0 0,1 0 0 0 0,-1 0 0 0 0,1 0 0 0 0,-1-1 0 0 0,1 1 0 0 0,-1-1-1 0 0,1 0 1 0 0,4-2 0 0 0,0 1-16 0 0,1 0 0 0 0,0 0 0 0 0,0 1 0 0 0,0 0 0 0 0,0 1 0 0 0,0 0 0 0 0,0 0-1 0 0,0 1 1 0 0,0 0 0 0 0,0 0 0 0 0,12 4 0 0 0,40 3 16 0 0,-13-8 69 0 0,1-3 0 0 0,86-16 0 0 0,-76 4 916 0 0,-38 8-1006 0 0,1 1 0 0 0,1 2 0 0 0,29-4-1 0 0,-24 6-71 0 0,0 1 0 0 0,0 2 0 0 0,53 7 0 0 0,-73-7 234 0 0,1 0-1 0 0,0 0 0 0 0,-1-1 0 0 0,1 0 1 0 0,0 0-1 0 0,-1-1 0 0 0,14-3 0 0 0,30-2 67 0 0,219 17-323 0 0,-233-9 127 0 0,-30-1-20 0 0,0 0 1 0 0,0 0-1 0 0,0-1 0 0 0,0 0 0 0 0,0-1 1 0 0,0 0-1 0 0,0 0 0 0 0,0-1 0 0 0,13-3 1 0 0,-9 1 9 0 0,0 2 0 0 0,1 0-1 0 0,0 0 1 0 0,-1 1 0 0 0,1 1 0 0 0,18 1 0 0 0,19-2-31 0 0,-21-1 24 0 0,49-7-67 0 0,-72 8 55 0 0,0 0 0 0 0,0-1 0 0 0,0 0 0 0 0,0 0 0 0 0,-1 0 0 0 0,1 0 0 0 0,-1-1-1 0 0,0 0 1 0 0,9-5 0 0 0,-9 3 5 0 0,0 1 13 0 0,-1 0-1 0 0,1 0 0 0 0,-1-1 1 0 0,0 1-1 0 0,-1-1 1 0 0,6-7-1 0 0,-1-1 42 0 0,1 1 0 0 0,1 0-1 0 0,15-15 1 0 0,-13 15-151 0 0,0-1 1 0 0,-1 0-1 0 0,15-24 1 0 0,-13 18 99 0 0,-11 16 16 0 0,1 0 0 0 0,-1 0 0 0 0,0 0 0 0 0,0 0 1 0 0,0 0-1 0 0,0 0 0 0 0,-1-1 0 0 0,0 1 0 0 0,1-1 0 0 0,-1 1 0 0 0,0-1 0 0 0,0 1 1 0 0,0-6-1 0 0,17-62 216 0 0,-6 4-144 0 0,-10 43-113 0 0,-1 21 10 0 0,-1-1 0 0 0,1 1 0 0 0,-1-1 0 0 0,0 1 0 0 0,0 0-1 0 0,0-1 1 0 0,0 1 0 0 0,-1-1 0 0 0,1 1 0 0 0,-2-5 0 0 0,-3-7-20 0 0,4 13 29 0 0,1 1 0 0 0,0-1 0 0 0,-1 1 1 0 0,1-1-1 0 0,-1 1 0 0 0,0-1 0 0 0,0 1 0 0 0,1-1 1 0 0,-1 1-1 0 0,0 0 0 0 0,0-1 0 0 0,0 1 1 0 0,0 0-1 0 0,-1 0 0 0 0,1 0 0 0 0,0-1 0 0 0,0 1 1 0 0,-1 1-1 0 0,1-1 0 0 0,-2-1 0 0 0,-9-4 4 0 0,0 1 1 0 0,0 0-1 0 0,-1 1 0 0 0,1 0 0 0 0,-1 1 0 0 0,0 1 0 0 0,-15-2 1 0 0,19 3-7 0 0,-5-2 9 0 0,1-1 0 0 0,-1 0 1 0 0,1-1-1 0 0,-18-9 0 0 0,16 7-1 0 0,1 1-1 0 0,-1 0 1 0 0,-30-7 0 0 0,-36 5-138 0 0,61 7 128 0 0,0-1 0 0 0,1-1 1 0 0,-1 0-1 0 0,-19-7 0 0 0,-33-10-38 0 0,-149-19 0 0 0,172 32 71 0 0,6 2-2 0 0,1 3 0 0 0,-1 1-1 0 0,-50 6 1 0 0,-280 27-170 0 0,97-5 194 0 0,243-22-39 0 0,0 1 0 0 0,1 2 0 0 0,-51 18 0 0 0,66-20-4 0 0,10-4-7 0 0,-19 6-15 0 0,0 2 1 0 0,-34 17 0 0 0,49-19 4 0 0,0 1-1 0 0,1 0 1 0 0,0 1-1 0 0,1 0 1 0 0,-13 16-1 0 0,-2 4-13 0 0,15-21 14 0 0,0 1 1 0 0,0 0-1 0 0,1 1 1 0 0,1 0-1 0 0,0 0 1 0 0,1 1-1 0 0,0 0 1 0 0,-5 14-1 0 0,-31 90-39 0 0,36-101 46 0 0,-1 0 0 0 0,0-1 0 0 0,-11 15 0 0 0,-18 38 23 0 0,32-58-15 0 0,1 0 1 0 0,1 0 0 0 0,-1 0-1 0 0,2 1 1 0 0,-1-1-1 0 0,1 1 1 0 0,1 0-1 0 0,-1-1 1 0 0,2 1-1 0 0,-1 0 1 0 0,2-1-1 0 0,-1 1 1 0 0,1-1-1 0 0,0 0 1 0 0,1 1-1 0 0,0-1 1 0 0,8 15-1 0 0,-6-14-27 0 0,13 14-356 0 0,-16-17-3388 0 0,-3-17 1331 0 0,-6-57-3593 0 0,2 36 4424 0 0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25:00.9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22998 479 964 0 0,'-1'-2'305'0'0,"0"0"1"0"0,0 1-1 0 0,0-1 0 0 0,0 0 1 0 0,1 1-1 0 0,-1-1 0 0 0,1 0 0 0 0,-1 0 1 0 0,1 1-1 0 0,0-1 0 0 0,-1 0 0 0 0,1 0 1 0 0,0 0-1 0 0,0 0 0 0 0,1 0 1 0 0,-1-3-1 0 0,1-4 493 0 0,-1 9-457 0 0,1 0-214 0 0,1 0 0 0 0,0 1 0 0 0,-1-1 0 0 0,1 1 1 0 0,0-1-1 0 0,-1 1 0 0 0,1 0 0 0 0,-1-1 0 0 0,1 1 1 0 0,-1 0-1 0 0,1 0 0 0 0,-1 0 0 0 0,0 0 0 0 0,0 0 1 0 0,1 0-1 0 0,-1 1 0 0 0,1 1 0 0 0,-1-2-132 0 0,0 0 0 0 0,0 1 0 0 0,0-1 1 0 0,0 1-1 0 0,-1-1 0 0 0,1 1 0 0 0,0-1 0 0 0,-1 1 0 0 0,1 0 0 0 0,-1-1 0 0 0,0 1 0 0 0,1 0 0 0 0,-1 1 1 0 0,0-2 26 0 0,-30 20 642 0 0,-7-5-554 0 0,-1-2-1 0 0,-61 15 1 0 0,-27-9 78 0 0,80-14-197 0 0,-76 19 1 0 0,79-16 24 0 0,1-2 1 0 0,-1-2-1 0 0,-1-1 0 0 0,1-2 0 0 0,-69-7 0 0 0,-65 3 72 0 0,-267-7 82 0 0,307 1-195 0 0,61 4 46 0 0,-282-24 36 0 0,-354-36-115 0 0,-393-49 19 0 0,1034 102 54 0 0,-499-60-182 0 0,-63 14 201 0 0,-248-6 42 0 0,63 14-115 0 0,353 12 173 0 0,-776-23-130 0 0,916 49 52 0 0,-240-11 76 0 0,-114 17-196 0 0,14 1 2 0 0,-479-7 491 0 0,656 15-408 0 0,-1245 12 19 0 0,753 44-41 0 0,509-25 134 0 0,-452 81-37 0 0,212 0 292 0 0,473-80-296 0 0,-187 40 627 0 0,130-22-514 0 0,28-16-203 0 0,-31 5 175 0 0,-433 117-195 0 0,10 5 38 0 0,224-30-94 0 0,216-55 164 0 0,-337 72-29 0 0,500-122-50 0 0,-215 84 0 0 0,225-73-93 0 0,31-11 154 0 0,-110 60 0 0 0,-215 147-77 0 0,333-206 126 0 0,54-25-69 0 0,-1 0 0 0 0,1 1 1 0 0,1 0-1 0 0,-1 1 0 0 0,-21 17 0 0 0,-1 2 718 0 0,38-27-892 0 0,0 1 0 0 0,-1-1 0 0 0,1 0 0 0 0,0 0 0 0 0,0 0 0 0 0,0 0 0 0 0,0 0 0 0 0,-1 0 0 0 0,1 0 0 0 0,0 0 0 0 0,0 0 0 0 0,0 0 0 0 0,-1-1 0 0 0,1 1 0 0 0,0 0 0 0 0,0 0 0 0 0,0-1 0 0 0,-1 1 0 0 0,1-1 0 0 0,0 1 0 0 0,0-1 0 0 0,-1 1 0 0 0,1-1 0 0 0,-1 1 0 0 0,1-1 0 0 0,0 1 0 0 0,-1-1 0 0 0,1 0 0 0 0,-1 1 0 0 0,1-2 0 0 0,-1-2-469 0 0,0 0-1 0 0,-1 0 1 0 0,0 1 0 0 0,0-1-1 0 0,0 0 1 0 0,0 0 0 0 0,0 1 0 0 0,-4-7-1 0 0,-7-13-1668 0 0,-5-1 91 0 0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25:01.9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168 72 340 0 0,'0'-10'1557'0'0,"-1"7"-1429"0"0,1 0 0 0 0,0 0 0 0 0,0 0 0 0 0,0-1 1 0 0,0 1-1 0 0,0 0 0 0 0,1 0 0 0 0,-1 0 1 0 0,1 0-1 0 0,0 0 0 0 0,0 0 0 0 0,0 0 1 0 0,0 0-1 0 0,1 0 0 0 0,-1 0 0 0 0,1 0 1 0 0,-1 1-1 0 0,5-6 0 0 0,-13 20 4285 0 0,-3 10-3348 0 0,-19 35-1251 0 0,17-36 239 0 0,1 0-1 0 0,1 1 1 0 0,0 0 0 0 0,-7 29 0 0 0,-14 33-10 0 0,11-22-28 0 0,16-49-2 0 0,0 1 0 0 0,0-1 1 0 0,-11 21-1 0 0,16-30-9 0 0,0 0 0 0 0,1 0 0 0 0,-1 0 0 0 0,1-1 0 0 0,0 1 0 0 0,0-1 0 0 0,0 1 0 0 0,0-1 1 0 0,1 0-1 0 0,0 0 0 0 0,-1 0 0 0 0,5 3 0 0 0,9 9-1 0 0,-5-4-10 0 0,1-1 0 0 0,0-1 0 0 0,22 14 0 0 0,-28-20 8 0 0,0 0 0 0 0,1-1 0 0 0,-1 1 0 0 0,1-1 0 0 0,0-1 0 0 0,-1 1 0 0 0,1-1 0 0 0,0 0 0 0 0,0-1 0 0 0,0 0 0 0 0,10-1 0 0 0,42-7 12 0 0,-44 5 9 0 0,0 0 0 0 0,0 1 0 0 0,-1 1 0 0 0,1 0 0 0 0,0 1 0 0 0,0 1 0 0 0,23 3 1 0 0,0 14 230 0 0,-37-18-271 0 0,0 1-1 0 0,0-1 1 0 0,0 1 0 0 0,0 0 0 0 0,0-1-1 0 0,0 1 1 0 0,0 0 0 0 0,0 0-1 0 0,0 0 1 0 0,-1-1 0 0 0,1 1 0 0 0,0 0-1 0 0,-1 0 1 0 0,1 0 0 0 0,0 0 0 0 0,-1 0-1 0 0,1 1 1 0 0,-1-1 0 0 0,0 0 0 0 0,1 0-1 0 0,-1 0 1 0 0,0 0 0 0 0,0 0 0 0 0,0 1-1 0 0,0-1 1 0 0,1 0 0 0 0,-2 0-1 0 0,1 0 1 0 0,0 2 0 0 0,-1-2-59 0 0,1 0 1 0 0,-1-1-1 0 0,1 1 0 0 0,-1 0 0 0 0,1-1 1 0 0,-1 1-1 0 0,0-1 0 0 0,1 1 1 0 0,-1-1-1 0 0,0 1 0 0 0,0-1 1 0 0,1 1-1 0 0,-1-1 0 0 0,0 0 1 0 0,0 0-1 0 0,0 1 0 0 0,1-1 1 0 0,-1 0-1 0 0,0 0 0 0 0,0 0 1 0 0,0 0-1 0 0,0 0 0 0 0,1 0 0 0 0,-1 0 1 0 0,0 0-1 0 0,0 0 0 0 0,0 0 1 0 0,0 0-1 0 0,-1-1 0 0 0,-27-7-1583 0 0,28 7 1548 0 0,-11-4-533 0 0,0 0 0 0 0,0-1-1 0 0,0 0 1 0 0,1-1 0 0 0,-11-9 0 0 0,-16-20-1114 0 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3T03:05:36.37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24575,'1'10'0,"0"-1"0,1 1 0,0-1 0,0 0 0,1 0 0,0 0 0,1 0 0,-1-1 0,2 1 0,-1-1 0,1 0 0,7 8 0,12 14 0,45 45 0,-47-52 0,16 22 0,-2 1 0,-1 1 0,37 72 0,-44-69 0,2-1 0,3-2 0,66 75 0,79 73 0,-150-167 0,1 3 0,61 48 0,-25-30 0,66 46 0,-25-34 0,160 66 0,85 16 0,-263-108 0,199 93 0,77 30 0,-337-149 0,33 11 0,-2 2 0,0 3 0,57 35 0,-19-5 0,3-3 0,125 45 0,217 55 0,-285-102 0,236 67 0,-266-87 0,149 16 0,-142-32 0,207 28 0,134 11 0,-371-49 0,1-5 0,167-22 0,489-114 0,-738 132 0,0-1 0,0 0 0,0-2 0,-1-1 0,-1 0 0,1-2 0,-1 0 0,-1-1 0,20-17 0,-9 6 0,0 2 0,2 1 0,0 2 0,1 1 0,58-21 0,183-43 0,-198 61 0,80-23 0,221-93 0,-170 45 0,214-131 0,-313 162 0,133-52 0,-193 91 0,71-42 0,-101 51 0,0-1 0,-1 0 0,0-1 0,-1-1 0,-1 0 0,20-27 0,17-22 0,63-60 0,-63 71 0,78-104 0,-105 123 0,-10 14 0,-1 0 0,0-1 0,-2-1 0,0 0 0,9-26 0,-10 14 0,-3 12 0,0 1 0,-2-1 0,-1 0 0,4-40 0,-7 45 0,-1 12 0,0 0 0,-1 0 0,0 0 0,0 0 0,0 0 0,-2-8 0,2 12 0,0 0 0,0 1 0,-1-1 0,1 0 0,0 1 0,-1-1 0,1 0 0,0 1 0,-1-1 0,1 1 0,-1-1 0,1 1 0,-1-1 0,1 1 0,-1-1 0,1 1 0,-1 0 0,0-1 0,1 1 0,-1 0 0,0-1 0,-1 1 0,1 0 0,-1 0 0,0 0 0,1 0 0,-1 0 0,1 0 0,-1 0 0,1 0 0,-1 1 0,0-1 0,1 1 0,-1-1 0,-1 2 0,-84 40 0,55-25 0,-54 20 0,5-10 0,32-13 0,1 3 0,0 2 0,-66 36 0,0 4-1365,99-49-5461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25:12.3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562 187 152 0 0,'5'-24'6334'0'0,"2"-16"-4671"0"0,-7 36-1588 0 0,0 4-50 0 0,0-1-1 0 0,0 0 1 0 0,1 1 0 0 0,-1-1 0 0 0,0 0 0 0 0,0 0-1 0 0,0 0 1 0 0,0 1 0 0 0,0-1 0 0 0,0 0 0 0 0,0 0-1 0 0,0 1 1 0 0,0-1 0 0 0,0 0 0 0 0,-1 0 0 0 0,1 1-1 0 0,0-1 1 0 0,-1 0 0 0 0,1 1 0 0 0,0-1 0 0 0,-1 0-1 0 0,1 1 1 0 0,0-1 0 0 0,-1 1 0 0 0,1-1 0 0 0,-1 0-1 0 0,0 1 1 0 0,1-1 0 0 0,-1 1 0 0 0,1-1 0 0 0,-1 1-1 0 0,0 0 1 0 0,1-1 0 0 0,-1 1 0 0 0,0 0 0 0 0,0-1 0 0 0,-12-3 1173 0 0,12 3-1189 0 0,1 1 0 0 0,-1-1 0 0 0,0 1 0 0 0,1 0-1 0 0,-1-1 1 0 0,0 1 0 0 0,0 0 0 0 0,1 0 0 0 0,-1 0 0 0 0,0-1-1 0 0,0 1 1 0 0,1 0 0 0 0,-1 0 0 0 0,0 0 0 0 0,0 0 0 0 0,1 0-1 0 0,-1 0 1 0 0,0 0 0 0 0,0 1 0 0 0,1-1 0 0 0,-1 0-1 0 0,0 0 1 0 0,1 0 0 0 0,-2 1 0 0 0,-6 1 28 0 0,0 0 0 0 0,0-1 0 0 0,0 0-1 0 0,0 0 1 0 0,0-1 0 0 0,0 0 0 0 0,0 0 0 0 0,0-1 0 0 0,-10-2 0 0 0,-47 0 225 0 0,58 4-256 0 0,-51 9 2 0 0,56-9-12 0 0,-1 0 1 0 0,0 0 0 0 0,0 0 0 0 0,1 1-1 0 0,-1-1 1 0 0,1 0 0 0 0,-1 1-1 0 0,1 0 1 0 0,0-1 0 0 0,-1 1-1 0 0,1 0 1 0 0,0 0 0 0 0,0 1 0 0 0,1-1-1 0 0,-1 0 1 0 0,0 1 0 0 0,-1 3-1 0 0,0-1 3 0 0,-1 0-1 0 0,1-1 1 0 0,-1 1-1 0 0,0-1 0 0 0,0 1 1 0 0,-8 5-1 0 0,-9 10 19 0 0,-1 0 12 0 0,18-17-23 0 0,0 0-1 0 0,1 0 1 0 0,-1 0 0 0 0,1 0 0 0 0,0 1 0 0 0,0-1-1 0 0,0 1 1 0 0,-3 7 0 0 0,-24 31 69 0 0,24-27-30 0 0,-1 0-1 0 0,-16 25 0 0 0,11-19-27 0 0,-3 5 12 0 0,2 1 0 0 0,1 0-1 0 0,-14 50 1 0 0,19-59-17 0 0,6-16-13 0 0,0 0 0 0 0,0 0 0 0 0,0 0 0 0 0,0 1 1 0 0,1-1-1 0 0,-1 0 0 0 0,1 0 0 0 0,-1 1 0 0 0,1-1 0 0 0,0 0 1 0 0,-1 1-1 0 0,1-1 0 0 0,1 0 0 0 0,-1 1 0 0 0,0-1 0 0 0,1 0 1 0 0,0 3-1 0 0,8 20-11 0 0,-8-22 13 0 0,-1 0-1 0 0,1 0 1 0 0,0 0 0 0 0,0 0 0 0 0,1 0 0 0 0,-1-1 0 0 0,0 1 0 0 0,1 0 0 0 0,0-1 0 0 0,-1 1-1 0 0,1-1 1 0 0,0 0 0 0 0,1 0 0 0 0,-1 1 0 0 0,0-1 0 0 0,0-1 0 0 0,5 4 0 0 0,101 54 359 0 0,-71-40-316 0 0,22 7 475 0 0,-37-20-351 0 0,1 0 0 0 0,0-2 0 0 0,0 0 0 0 0,30 0 0 0 0,-52-4 12 0 0,53 11 96 0 0,-20-11-255 0 0,-26 0-3 0 0,-1-1 0 0 0,0 1 0 0 0,1 1 0 0 0,-1-1 0 0 0,0 1 1 0 0,10 3-1 0 0,-1 0 22 0 0,0-1 1 0 0,0 0 0 0 0,0-1 0 0 0,22-1 0 0 0,-37-1-26 0 0,29 3 26 0 0,121 7 111 0 0,-144-10-147 0 0,1 1 0 0 0,0-1 1 0 0,-1 1-1 0 0,1 1 1 0 0,8 2-1 0 0,21 2 26 0 0,158-6-30 0 0,-92 18-66 0 0,-85-17 56 0 0,0 0 1 0 0,1-2-1 0 0,-1 0 1 0 0,0-1-1 0 0,0-1 0 0 0,0-1 1 0 0,0 0-1 0 0,29-12 1 0 0,-25 8 188 0 0,1 2 1 0 0,0 0-1 0 0,0 2 0 0 0,1 0 1 0 0,46 0-1 0 0,-44 3-158 0 0,1-1 0 0 0,0-1-1 0 0,34-8 1 0 0,2-1 72 0 0,-52 9 181 0 0,1 0 0 0 0,-1-1 0 0 0,0 0 0 0 0,0-1 0 0 0,18-10 0 0 0,-17 9-215 0 0,0-1 0 0 0,1 2 0 0 0,0-1 0 0 0,15-3 0 0 0,-19 5 210 0 0,1-2 1 0 0,-1 1 0 0 0,0-1-1 0 0,-1-1 1 0 0,0 0 0 0 0,0 0-1 0 0,0 0 1 0 0,-1-1 0 0 0,9-12-1 0 0,5-2-131 0 0,21-36 224 0 0,-18 23-166 0 0,-12 16-47 0 0,0 0-1 0 0,-1-1 1 0 0,-1 0 0 0 0,11-30-1 0 0,-18 37-93 0 0,0 0 0 0 0,0 1 0 0 0,1-24 0 0 0,-4 26-29 0 0,-1 1 0 0 0,0 0 0 0 0,0-1 0 0 0,0 1 0 0 0,-1 0 0 0 0,-1 0 0 0 0,0 0 0 0 0,0 0 0 0 0,0 0 0 0 0,-1 0 0 0 0,-1 1 0 0 0,1 0 0 0 0,-2 0 0 0 0,1 0 0 0 0,-1 1-1 0 0,0-1 1 0 0,0 1 0 0 0,-1 1 0 0 0,0-1 0 0 0,0 1 0 0 0,0 0 0 0 0,-1 1 0 0 0,-15-8 0 0 0,-13-4-51 0 0,0 1-1 0 0,-1 3 1 0 0,0 1-1 0 0,-60-11 1 0 0,-2-3 64 0 0,72 21-48 0 0,0 0 1 0 0,0 2-1 0 0,-1 1 0 0 0,-29 1 0 0 0,-6-1-10 0 0,-175 4-63 0 0,-11-1 171 0 0,201-3-94 0 0,-1 3 0 0 0,-79 11-1 0 0,-96 30-76 0 0,50-8 149 0 0,168-34-71 0 0,-1 1-1 0 0,1 0 1 0 0,0 0 0 0 0,0 0-1 0 0,0 1 1 0 0,0 0 0 0 0,0 0-1 0 0,1 0 1 0 0,-1 1 0 0 0,0 0-1 0 0,1 0 1 0 0,0 0 0 0 0,0 1-1 0 0,0 0 1 0 0,0 0 0 0 0,1 0-1 0 0,-1 0 1 0 0,1 1 0 0 0,-6 8-1 0 0,-18 20-3724 0 0,28-33 3591 0 0,-1 0 1 0 0,1 1-1 0 0,-1-1 0 0 0,1 0 1 0 0,0 0-1 0 0,-1 1 0 0 0,1-1 1 0 0,-1 0-1 0 0,1 0 0 0 0,0 0 1 0 0,-1 0-1 0 0,1 1 0 0 0,-1-1 1 0 0,1 0-1 0 0,-1 0 0 0 0,1 0 1 0 0,-1 0-1 0 0,1 0 0 0 0,-1 0 1 0 0,1 0-1 0 0,-1-1 0 0 0,1 1 1 0 0,0 0-1 0 0,-1 0 0 0 0,1 0 1 0 0,-1 0-1 0 0,1-1 0 0 0,-1 1 1 0 0,0-1-91 0 0,0-1 0 0 0,0 1-1 0 0,0 0 1 0 0,1 0 0 0 0,-1-1 0 0 0,0 1 0 0 0,1-1 0 0 0,-1 1 0 0 0,1 0 0 0 0,0-1 0 0 0,-1 1 0 0 0,1-1 0 0 0,0 1 0 0 0,0-3 0 0 0,-2-18-1868 0 0,2 0 1 0 0,0-1 0 0 0,5-28-1 0 0,5 3 117 0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25:17.610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7909 46 644 0 0,'6'-4'5659'0'0,"0"0"-3977"0"0,-6-3-1218 0 0,2-17-2047 0 0,-2 24 1521 0 0,0 0 0 0 0,0-1 0 0 0,0 1 0 0 0,0 0 1 0 0,-1 0-1 0 0,1-1 0 0 0,0 1 0 0 0,0 0 0 0 0,0 0 1 0 0,0-1-1 0 0,0 1 0 0 0,0 0 0 0 0,0 0 1 0 0,-1-1-1 0 0,1 1 0 0 0,0 0 0 0 0,0 0 0 0 0,0-1 1 0 0,-1 1-1 0 0,1 0 0 0 0,0 0 0 0 0,0 0 0 0 0,0 0 1 0 0,-1-1-1 0 0,1 1 0 0 0,0 0 0 0 0,0 0 0 0 0,-1 0 1 0 0,1 0-1 0 0,0 0 0 0 0,-1 0 0 0 0,1 0 1 0 0,0 0-1 0 0,0 0 0 0 0,-1 0 0 0 0,1 0 0 0 0,0 0 1 0 0,-1 0-1 0 0,1 0 0 0 0,0 0 0 0 0,0 0 0 0 0,-1 0 1 0 0,1 0-1 0 0,0 0 0 0 0,0 0 0 0 0,-1 0 1 0 0,1 0-1 0 0,0 1 0 0 0,0-1 0 0 0,-1 0 0 0 0,1 0 1 0 0,0 0-1 0 0,0 0 0 0 0,-1 1 0 0 0,1-1 0 0 0,0 0 1 0 0,0 0-1 0 0,0 0 0 0 0,0 1 0 0 0,-1-1 1 0 0,1 0-1 0 0,0 0 0 0 0,0 1 0 0 0,-7 13 12496 0 0,-15-14-12420 0 0,9 0-10 0 0,11 0-4 0 0,4 0-2 0 0,-417 11 154 0 0,-35-25 204 0 0,193 12-275 0 0,-373 10 379 0 0,452 2-279 0 0,-467 33 298 0 0,-224 47-128 0 0,64 34-351 0 0,2 41 41 0 0,449-75-28 0 0,-162 84-214 0 0,464-150 12 0 0,-67 41 0 0 0,7-3 111 0 0,79-43 79 0 0,1 1 1 0 0,1 2 0 0 0,1 1-1 0 0,1 1 1 0 0,1 1 0 0 0,-48 58 0 0 0,-11 24 30 0 0,-36 40-12 0 0,96-115-26 0 0,-37 58 0 0 0,12-15-7 0 0,-8-3-7 0 0,-17 24-27 0 0,-13 62-25 0 0,28-73 121 0 0,44-63-24 0 0,1 1 0 0 0,-25 43 0 0 0,31-47-1 0 0,0-1 1 0 0,-2-1 0 0 0,-20 23-1 0 0,17-22 5 0 0,1 2-1 0 0,-18 27 1 0 0,24-33-22 0 0,-2 0 1 0 0,1-1-1 0 0,-2-1 0 0 0,0 0 1 0 0,0 0-1 0 0,-22 15 1 0 0,-3 4 11 0 0,18-13-30 0 0,1 2 0 0 0,-17 23 1 0 0,19-22 7 0 0,-2 0 1 0 0,-22 20-1 0 0,9-15 0 0 0,19-17 8 0 0,0 1 0 0 0,1 0 0 0 0,-13 15 0 0 0,21-22 42 0 0,-1 1-1 0 0,0-1 1 0 0,1 1 0 0 0,-1-1 0 0 0,0 0 0 0 0,-1 0 0 0 0,-4 2 0 0 0,-26 20 310 0 0,11-6-204 0 0,21-17-119 0 0,1-1 0 0 0,0 0 0 0 0,0 1 0 0 0,0 0 0 0 0,0-1 1 0 0,0 1-1 0 0,0 0 0 0 0,1 0 0 0 0,-1 0 0 0 0,0 0 0 0 0,-1 3 0 0 0,-17 21-8 0 0,17-23-19 0 0,1 0 0 0 0,-1 0 0 0 0,1 0-1 0 0,0 0 1 0 0,-1 0 0 0 0,1 0 0 0 0,0 1-1 0 0,1-1 1 0 0,-1 1 0 0 0,1-1 0 0 0,-1 1 0 0 0,0 5-1 0 0,-2-3 29 0 0,4-5-40 0 0,-1 0 1 0 0,0-1-1 0 0,0 1 1 0 0,1 0-1 0 0,-1 0 1 0 0,1 0-1 0 0,-1 0 1 0 0,1 0-1 0 0,-1 0 1 0 0,1 0-1 0 0,-1 0 1 0 0,1 0-1 0 0,0 0 1 0 0,0 0-1 0 0,-1 0 1 0 0,1 0-1 0 0,0 2 1 0 0,0-3-57 0 0,0 1-1 0 0,0-1 1 0 0,0 1 0 0 0,0-1 0 0 0,0 1 0 0 0,0-1 0 0 0,0 0 0 0 0,0 1 0 0 0,0-1 0 0 0,0 1 0 0 0,1-1-1 0 0,-1 1 1 0 0,0-1 0 0 0,0 1 0 0 0,0-1 0 0 0,0 0 0 0 0,1 1 0 0 0,-1-1 0 0 0,0 1 0 0 0,1-1-1 0 0,-1 0 1 0 0,0 1 0 0 0,1-1 0 0 0,-1 0 0 0 0,0 0 0 0 0,1 1 0 0 0,-1-1 0 0 0,0 0 0 0 0,1 0 0 0 0,-1 1-1 0 0,1-1 1 0 0,-1 0 0 0 0,1 0 0 0 0,-1 0 0 0 0,1 0 0 0 0,-1 0 0 0 0,0 0 0 0 0,1 1 0 0 0,-1-1-1 0 0,1 0 1 0 0,-1 0 0 0 0,1-1 0 0 0,-1 1 0 0 0,1 0 0 0 0,-1 0 0 0 0,1 0 0 0 0,-1 0 0 0 0,0 0 0 0 0,1 0-1 0 0,-1-1 1 0 0,1 1 0 0 0,-1 0 0 0 0,1 0 0 0 0,-1-1 0 0 0,0 1 0 0 0,1 0 0 0 0,-1 0 0 0 0,0-1-1 0 0,1 0 1 0 0,1 0-291 0 0,0 0-1 0 0,0 0 0 0 0,-1-1 0 0 0,1 1 0 0 0,0-1 0 0 0,-1 1 0 0 0,1-1 1 0 0,-1 0-1 0 0,1 0 0 0 0,-1 1 0 0 0,0-1 0 0 0,0 0 0 0 0,1-3 1 0 0,0 0-684 0 0,-1 1 323 0 0,0 0 0 0 0,0 0 0 0 0,0 0-1 0 0,-1-1 1 0 0,0 1 0 0 0,1 0 0 0 0,-2-7-1 0 0,-4-7-1318 0 0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25:18.50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66 10 1184 0 0,'-2'0'635'0'0,"0"0"1"0"0,0-1-1 0 0,0 1 1 0 0,0 0-1 0 0,0-1 0 0 0,0 1 1 0 0,-1-1-1 0 0,2 0 1 0 0,-1 0-1 0 0,0 0 0 0 0,-3-2 1 0 0,-2 2 4022 0 0,5 25-3832 0 0,1 0-836 0 0,-2 1-1 0 0,-7 36 1 0 0,4-36 14 0 0,2 0-1 0 0,-2 41 1 0 0,12 13-27 0 0,0-9 47 0 0,-6-68-25 0 0,0 0-1 0 0,0 0 1 0 0,0 0-1 0 0,0 0 1 0 0,0 0 0 0 0,0 0-1 0 0,1 0 1 0 0,-1 0 0 0 0,1 0-1 0 0,-1 0 1 0 0,1 0 0 0 0,0 0-1 0 0,0 0 1 0 0,-1-1-1 0 0,1 1 1 0 0,1 0 0 0 0,-1-1-1 0 0,0 1 1 0 0,0 0 0 0 0,1-1-1 0 0,-1 1 1 0 0,1-1-1 0 0,-1 0 1 0 0,1 0 0 0 0,-1 1-1 0 0,1-1 1 0 0,0 0 0 0 0,0 0-1 0 0,-1-1 1 0 0,1 1 0 0 0,0 0-1 0 0,0-1 1 0 0,0 1-1 0 0,0-1 1 0 0,0 1 0 0 0,4-1-1 0 0,6 0 14 0 0,1 0 0 0 0,0-1 1 0 0,0-1-1 0 0,-1 0 0 0 0,15-4 0 0 0,29-4 153 0 0,-55 10-112 0 0,47 21 239 0 0,-35-16-348 0 0,29 13 315 0 0,-42-18-311 0 0,1 1 0 0 0,0-1 1 0 0,0 0-1 0 0,0 1 1 0 0,0-1-1 0 0,0 1 0 0 0,0-1 1 0 0,-1 1-1 0 0,1-1 1 0 0,0 1-1 0 0,0 0 0 0 0,-1-1 1 0 0,1 1-1 0 0,0 0 0 0 0,-1 0 1 0 0,1-1-1 0 0,-1 1 1 0 0,1 0-1 0 0,-1 0 0 0 0,1 0 1 0 0,-1 0-1 0 0,0 0 1 0 0,1 0-1 0 0,-1 0 0 0 0,0-1 1 0 0,0 1-1 0 0,0 0 1 0 0,0 0-1 0 0,0 0 0 0 0,0 0 1 0 0,0 2-1 0 0,0-3-35 0 0,0 1 0 0 0,-1-1 0 0 0,1 1 1 0 0,0-1-1 0 0,0 1 0 0 0,-1-1 0 0 0,1 1 0 0 0,-1-1 0 0 0,1 0 0 0 0,0 1 0 0 0,-1-1 0 0 0,1 0 0 0 0,-1 1 0 0 0,1-1 0 0 0,-1 0 1 0 0,1 0-1 0 0,0 1 0 0 0,-1-1 0 0 0,1 0 0 0 0,-1 0 0 0 0,0 0 0 0 0,1 0 0 0 0,-1 0 0 0 0,1 0 0 0 0,-1 0 0 0 0,1 0 0 0 0,-1 0 1 0 0,1 0-1 0 0,-1 0 0 0 0,0 0 0 0 0,-21-10-1992 0 0,-13-18-775 0 0,3-9 528 0 0,-8-9 158 0 0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5:11.588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982 254 824 0 0,'17'-16'5303'0'0,"-12"9"-5058"0"0,0 0 0 0 0,0-1 0 0 0,-1 1 1 0 0,1-1-1 0 0,2-9 0 0 0,-6 15-234 0 0,0-1 1 0 0,0 0-1 0 0,-1 1 0 0 0,1-1 1 0 0,-1 0-1 0 0,0 1 0 0 0,0-1 1 0 0,0 0-1 0 0,0 1 1 0 0,0-1-1 0 0,-1 0 0 0 0,1 1 1 0 0,-1-1-1 0 0,1 1 0 0 0,-1-1 1 0 0,0 0-1 0 0,0 1 1 0 0,0 0-1 0 0,0-1 0 0 0,-1 1 1 0 0,-2-4-1 0 0,1 4-15 0 0,0-1 0 0 0,-1 1 1 0 0,1-1-1 0 0,-1 1 0 0 0,1 0 0 0 0,-1 1 1 0 0,0-1-1 0 0,0 1 0 0 0,0-1 0 0 0,0 1 0 0 0,0 0 1 0 0,0 1-1 0 0,0-1 0 0 0,0 1 0 0 0,0-1 0 0 0,0 1 1 0 0,-5 1-1 0 0,-9-1 17 0 0,0 2 1 0 0,-32 5-1 0 0,-54 12 27 0 0,61-12-20 0 0,1 1 1 0 0,-61 21-1 0 0,54-9-40 0 0,1 2 1 0 0,2 1-1 0 0,-75 52 1 0 0,-33 46-38 0 0,83-45 60 0 0,20-20 27 0 0,48-52-27 0 0,0-1-1 0 0,0 1 0 0 0,0 0 1 0 0,1 0-1 0 0,0 0 0 0 0,-1 0 1 0 0,1 0-1 0 0,1 0 0 0 0,-1 1 1 0 0,1-1-1 0 0,-1 1 1 0 0,1-1-1 0 0,1 1 0 0 0,-1-1 1 0 0,1 1-1 0 0,-1 0 0 0 0,2 8 1 0 0,0-5 0 0 0,0 0 1 0 0,0 0 0 0 0,1 0 0 0 0,0 0 0 0 0,1 0 0 0 0,0 0-1 0 0,0 0 1 0 0,9 13 0 0 0,2 2-5 0 0,-2 1 15 0 0,2-1-1 0 0,1-1 1 0 0,1 0-1 0 0,0-1 1 0 0,2 0-1 0 0,0-2 1 0 0,2 0-1 0 0,24 18 1 0 0,10 0 103 0 0,95 49 1 0 0,-117-71-79 0 0,1-1 0 0 0,1-2 0 0 0,-1-1 0 0 0,62 11 0 0 0,30-6-46 0 0,213 2-1 0 0,128-41 455 0 0,-359 15 19 0 0,-34 4-293 0 0,92-17-1 0 0,-142 16-155 0 0,0 0-1 0 0,-1-2 1 0 0,0-1-1 0 0,0 0 1 0 0,0-2-1 0 0,-1 0 1 0 0,-1-2-1 0 0,22-15 1 0 0,-24 15 63 0 0,0-1 0 0 0,-1 0 0 0 0,-1-2 0 0 0,-1 0 0 0 0,0 0 0 0 0,-1-2 0 0 0,0 0 0 0 0,-1 0 1 0 0,19-36-1 0 0,-29 44 57 0 0,0-1-1 0 0,0 1 1 0 0,0-1 0 0 0,-1 1 0 0 0,-1-1 0 0 0,0 0 0 0 0,0 0 0 0 0,-1 0 0 0 0,0 1 0 0 0,-1-1 0 0 0,0 0 0 0 0,0 0 0 0 0,-1 0 0 0 0,0 1-1 0 0,-1-1 1 0 0,0 1 0 0 0,-1 0 0 0 0,0 0 0 0 0,0 0 0 0 0,-1 0 0 0 0,-10-14 0 0 0,-3-1 137 0 0,0 0 0 0 0,-2 1 0 0 0,-1 2 0 0 0,-1 0 0 0 0,-48-36 0 0 0,19 22-164 0 0,-3 2-1 0 0,0 3 0 0 0,-2 2 1 0 0,-1 2-1 0 0,-98-29 1 0 0,45 24-733 0 0,-2 5 1 0 0,-134-13-1 0 0,-6-4-3592 0 0,207 32 2671 0 0,1-2-1 0 0,1-3 0 0 0,-60-28 0 0 0,33 4-666 0 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5:14.69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25100 110 956 0 0,'0'-5'549'0'0,"0"0"0"0"0,-1 0-1 0 0,1 0 1 0 0,-1 1 0 0 0,0-1 0 0 0,-1 0-1 0 0,1 1 1 0 0,-1-1 0 0 0,0 1 0 0 0,0-1-1 0 0,0 1 1 0 0,-1 0 0 0 0,-5-8 0 0 0,5 9-508 0 0,0 0 0 0 0,0-1 0 0 0,-1 1 0 0 0,0 0 0 0 0,1 1 0 0 0,-1-1 0 0 0,0 1 0 0 0,0-1 0 0 0,-1 1 0 0 0,1 1 0 0 0,0-1 0 0 0,-1 0 0 0 0,1 1 0 0 0,-1 0 0 0 0,1 0 0 0 0,-1 0 0 0 0,0 1 0 0 0,1 0 0 0 0,-1 0 0 0 0,0 0 0 0 0,1 0 0 0 0,-9 2 0 0 0,-390 81-31 0 0,155-34-76 0 0,-224 32 207 0 0,-991 53 42 0 0,994-92 39 0 0,62-4-193 0 0,-1409 121-4 0 0,880-49-37 0 0,-288 31-192 0 0,912-108 205 0 0,-516 51-8 0 0,-136 14 248 0 0,-486 40-160 0 0,-353 38-29 0 0,377 25 76 0 0,858-118 283 0 0,343-51-207 0 0,-789 119 638 0 0,6 36 287 0 0,-870 263-1382 0 0,634-33 258 0 0,840-268-16 0 0,304-114 12 0 0,-535 210 73 0 0,-109 79-54 0 0,500-217-1 0 0,-388 182-24 0 0,512-228 72 0 0,-412 222-185 0 0,432-217 201 0 0,-128 109 0 0 0,203-154-79 0 0,-18 14 4 0 0,-87 75-4 0 0,-66 92-72 0 0,41-49-36 0 0,75-71 79 0 0,-6 6 102 0 0,-12 22 11 0 0,70-75-74 0 0,-1 2 12 0 0,-46 45-1 0 0,13-5 66 0 0,55-70-73 0 0,0 0 0 0 0,0 0 0 0 0,0 1 0 0 0,1 0 0 0 0,-7 11 0 0 0,-1-7 136 0 0,9-9-108 0 0,9-8-373 0 0,-3 1-60 0 0,0 0 0 0 0,0-1 0 0 0,-1 0 0 0 0,1 1 0 0 0,-1-1 1 0 0,0 1-1 0 0,0-1 0 0 0,-2-8 0 0 0,1 2-590 0 0,1-82-5416 0 0,0 63 4451 0 0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5:15.339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135 11 1856 0 0,'0'0'130'0'0,"0"0"0"0"0,1-1 0 0 0,-1 1-1 0 0,0 0 1 0 0,0-1 0 0 0,0 1 0 0 0,0 0 0 0 0,0-1-1 0 0,0 1 1 0 0,0-1 0 0 0,-1 1 0 0 0,1 0 0 0 0,0-1 0 0 0,0 1-1 0 0,0 0 1 0 0,0-1 0 0 0,0 1 0 0 0,0 0 0 0 0,-1-1-1 0 0,1 1 1 0 0,0 0 0 0 0,0-1 0 0 0,-1 1 0 0 0,1 0-1 0 0,0 0 1 0 0,0-1 0 0 0,-1 1 0 0 0,1 0 0 0 0,0 0-1 0 0,-1-1 1 0 0,1 1 0 0 0,0 0 0 0 0,-1 0 0 0 0,1 0 0 0 0,0 0-1 0 0,-1 0 1 0 0,1 0 0 0 0,0-1 0 0 0,-1 1 0 0 0,1 0-1 0 0,0 0 1 0 0,-1 0 0 0 0,1 0 0 0 0,-1 0 0 0 0,1 0-1 0 0,0 0 1 0 0,-1 0 0 0 0,1 1 0 0 0,0-1 0 0 0,-1 0-1 0 0,1 0 1 0 0,0 0 0 0 0,-1 0 0 0 0,1 0 0 0 0,0 1 0 0 0,-1-1-1 0 0,0 0 1 0 0,0 1-85 0 0,0 0 0 0 0,-1 0 0 0 0,1 0-1 0 0,-1 0 1 0 0,1 0 0 0 0,0 1 0 0 0,0-1 0 0 0,0 0 0 0 0,0 0 0 0 0,0 1-1 0 0,0-1 1 0 0,0 1 0 0 0,-1 2 0 0 0,-16 57 38 0 0,2 0 0 0 0,-15 126 0 0 0,14-61-60 0 0,8-70-7 0 0,-4 96 0 0 0,13-150-14 0 0,0 1-1 0 0,0-1 1 0 0,0 1-1 0 0,0 0 1 0 0,1-1-1 0 0,-1 1 1 0 0,1-1 0 0 0,0 1-1 0 0,-1-1 1 0 0,1 0-1 0 0,0 1 1 0 0,1-1-1 0 0,1 4 1 0 0,-2-5 0 0 0,0 0 1 0 0,0-1-1 0 0,0 1 0 0 0,-1 0 1 0 0,2 0-1 0 0,-1-1 0 0 0,0 1 1 0 0,0 0-1 0 0,0-1 1 0 0,0 0-1 0 0,0 1 0 0 0,0-1 1 0 0,1 1-1 0 0,-1-1 0 0 0,0 0 1 0 0,0 0-1 0 0,0 0 0 0 0,1 0 1 0 0,-1 0-1 0 0,2 0 0 0 0,5-2 10 0 0,1 0 0 0 0,0 0 0 0 0,-1-1 0 0 0,0 0-1 0 0,0-1 1 0 0,12-7 0 0 0,70-42 69 0 0,-87 52-77 0 0,0 0 0 0 0,0 0 0 0 0,0 0 0 0 0,0 1 0 0 0,0-1 0 0 0,0 1 0 0 0,0 0 0 0 0,0 0 0 0 0,0 0 0 0 0,0 0 0 0 0,0 1 0 0 0,0-1 0 0 0,0 1 0 0 0,0 0 0 0 0,0-1-1 0 0,0 1 1 0 0,0 1 0 0 0,3 1 0 0 0,32 6 17 0 0,7 0 38 0 0,-44-9-83 0 0,0 0 0 0 0,0 0 0 0 0,0 1 0 0 0,0-1 0 0 0,0 0 0 0 0,0 1 0 0 0,0-1 0 0 0,0 0 0 0 0,0 1-1 0 0,0 0 1 0 0,0-1 0 0 0,0 1 0 0 0,-1-1 0 0 0,1 1 0 0 0,0 0 0 0 0,0 0 0 0 0,-1-1 0 0 0,1 1 0 0 0,0 0-1 0 0,-1 0 1 0 0,1 0 0 0 0,-1 0 0 0 0,1 0 0 0 0,-1 0 0 0 0,0 0 0 0 0,1 0 0 0 0,-1 0 0 0 0,0 0 0 0 0,1 0-1 0 0,-1 0 1 0 0,0 0 0 0 0,0 0 0 0 0,0 0 0 0 0,0 0 0 0 0,0 0 0 0 0,0 0 0 0 0,-1 0 0 0 0,1 1 0 0 0,0-1-91 0 0,-1 0 1 0 0,1-1 0 0 0,-1 1-1 0 0,0 0 1 0 0,1-1 0 0 0,-1 1 0 0 0,0 0-1 0 0,1-1 1 0 0,-1 1 0 0 0,0-1-1 0 0,1 1 1 0 0,-1-1 0 0 0,0 0 0 0 0,0 1-1 0 0,0-1 1 0 0,1 0 0 0 0,-1 1 0 0 0,0-1-1 0 0,0 0 1 0 0,0 0 0 0 0,0 0-1 0 0,0 0 1 0 0,1 0 0 0 0,-1 0 0 0 0,0 0-1 0 0,0 0 1 0 0,0 0 0 0 0,0 0-1 0 0,0 0 1 0 0,0-1 0 0 0,1 1 0 0 0,-1 0-1 0 0,0 0 1 0 0,0-1 0 0 0,0 1-1 0 0,0-2 1 0 0,-28-15-2002 0 0,6-8 125 0 0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5:21.61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594 311 1036 0 0,'16'-6'2776'0'0,"22"-9"-166"0"0,-36 15-2569 0 0,-1 0 1 0 0,0-1-1 0 0,0 1 0 0 0,0-1 0 0 0,1 0 0 0 0,-1 1 0 0 0,0-1 0 0 0,0 0 0 0 0,0 0 0 0 0,0 1 0 0 0,0-1 0 0 0,0 0 1 0 0,0 0-1 0 0,-1 0 0 0 0,1 0 0 0 0,0 0 0 0 0,0-1 0 0 0,-1 1 0 0 0,1 0 0 0 0,0-2 0 0 0,-3-2-26 0 0,0 0 0 0 0,0 0-1 0 0,0 1 1 0 0,-1-1-1 0 0,1 0 1 0 0,-1 1 0 0 0,0 0-1 0 0,-1-1 1 0 0,1 1 0 0 0,-1 0-1 0 0,0 1 1 0 0,0-1-1 0 0,0 1 1 0 0,-5-4 0 0 0,1 1 13 0 0,5 2-19 0 0,0 1 0 0 0,-1 0 0 0 0,1 1-1 0 0,-1-1 1 0 0,0 1 0 0 0,0 0-1 0 0,0 0 1 0 0,0 0 0 0 0,0 0 0 0 0,0 0-1 0 0,-1 1 1 0 0,1 0 0 0 0,-1 0 0 0 0,1 0-1 0 0,0 1 1 0 0,-7-1 0 0 0,4 2-2 0 0,0 0 1 0 0,0 1-1 0 0,0 0 1 0 0,0 0-1 0 0,0 0 1 0 0,0 1-1 0 0,1 0 1 0 0,-1 1-1 0 0,-7 4 1 0 0,-13 7 54 0 0,-1-2 0 0 0,-1 0-1 0 0,0-2 1 0 0,0-2 0 0 0,-31 7 0 0 0,50-14-11 0 0,1 0-1 0 0,-1 1 0 0 0,1 1 1 0 0,0-1-1 0 0,0 1 1 0 0,1 1-1 0 0,-1 0 1 0 0,1 0-1 0 0,0 0 0 0 0,0 1 1 0 0,1 0-1 0 0,-1 1 1 0 0,1 0-1 0 0,1 0 1 0 0,-1 0-1 0 0,-6 12 0 0 0,-1 4 0 0 0,-1-1-34 0 0,0 1 0 0 0,2 1 1 0 0,1 0-1 0 0,0 1 1 0 0,2 0-1 0 0,-9 38 1 0 0,18-56-12 0 0,0 0 0 0 0,1-1 0 0 0,0 1 0 0 0,0 0 0 0 0,0 0 0 0 0,1 0 0 0 0,0 0 1 0 0,1-1-1 0 0,0 1 0 0 0,0-1 0 0 0,0 1 0 0 0,0-1 0 0 0,1 1 0 0 0,0-1 0 0 0,1 0 1 0 0,-1-1-1 0 0,1 1 0 0 0,0 0 0 0 0,1-1 0 0 0,-1 0 0 0 0,1 0 0 0 0,0 0 1 0 0,0-1-1 0 0,1 0 0 0 0,6 4 0 0 0,15 9 29 0 0,1-1 0 0 0,0-1 0 0 0,1-2 0 0 0,35 12 0 0 0,-23-10-3 0 0,265 95 58 0 0,-245-93-106 0 0,0-3 1 0 0,1-2-1 0 0,70 4 1 0 0,-29-13 11 0 0,1-6 1 0 0,-1-3-1 0 0,166-34 1 0 0,-226 33 165 0 0,-1-2 0 0 0,0-1 1 0 0,-1-3-1 0 0,0-1 0 0 0,-1-2 0 0 0,-1-2 1 0 0,45-28-1 0 0,-72 38 81 0 0,-1-1-1 0 0,-1-1 1 0 0,0 0 0 0 0,0-1 0 0 0,-1 1-1 0 0,0-2 1 0 0,-1 1 0 0 0,0-2-1 0 0,-1 1 1 0 0,0-1 0 0 0,7-19 0 0 0,-4 4-72 0 0,-1 0 1 0 0,-1-1 0 0 0,-2 0 0 0 0,5-42-1 0 0,-10 61-171 0 0,0-1-1 0 0,-1 1 1 0 0,0 0-1 0 0,0 0 0 0 0,-1-1 1 0 0,-1 1-1 0 0,0 0 1 0 0,0 0-1 0 0,-1 0 0 0 0,0 1 1 0 0,-1-1-1 0 0,0 1 1 0 0,0-1-1 0 0,-1 1 0 0 0,0 1 1 0 0,-1-1-1 0 0,0 1 1 0 0,0 0-1 0 0,-1 0 1 0 0,-8-8-1 0 0,-2 3-9 0 0,0 0 0 0 0,-1 1 0 0 0,0 1 0 0 0,-1 0 0 0 0,0 2 0 0 0,0 0 0 0 0,-1 1 0 0 0,-41-10 0 0 0,-83-14 63 0 0,-1 6-1 0 0,-251-11 1 0 0,258 33-958 0 0,0 7 0 0 0,-199 28 0 0 0,325-29 430 0 0,0-1-1 0 0,0 0 1 0 0,0 0-1 0 0,0-1 0 0 0,-1-1 1 0 0,1 0-1 0 0,-19-4 1 0 0,26 3 213 0 0,0 0 1 0 0,1 0-1 0 0,-1 0 1 0 0,0 0 0 0 0,1-1-1 0 0,0 0 1 0 0,-1 1 0 0 0,1-2-1 0 0,0 1 1 0 0,0 0 0 0 0,1-1-1 0 0,-1 0 1 0 0,1 0-1 0 0,0 0 1 0 0,0 0 0 0 0,0-1-1 0 0,0 1 1 0 0,1-1 0 0 0,-4-8-1 0 0,-11-45-1931 0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5:26.00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4200 0 1008 0 0,'-1'2'234'0'0,"1"-1"-1"0"0,-1 0 1 0 0,0 0 0 0 0,0 0-1 0 0,0 0 1 0 0,1 0-1 0 0,-1 0 1 0 0,0 0 0 0 0,0 0-1 0 0,0 0 1 0 0,-1-1 0 0 0,1 1-1 0 0,0 0 1 0 0,0-1-1 0 0,0 1 1 0 0,0-1 0 0 0,-1 1-1 0 0,1-1 1 0 0,0 0-1 0 0,-2 1 1 0 0,-25 6 1835 0 0,26-7-1826 0 0,-58 10 895 0 0,-22 22-1132 0 0,-120 65 1 0 0,91-35 43 0 0,-56 27 7 0 0,-54 33-87 0 0,113-58-18 0 0,-159 107-11 0 0,38-22 150 0 0,-415 277-14 0 0,382-209 298 0 0,-32 21-41 0 0,183-158-284 0 0,-183 169-1 0 0,225-180 92 0 0,-186 196 344 0 0,165-150 133 0 0,-137 226 0 0 0,169-247-583 0 0,39-64 5 0 0,1 0-1 0 0,2 2 1 0 0,-24 65-1 0 0,36-82 35 0 0,2 0 0 0 0,0 0-1 0 0,-1 30 1 0 0,-3 25 153 0 0,0-17-96 0 0,6-43-101 0 0,-1 0-1 0 0,0 1 1 0 0,-1-1-1 0 0,0 0 0 0 0,0 0 1 0 0,-7 16-1 0 0,1-6-2 0 0,1 1 0 0 0,0 0 0 0 0,2 0 0 0 0,-4 31 0 0 0,1-6 27 0 0,-32 120 540 0 0,33-149-524 0 0,0 9 11 0 0,0 45 383 0 0,5-54-266 0 0,0 1 0 0 0,-1-1 1 0 0,-7 23-1 0 0,3-9 11 0 0,5-24-174 0 0,0 4 3 0 0,0 0 0 0 0,-1 0 1 0 0,0-1-1 0 0,-1 1 0 0 0,-8 14 0 0 0,8-2 1599 0 0,4-16-965 0 0,1-10-1795 0 0,-45-27-5441 0 0,35 19 4814 0 0,-27-21-5025 0 0,22 25 4973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5:26.6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1 223 684 0 0,'11'3'9037'0'0,"31"8"-8300"0"0,-21 13-583 0 0,10 15 27 0 0,-8 2-34 0 0,9 15 105 0 0,25 61 0 0 0,-51-102-214 0 0,1-1 1 0 0,1 0 0 0 0,0-1 0 0 0,0 0 0 0 0,1 0-1 0 0,20 21 1 0 0,-17-19 138 0 0,5 1 154 0 0,-14-16-308 0 0,0 0 1 0 0,0 0-1 0 0,0 0 0 0 0,0 0 1 0 0,0 0-1 0 0,0-1 0 0 0,0 1 0 0 0,-1-1 1 0 0,1 0-1 0 0,0 0 0 0 0,0 0 1 0 0,0 0-1 0 0,-1 0 0 0 0,1 0 0 0 0,-1-1 1 0 0,3-1-1 0 0,49-32 161 0 0,-46 28-117 0 0,25-17-142 0 0,-1-1 1 0 0,-1-1-1 0 0,40-45 1 0 0,-51 47-726 0 0,-1 0-1 0 0,-1-1 1 0 0,-1-1 0 0 0,-2-1 0 0 0,14-31 0 0 0,48-118-3773 0 0,-32 76 2363 0 0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6:10.6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799 105 532 0 0,'6'-7'5455'0'0,"2"-9"-3949"0"0,8-14-1354 0 0,-15 29-134 0 0,0 0 0 0 0,0 0 0 0 0,0 0 0 0 0,0 0 0 0 0,0 0 0 0 0,0 0 0 0 0,-1-1 0 0 0,1 1 0 0 0,0 0 0 0 0,-1-1 0 0 0,1 1 1 0 0,-1 0-1 0 0,1-1 0 0 0,-1 1 0 0 0,0-1 0 0 0,1 1 0 0 0,-1-1 0 0 0,0 1 0 0 0,0-1 0 0 0,0 1 0 0 0,0-1 0 0 0,0 1 0 0 0,-1-1 0 0 0,1 1 0 0 0,0 0 1 0 0,-1-1-1 0 0,1 1 0 0 0,-1-2 0 0 0,-2 1-11 0 0,1 1-1 0 0,-1-1 1 0 0,0 1 0 0 0,1 0 0 0 0,-1 0 0 0 0,0 0 0 0 0,0 0 0 0 0,0 1 0 0 0,1-1-1 0 0,-1 1 1 0 0,0 0 0 0 0,0-1 0 0 0,0 1 0 0 0,0 0 0 0 0,0 1 0 0 0,0-1-1 0 0,0 1 1 0 0,0-1 0 0 0,-4 2 0 0 0,-61 23-133 0 0,45-16 111 0 0,-69 24-42 0 0,-92 37 119 0 0,158-58-47 0 0,1 1 0 0 0,0 1 0 0 0,1 2 0 0 0,-41 33 0 0 0,35-23-6 0 0,1 2-1 0 0,1 1 1 0 0,1 0-1 0 0,2 2 1 0 0,-25 39-1 0 0,43-60-3 0 0,1 1-1 0 0,0 0 1 0 0,0 0-1 0 0,1 0 1 0 0,0 1-1 0 0,1-1 1 0 0,0 1-1 0 0,1 0 1 0 0,1 1 0 0 0,-2 14-1 0 0,2 10 35 0 0,1-26-25 0 0,0 0 0 0 0,1 0-1 0 0,3 21 1 0 0,-1-21-7 0 0,1-1 0 0 0,0 0 0 0 0,0 0 0 0 0,1-1 0 0 0,1 1 0 0 0,0-1-1 0 0,0 0 1 0 0,1 0 0 0 0,0 0 0 0 0,0-1 0 0 0,1 0 0 0 0,0 0 0 0 0,0 0 0 0 0,1-1 0 0 0,0 0 0 0 0,0-1-1 0 0,1 0 1 0 0,0 0 0 0 0,14 6 0 0 0,16 6 3 0 0,0-2 1 0 0,2-1-1 0 0,62 14 0 0 0,-47-14-12 0 0,49 14-3 0 0,0-4 0 0 0,2-4 1 0 0,0-5-1 0 0,159 2 0 0 0,-184-18 30 0 0,66 1-21 0 0,171-21 1 0 0,-304 18-3 0 0,206-33 92 0 0,-176 25-84 0 0,-1-2-1 0 0,82-34 0 0 0,-75 24-83 0 0,-1-2 1 0 0,-1-3-1 0 0,46-33 1 0 0,-91 57 124 0 0,-1-1 0 0 0,1 0 1 0 0,-1 1-1 0 0,0-1 1 0 0,0 0-1 0 0,0-1 0 0 0,-1 1 1 0 0,0 0-1 0 0,1-1 0 0 0,-2 1 1 0 0,1-1-1 0 0,0 0 0 0 0,-1 0 1 0 0,1-6-1 0 0,0 2 130 0 0,-1 1 1 0 0,0-1-1 0 0,-1 1 1 0 0,0-1-1 0 0,0 0 0 0 0,-1 1 1 0 0,-2-15-1 0 0,-20-53 21 0 0,-7-34-575 0 0,27 97 358 0 0,-1 1 0 0 0,-1 0 0 0 0,0 0 0 0 0,-1 1 0 0 0,0-1 0 0 0,0 1 0 0 0,-1 1 1 0 0,-1-1-1 0 0,0 1 0 0 0,0 1 0 0 0,-1-1 0 0 0,0 1 0 0 0,-1 1 0 0 0,0 0 0 0 0,0 0 0 0 0,0 1 0 0 0,-21-10 0 0 0,-104-70 81 0 0,95 68-85 0 0,-1 3 0 0 0,0 1-1 0 0,-1 1 1 0 0,-59-9 0 0 0,-178-14-168 0 0,199 28 197 0 0,-22-1 22 0 0,-1 5 0 0 0,-144 11 0 0 0,176 1-160 0 0,1 3 1 0 0,0 3-1 0 0,1 3 1 0 0,-91 33 0 0 0,88-21-425 0 0,19-6-740 0 0,0-2-1 0 0,-1-3 1 0 0,-1-2-1 0 0,-59 8 1 0 0,72-21-504 0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3T03:05:37.37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0 24575,'5'0'0,"5"5"0,2 5 0,3 6 0,4 5 0,2 7 0,3 4 0,1 1 0,2-1 0,0-1 0,0-6 0,-4-3 0,-2-5 0,0-1 0,-4 2 0,1-3 0,0 1 0,-1-2-8191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6:14.23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22447 561 632 0 0,'-10'-21'6890'0'0,"9"19"-6604"0"0,-1 1 0 0 0,1-1 0 0 0,0 0 0 0 0,0 1 0 0 0,0-1 0 0 0,0 0 0 0 0,0 0 0 0 0,0 0 0 0 0,1 0 0 0 0,-1 0 0 0 0,0 0 0 0 0,1 0 0 0 0,-1-3 0 0 0,1 3-216 0 0,0 1 0 0 0,0-1 0 0 0,-1 0 0 0 0,1 0 0 0 0,-1 0 1 0 0,0 0-1 0 0,1 0 0 0 0,-1 1 0 0 0,0-1 0 0 0,0 0 0 0 0,0 1 0 0 0,0-1 0 0 0,-1 0 1 0 0,1 1-1 0 0,0 0 0 0 0,-1-1 0 0 0,1 1 0 0 0,-1 0 0 0 0,1 0 0 0 0,-1-1 0 0 0,1 1 1 0 0,-1 0-1 0 0,0 1 0 0 0,0-1 0 0 0,1 0 0 0 0,-1 0 0 0 0,0 1 0 0 0,0-1 0 0 0,0 1 1 0 0,0 0-1 0 0,0-1 0 0 0,0 1 0 0 0,0 0 0 0 0,0 0 0 0 0,-3 1 0 0 0,-13-2-327 0 0,0 2-1 0 0,-1 0 0 0 0,-18 5 1 0 0,9-3 376 0 0,-125 4-213 0 0,-200-18 1 0 0,145 1 46 0 0,-1366-112-237 0 0,883 58 290 0 0,377 37 32 0 0,-1660-94 262 0 0,1228 72-330 0 0,105 5 137 0 0,-206 18-24 0 0,352 13-105 0 0,-990 30 34 0 0,1399-13-12 0 0,-776 50 78 0 0,2 33-11 0 0,232-5-75 0 0,-1227 187-608 0 0,963-137 566 0 0,77-13 23 0 0,-370 133 58 0 0,-1 128 9 0 0,998-313-97 0 0,-674 253 112 0 0,590-211-129 0 0,-692 265 78 0 0,806-310 65 0 0,-167 95 0 0 0,11-5-144 0 0,271-134 59 0 0,1 2 0 0 0,0 2 0 0 0,2 1 0 0 0,-69 57 0 0 0,12 18 73 0 0,-8-8-2 0 0,53-45-18 0 0,-85 60-1 0 0,128-101-32 0 0,-113 81 79 0 0,106-74-78 0 0,1 1-1 0 0,0 0 1 0 0,0 1 0 0 0,2 1-1 0 0,-14 20 1 0 0,-48 65-38 0 0,48-69-2 0 0,-36 62-1 0 0,56-84 120 0 0,0 0 0 0 0,-1-1 0 0 0,0 0 0 0 0,0 0 0 0 0,-20 15 0 0 0,16-14 105 0 0,1 1 1 0 0,-20 23 0 0 0,25-27-176 0 0,1 0 0 0 0,1-1 0 0 0,-1 2 0 0 0,1-1 0 0 0,0 1 0 0 0,1-1 0 0 0,0 1 0 0 0,0 0 0 0 0,1 0 0 0 0,0 0-1 0 0,0 0 1 0 0,1 1 0 0 0,0-1 0 0 0,0 0 0 0 0,2 17 0 0 0,-16 15 34 0 0,15-40-105 0 0,0 1 1 0 0,0-1-1 0 0,0 0 1 0 0,0 1 0 0 0,0-1-1 0 0,0 1 1 0 0,0-1-1 0 0,0 1 1 0 0,0-1 0 0 0,0 1-1 0 0,0-1 1 0 0,0 1-1 0 0,0-1 1 0 0,0 1 0 0 0,0-1-1 0 0,0 0 1 0 0,0 1-1 0 0,-1-1 1 0 0,1 1 0 0 0,0-1-1 0 0,0 0 1 0 0,-1 1-1 0 0,1-1 1 0 0,0 1 0 0 0,0-1-1 0 0,-1 0 1 0 0,1 1-1 0 0,0-1 1 0 0,-1 0 0 0 0,0 1-1 0 0,-9-12-2093 0 0,-14-35-2044 0 0,18 34 2952 0 0,-9-15-948 0 0,0 4 146 0 0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6:14.8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297 36 148 0 0,'-1'-2'376'0'0,"0"1"1"0"0,0-1-1 0 0,-1 0 1 0 0,1 0-1 0 0,0 1 1 0 0,0-1-1 0 0,-1 1 1 0 0,1-1-1 0 0,-1 1 1 0 0,0 0-1 0 0,1 0 1 0 0,-1-1-1 0 0,0 1 1 0 0,0 0-1 0 0,1 0 1 0 0,-1 1-1 0 0,0-1 1 0 0,0 0-1 0 0,-4 0 1 0 0,1-1 7 0 0,0 0 0 0 0,0 1 0 0 0,-1-1 0 0 0,1 1 0 0 0,-1 0 1 0 0,1 1-1 0 0,-7-1 0 0 0,9 2-352 0 0,0 0 0 0 0,0 0 0 0 0,0 1 0 0 0,1-1 0 0 0,-1 1 0 0 0,0-1 0 0 0,1 1 0 0 0,0 0 0 0 0,-1 0 0 0 0,1 0 0 0 0,0 0 0 0 0,0 1 0 0 0,0-1 0 0 0,0 0 0 0 0,0 1 0 0 0,1 0 0 0 0,-1-1 1 0 0,1 1-1 0 0,-1 0 0 0 0,1 0 0 0 0,-1 5 0 0 0,-5 11-27 0 0,2 0-1 0 0,-4 24 1 0 0,4-19 41 0 0,-5 17-30 0 0,-41 155 49 0 0,32-143-47 0 0,11-33-9 0 0,1 0 1 0 0,0 1-1 0 0,-5 34 0 0 0,3-14 2 0 0,5-28-10 0 0,1 1 0 0 0,0-1 0 0 0,1 1 0 0 0,-1 16 0 0 0,3-27 1 0 0,0-1-1 0 0,0 0 1 0 0,0 0-1 0 0,0 0 1 0 0,1 1-1 0 0,-1-1 1 0 0,1 0 0 0 0,-1 0-1 0 0,1 0 1 0 0,0 0-1 0 0,-1 0 1 0 0,1 0-1 0 0,0 0 1 0 0,0 0 0 0 0,1 0-1 0 0,-1 0 1 0 0,0-1-1 0 0,1 1 1 0 0,-1 0 0 0 0,1-1-1 0 0,-1 1 1 0 0,1-1-1 0 0,0 0 1 0 0,0 0-1 0 0,-1 1 1 0 0,1-1 0 0 0,0 0-1 0 0,0 0 1 0 0,0-1-1 0 0,0 1 1 0 0,5 1-1 0 0,-2-1 12 0 0,1-1-1 0 0,0 1 1 0 0,0-1-1 0 0,0-1 1 0 0,0 1-1 0 0,0-1 0 0 0,0 0 1 0 0,0 0-1 0 0,0-1 1 0 0,9-3-1 0 0,60-29 97 0 0,-22 8-58 0 0,-19 16-39 0 0,0 0 0 0 0,0 2 0 0 0,1 2 0 0 0,0 1 0 0 0,0 2 0 0 0,58 2-1 0 0,-91 0-46 0 0,1 1 0 0 0,-1 0 0 0 0,0 1 0 0 0,1-1 0 0 0,-1 0 0 0 0,0 1 0 0 0,1-1 0 0 0,-1 1 0 0 0,0 0 0 0 0,0 0 0 0 0,1 0 0 0 0,-1 0 0 0 0,0 0 0 0 0,0 0-1 0 0,0 0 1 0 0,0 1 0 0 0,0-1 0 0 0,-1 1 0 0 0,1-1 0 0 0,0 1 0 0 0,-1 0 0 0 0,1 0 0 0 0,-1 0 0 0 0,2 3 0 0 0,-3-4-66 0 0,1 0-1 0 0,-1 1 1 0 0,0-1 0 0 0,0 1 0 0 0,0 0 0 0 0,0-1 0 0 0,0 1-1 0 0,0-1 1 0 0,0 1 0 0 0,0-1 0 0 0,-1 0 0 0 0,1 1-1 0 0,-1-1 1 0 0,1 1 0 0 0,-1-1 0 0 0,1 1 0 0 0,-1-1-1 0 0,0 0 1 0 0,0 0 0 0 0,0 1 0 0 0,0-1 0 0 0,0 0-1 0 0,0 0 1 0 0,0 0 0 0 0,0 0 0 0 0,0 0 0 0 0,0 0 0 0 0,0 0-1 0 0,-1 0 1 0 0,1-1 0 0 0,0 1 0 0 0,-1 0 0 0 0,1-1-1 0 0,-1 1 1 0 0,1-1 0 0 0,-1 1 0 0 0,-1-1 0 0 0,-1 1-206 0 0,0 0 0 0 0,1 0 0 0 0,-1 0 0 0 0,0-1 1 0 0,1 0-1 0 0,-1 0 0 0 0,0 0 0 0 0,1 0 1 0 0,-1 0-1 0 0,0-1 0 0 0,1 1 0 0 0,-6-3 0 0 0,-21-8-1709 0 0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6:21.734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1508 203 628 0 0,'-60'-61'7547'0'0,"55"55"-7515"0"0,-2 1 0 0 0,1 0 0 0 0,0 0-1 0 0,-1 0 1 0 0,0 1 0 0 0,0 0 0 0 0,0 0 0 0 0,-1 1-1 0 0,1 0 1 0 0,-1 0 0 0 0,0 1 0 0 0,0 0-1 0 0,0 0 1 0 0,0 1 0 0 0,0 0 0 0 0,0 0-1 0 0,0 1 1 0 0,-15 1 0 0 0,-13 3-54 0 0,0 1 1 0 0,0 2-1 0 0,-36 12 0 0 0,18-5 75 0 0,-13 2-12 0 0,2 4-1 0 0,0 2 1 0 0,2 3 0 0 0,-84 45 0 0 0,129-60-36 0 0,-13 7-30 0 0,-54 39 0 0 0,78-51 23 0 0,1 0 0 0 0,0 0 0 0 0,0 0-1 0 0,0 1 1 0 0,1 0 0 0 0,0 0 0 0 0,0 1-1 0 0,0-1 1 0 0,1 1 0 0 0,0 0 0 0 0,0 0 0 0 0,1 1-1 0 0,0-1 1 0 0,-2 10 0 0 0,4-12 12 0 0,1 1 0 0 0,-1-1 1 0 0,1 1-1 0 0,1-1 0 0 0,-1 0 0 0 0,1 1 1 0 0,0-1-1 0 0,0 0 0 0 0,0 1 0 0 0,1-1 1 0 0,0 0-1 0 0,0 0 0 0 0,0 0 0 0 0,1 0 1 0 0,0-1-1 0 0,0 1 0 0 0,0-1 0 0 0,0 1 1 0 0,5 4-1 0 0,9 8 44 0 0,0-1 0 0 0,1-1 0 0 0,24 17 0 0 0,-5-5 2 0 0,136 100 123 0 0,-139-107-91 0 0,1-1 0 0 0,1-1 0 0 0,0-2-1 0 0,1-2 1 0 0,75 18 0 0 0,203 23 162 0 0,-218-42-241 0 0,519 70 306 0 0,-477-67-32 0 0,173-1 0 0 0,-225-17-197 0 0,0-3-1 0 0,-1-5 1 0 0,104-25 0 0 0,-134 22-86 0 0,0-3 1 0 0,81-35-1 0 0,-115 40 133 0 0,0 0-1 0 0,-1-1 1 0 0,-1-1-1 0 0,0-1 1 0 0,0-1-1 0 0,-1-1 1 0 0,-1 0-1 0 0,26-32 0 0 0,-40 43 85 0 0,0 0 0 0 0,0-1 0 0 0,-1 0 0 0 0,1 0 0 0 0,-1 0 0 0 0,-1 0 0 0 0,1 0 0 0 0,-1 0 0 0 0,0-1 0 0 0,-1 1 0 0 0,1-1 0 0 0,-1 0 0 0 0,-1 1 0 0 0,1-12 0 0 0,-2 8-36 0 0,0 0-1 0 0,-1 0 1 0 0,0 0-1 0 0,-1 0 0 0 0,0 1 1 0 0,0-1-1 0 0,-1 1 1 0 0,-9-18-1 0 0,-2 4-144 0 0,-1 1-1 0 0,0 0 0 0 0,-2 1 1 0 0,0 1-1 0 0,-2 1 1 0 0,-32-26-1 0 0,-8 1-225 0 0,-1 4 0 0 0,-2 2 0 0 0,-1 2 0 0 0,-2 4 0 0 0,-118-40 0 0 0,48 29-18 0 0,-276-47 0 0 0,249 66 69 0 0,-1 7 0 0 0,0 7 0 0 0,0 7 0 0 0,-1 8 0 0 0,1 6 0 0 0,1 8 0 0 0,-250 61 0 0 0,190-13-1669 0 0,-61 14-3368 0 0,269-77 4553 0 0,0-1 0 0 0,0 0 0 0 0,0-1 0 0 0,-1-1 0 0 0,1 0 0 0 0,-1-1-1 0 0,-22-3 1 0 0,-9-12-1645 0 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6:24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6848 11 1380 0 0,'0'0'2078'0'0,"6"-10"5508"0"0,-25 12-7555 0 0,0 1 0 0 0,0 1 0 0 0,1 1 0 0 0,-1 1 0 0 0,-26 12 0 0 0,-8 1-4 0 0,-139 47 43 0 0,80-26-37 0 0,-193 43 0 0 0,127-46 41 0 0,-259 90-1 0 0,125-24-89 0 0,-222 84-16 0 0,89 12 59 0 0,-79 32-1 0 0,416-190 6 0 0,-90 36-69 0 0,-210 111-1 0 0,294-124 66 0 0,-259 132 90 0 0,362-191-116 0 0,-296 149-48 0 0,232-112 42 0 0,-138 104 1 0 0,-341 283 102 0 0,497-384-107 0 0,3 2 0 0 0,-54 58 0 0 0,31-30 167 0 0,48-50-44 0 0,-30 36 0 0 0,-118 132 186 0 0,85-97-255 0 0,53-52-31 0 0,1 2 0 0 0,2 2 0 0 0,-40 71 0 0 0,63-100 61 0 0,1-1 1 0 0,-23 23-1 0 0,-2 4 177 0 0,14-18-77 0 0,-1-1 0 0 0,-41 36 1 0 0,42-42-154 0 0,0 1 1 0 0,2 1 0 0 0,-31 41 0 0 0,41-44 37 0 0,1 0 0 0 0,1 1 0 0 0,0 1 0 0 0,2-1 0 0 0,0 2 0 0 0,1-1 0 0 0,-5 44 0 0 0,6-39-40 0 0,0 21 21 0 0,5-38-9 0 0,-1 1 0 0 0,0 0-1 0 0,0 0 1 0 0,-6 17 0 0 0,5 10 534 0 0,3-24 401 0 0,0-13-1103 0 0,-1 0 0 0 0,1 1 0 0 0,0-1 0 0 0,0 0 0 0 0,-1 0 0 0 0,1-1 0 0 0,0 1 0 0 0,0 0 0 0 0,0 0 0 0 0,-1 0 0 0 0,1 0 0 0 0,0-1 0 0 0,-1 1 0 0 0,1 0 0 0 0,0-1 0 0 0,0 1 0 0 0,-1 0 0 0 0,1-1 0 0 0,-1 1 0 0 0,2-2 0 0 0,3-11-1006 0 0,-1-1 0 0 0,0 0 1 0 0,-1 0-1 0 0,0-1 0 0 0,-2 1 0 0 0,1 0 0 0 0,-2-1 0 0 0,-1-17 1 0 0,1 25 766 0 0,0-39-1594 0 0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6:30.361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30 159 12 0 0,'-1'-1'204'0'0,"0"-1"1"0"0,0 0-1 0 0,0 0 1 0 0,0 0-1 0 0,0 0 1 0 0,0 0-1 0 0,1 0 0 0 0,-1 0 1 0 0,1 0-1 0 0,0 0 1 0 0,-1-1-1 0 0,1 1 1 0 0,0 0-1 0 0,0 0 1 0 0,0-3-1 0 0,3-39 3509 0 0,0 38-3704 0 0,-1 0 0 0 0,0 0 0 0 0,0 0 0 0 0,0 0 0 0 0,-1 0 0 0 0,1-7 0 0 0,-2 11-144 0 0,1 1-1 0 0,-1 0 1 0 0,0 0-1 0 0,0 0 1 0 0,-1 0-1 0 0,1-1 1 0 0,0 1-1 0 0,0 0 1 0 0,0 0-1 0 0,-1 0 1 0 0,1 0-1 0 0,-1 0 0 0 0,1 0 1 0 0,-1 0-1 0 0,1 0 1 0 0,-1 0-1 0 0,1 0 1 0 0,-1 0-1 0 0,0 0 1 0 0,0 0-1 0 0,1 0 1 0 0,-1 1-1 0 0,0-1 1 0 0,0 0-1 0 0,0 1 1 0 0,0-1-1 0 0,0 0 1 0 0,0 1-1 0 0,0-1 1 0 0,0 1-1 0 0,0-1 1 0 0,0 1-1 0 0,0 0 1 0 0,0 0-1 0 0,-1-1 1 0 0,1 1-1 0 0,0 0 1 0 0,0 0-1 0 0,0 0 0 0 0,0 0 1 0 0,-2 0-1 0 0,-5 3-1227 0 0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1-11-19T00:36:31.235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0 1 1456 0 0,'32'-1'5740'0'0,"-31"1"-5587"0"0,0 0 0 0 0,0 0 0 0 0,0 0 0 0 0,0 0 0 0 0,0 0 0 0 0,0 0 0 0 0,0 1 0 0 0,0-1 0 0 0,0 0 0 0 0,0 0 0 0 0,0 1 0 0 0,-1-1 0 0 0,1 1 0 0 0,0-1 0 0 0,0 1 0 0 0,0-1 1 0 0,0 1-1 0 0,0-1 0 0 0,-1 1 0 0 0,1 0 0 0 0,0 0 0 0 0,0-1 0 0 0,-1 1 0 0 0,1 0 0 0 0,-1 0 0 0 0,1 0 0 0 0,-1-1 0 0 0,1 1 0 0 0,-1 0 0 0 0,1 1 0 0 0,23 46-321 0 0,0-1 262 0 0,5 5 578 0 0,-25-42-585 0 0,1 0 1 0 0,1 0-1 0 0,0 0 1 0 0,12 15-1 0 0,9 9-34 0 0,13 15-42 0 0,-38-48-22 0 0,131 127 1435 0 0,-124-117-1274 0 0,1 0-416 0 0,-10-11 310 0 0,0 0 1 0 0,0 0 0 0 0,0 0-1 0 0,0-1 1 0 0,0 1 0 0 0,0 0-1 0 0,0 0 1 0 0,0 0 0 0 0,0 0 0 0 0,0 0-1 0 0,0 0 1 0 0,0 0 0 0 0,0 0-1 0 0,0 0 1 0 0,0 0 0 0 0,0 0-1 0 0,0-1 1 0 0,0 1 0 0 0,0 0 0 0 0,0 0-1 0 0,0 0 1 0 0,1 0 0 0 0,-1 0-1 0 0,0 0 1 0 0,0 0 0 0 0,3 1 2583 0 0,-3-2-2613 0 0,22-26 22 0 0,91-168 23 0 0,-82 145-37 0 0,-14 29-71 0 0,-11 21-311 0 0,-9 15-433 0 0,-1 2-789 0 0,1-27-5103 0 0,3 2 6214 0 0,-3-12-1294 0 0,1 0 0 0 0,2-31-1 0 0,6-8-517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3T03:05:59.34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8914 1957 24575,'-1'-7'0,"1"1"0,-1-1 0,0 1 0,0-1 0,-1 1 0,0 0 0,0-1 0,0 1 0,-1 0 0,0 0 0,0 1 0,-7-10 0,-2-1 0,-2 1 0,-26-24 0,17 18 0,-160-159 0,119 116 0,-125-112 0,30 33 0,122 104 0,21 21 0,0 0 0,-1 2 0,-1 0 0,-22-14 0,-25-12 0,-141-87 0,146 95 0,-1 2 0,-113-42 0,-449-160 0,337 122 0,-294-82 0,426 152 0,-2 7 0,-291-27 0,138 45 0,-8 0 0,-526-32 0,759 47 0,1 4 0,-1 3 0,1 4 0,1 4 0,-109 31 0,-33 26 0,-104 28 0,83-39 0,-293 79 0,413-98 0,2 4 0,-147 77 0,66-14 0,-255 129 0,344-179 0,3 5 0,-149 108 0,234-149-273,1 1 0,1 1 0,1 1 0,-28 37 0,44-49-6553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3T03:06:00.6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24575,'4'71'0,"4"-2"0,2 1 0,25 86 0,-17-79 0,19 67 0,-37-141 0,1 0 0,0 0 0,0 0 0,0 0 0,0-1 0,0 1 0,1 0 0,-1-1 0,1 1 0,0-1 0,0 1 0,0-1 0,0 0 0,0 0 0,1 0 0,3 3 0,-3-3 0,1-1 0,0 1 0,0-1 0,0 0 0,0 0 0,0 0 0,0-1 0,0 0 0,0 1 0,0-1 0,0-1 0,7 0 0,37-7 28,-1-3 1,74-25-1,-84 22-270,1 2 1,0 2-1,0 2 0,1 1 1,48-2-1,-64 9-6584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3T03:06:07.71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7950 1323 24575,'-1'-10'0,"0"-1"0,0 0 0,-1 1 0,-1-1 0,0 1 0,0 0 0,-1 0 0,0 0 0,-1 1 0,0-1 0,0 1 0,-1 0 0,-13-14 0,-7-7 0,-2 2 0,-42-34 0,49 44 0,13 12 0,-37-33 0,-47-51 0,66 66 0,-1 1 0,-1 1 0,-1 1 0,-1 2 0,-43-21 0,13 6 0,-78-42 0,-222-88 0,-163-14 0,120 81 0,-7 27 0,192 35 0,-399-46 0,430 68 0,-250 16 0,71 42 0,3 25 0,161-29 0,-25 5 0,3 11 0,-430 169 0,-171 184 0,778-383 0,1 3 0,2 1 0,1 2 0,2 2 0,1 2 0,2 2 0,-58 75 0,69-78 0,-158 197 0,162-211 0,-1-1 0,-1-2 0,-1 0 0,0-1 0,-37 17 0,27-15 0,1 2 0,-47 38 0,9 13 0,53-52 0,0-1 0,-1 0 0,-25 17 0,21-25-1365,6-10-5461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13T03:06:08.89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0 24575,'1'1'0,"0"-1"0,0 1 0,1-1 0,-1 1 0,0-1 0,0 1 0,0-1 0,0 1 0,0 0 0,0 0 0,0 0 0,0-1 0,0 1 0,-1 0 0,1 0 0,0 0 0,0 0 0,0 3 0,15 26 0,-11-19 0,19 36 0,-3 1 0,-2 1 0,-2 1 0,-2 0 0,11 67 0,-14-32 0,-4 1 0,-3 126 0,-5-211 0,0 1 0,0 0 0,0 0 0,0 0 0,0-1 0,0 1 0,0 0 0,1 0 0,-1 0 0,1-1 0,-1 1 0,1 0 0,0 0 0,-1-1 0,1 1 0,0-1 0,0 1 0,0-1 0,0 1 0,1-1 0,1 2 0,-1-2 0,0 0 0,0 0 0,1-1 0,-1 1 0,0-1 0,0 0 0,1 1 0,-1-1 0,0 0 0,1-1 0,-1 1 0,0 0 0,1-1 0,-1 1 0,0-1 0,0 1 0,5-3 0,192-80 0,29-9 0,-170 76-1365,-11 5-5461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11-02T15:32:32.84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592 467 24575,'1'0'0,"0"-1"0,-1 1 0,1 0 0,0-1 0,-1 1 0,1 0 0,-1-1 0,1 1 0,-1-1 0,1 1 0,-1-1 0,1 1 0,-1-1 0,1 0 0,-1 1 0,1-1 0,-1 1 0,0-1 0,0 0 0,1 1 0,-1-1 0,0 0 0,0 1 0,0-1 0,0 0 0,1 0 0,-1 1 0,0-1 0,0 0 0,-1 1 0,1-1 0,0 0 0,0 0 0,0 1 0,0-1 0,-1 0 0,1 1 0,-1-2 0,-7-29 0,8 30 0,-9-20 0,0 1 0,-2 1 0,0 0 0,-1 0 0,-15-16 0,25 32 0,-84-95 0,51 61 0,22 23 0,-1 0 0,-1 2 0,0 0 0,-1 0 0,0 2 0,-1 0 0,0 0 0,-1 2 0,0 0 0,0 1 0,0 1 0,-1 1 0,0 0 0,-20-1 0,-7 10 68,40-3-212,1 0 1,-1 0 0,1 0 0,-1-1-1,1 0 1,0 0 0,-1-1-1,1 1 1,-8-3 0,3-1-6683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E41F6E3-57F9-402E-BDBA-5B2DE11C8530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DBF98C7-164A-4723-84F0-B1E4B080DDE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45273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github.com/dkovar/analyzeMFT.git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http://xmlstar.sourceforge.net/doc/UG/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462268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ls /media/root/C8CA0C8DCA0C7A48/Users/informant/</a:t>
            </a:r>
            <a:r>
              <a:rPr lang="en-US" dirty="0" err="1"/>
              <a:t>AppData</a:t>
            </a:r>
            <a:r>
              <a:rPr lang="en-US" dirty="0"/>
              <a:t>/Local/Microsoft/Windows/Burn/Burn/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fls</a:t>
            </a:r>
            <a:r>
              <a:rPr lang="en-US" dirty="0"/>
              <a:t> -</a:t>
            </a:r>
            <a:r>
              <a:rPr lang="en-US" dirty="0" err="1"/>
              <a:t>rdF</a:t>
            </a:r>
            <a:r>
              <a:rPr lang="en-US" dirty="0"/>
              <a:t> -o 206848 cfreds_2015_data_leakage_pc.dd | grep -P "/Burn"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92952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fls</a:t>
            </a:r>
            <a:r>
              <a:rPr lang="en-US" dirty="0"/>
              <a:t> -o 206848 cfreds_2015_data_leakage_pc.dd</a:t>
            </a:r>
          </a:p>
          <a:p>
            <a:r>
              <a:rPr lang="en-US" dirty="0"/>
              <a:t>http://az4n6.blogspot.com/2015/09/whos-your-master-mft-parsers-reviewed.html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826963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https://countuponsecurity.com/2015/11/10/digital-forensics-ntfs-metadata-timeline-creation/</a:t>
            </a:r>
          </a:p>
          <a:p>
            <a:r>
              <a:rPr lang="en-US" dirty="0"/>
              <a:t>https://flatcap.org/linux-ntfs/ntfs/attributes/standard_information.html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823102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icat</a:t>
            </a:r>
            <a:r>
              <a:rPr lang="en-US" dirty="0"/>
              <a:t> -o 206848 cfreds_2015_data_leakage_pc.dd 0 &gt; </a:t>
            </a:r>
            <a:r>
              <a:rPr lang="en-US" dirty="0" err="1"/>
              <a:t>mft</a:t>
            </a:r>
            <a:r>
              <a:rPr lang="en-US" dirty="0"/>
              <a:t>/</a:t>
            </a:r>
            <a:r>
              <a:rPr lang="en-US" dirty="0" err="1"/>
              <a:t>mft.bin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74539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git clone </a:t>
            </a:r>
            <a:r>
              <a:rPr lang="en-US" u="none" strike="noStrike" dirty="0">
                <a:effectLst/>
                <a:hlinkClick r:id="rId3"/>
              </a:rPr>
              <a:t>https://github.com/dkovar/analyzeMFT.git</a:t>
            </a:r>
            <a:r>
              <a:rPr lang="en-US" dirty="0"/>
              <a:t> </a:t>
            </a:r>
          </a:p>
          <a:p>
            <a:r>
              <a:rPr lang="en-US" dirty="0"/>
              <a:t>cd </a:t>
            </a:r>
            <a:r>
              <a:rPr lang="en-US" dirty="0" err="1"/>
              <a:t>analyzeMFT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116568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pip install </a:t>
            </a:r>
            <a:r>
              <a:rPr lang="en-US" dirty="0" err="1"/>
              <a:t>analyzeMFT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46705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awk</a:t>
            </a:r>
            <a:r>
              <a:rPr lang="en-US" dirty="0"/>
              <a:t> -e '$1 ~/informant.*\/Burn/ {print $1}'   </a:t>
            </a:r>
            <a:r>
              <a:rPr lang="en-US" dirty="0" err="1"/>
              <a:t>mft</a:t>
            </a:r>
            <a:r>
              <a:rPr lang="en-US" dirty="0"/>
              <a:t>/mft.csv </a:t>
            </a:r>
          </a:p>
          <a:p>
            <a:r>
              <a:rPr lang="en-US" dirty="0"/>
              <a:t>"Record </a:t>
            </a:r>
            <a:r>
              <a:rPr lang="en-US" dirty="0" err="1"/>
              <a:t>Number","Good","Active","Record</a:t>
            </a:r>
            <a:r>
              <a:rPr lang="en-US" dirty="0"/>
              <a:t> </a:t>
            </a:r>
            <a:r>
              <a:rPr lang="en-US" dirty="0" err="1"/>
              <a:t>type","Sequence</a:t>
            </a:r>
            <a:r>
              <a:rPr lang="en-US" dirty="0"/>
              <a:t> </a:t>
            </a:r>
            <a:r>
              <a:rPr lang="en-US" dirty="0" err="1"/>
              <a:t>Number","Parent</a:t>
            </a:r>
            <a:r>
              <a:rPr lang="en-US" dirty="0"/>
              <a:t> File Rec. #","Parent File Rec. Seq. #","Filename #1","Std Info Creation date","</a:t>
            </a:r>
            <a:r>
              <a:rPr lang="en-US" dirty="0" err="1"/>
              <a:t>Std</a:t>
            </a:r>
            <a:r>
              <a:rPr lang="en-US" dirty="0"/>
              <a:t> Info Modification date","</a:t>
            </a:r>
            <a:r>
              <a:rPr lang="en-US" dirty="0" err="1"/>
              <a:t>Std</a:t>
            </a:r>
            <a:r>
              <a:rPr lang="en-US" dirty="0"/>
              <a:t> Info Access date","</a:t>
            </a:r>
            <a:r>
              <a:rPr lang="en-US" dirty="0" err="1"/>
              <a:t>Std</a:t>
            </a:r>
            <a:r>
              <a:rPr lang="en-US" dirty="0"/>
              <a:t> Info Entry </a:t>
            </a:r>
            <a:r>
              <a:rPr lang="en-US" dirty="0" err="1"/>
              <a:t>date","FN</a:t>
            </a:r>
            <a:r>
              <a:rPr lang="en-US" dirty="0"/>
              <a:t> Info Creation </a:t>
            </a:r>
            <a:r>
              <a:rPr lang="en-US" dirty="0" err="1"/>
              <a:t>date","FN</a:t>
            </a:r>
            <a:r>
              <a:rPr lang="en-US" dirty="0"/>
              <a:t> Info Modification </a:t>
            </a:r>
            <a:r>
              <a:rPr lang="en-US" dirty="0" err="1"/>
              <a:t>date","FN</a:t>
            </a:r>
            <a:r>
              <a:rPr lang="en-US" dirty="0"/>
              <a:t> Info Access </a:t>
            </a:r>
            <a:r>
              <a:rPr lang="en-US" dirty="0" err="1"/>
              <a:t>date","FN</a:t>
            </a:r>
            <a:r>
              <a:rPr lang="en-US" dirty="0"/>
              <a:t> Info Entry </a:t>
            </a:r>
            <a:r>
              <a:rPr lang="en-US" dirty="0" err="1"/>
              <a:t>date","Object</a:t>
            </a:r>
            <a:r>
              <a:rPr lang="en-US" dirty="0"/>
              <a:t> </a:t>
            </a:r>
            <a:r>
              <a:rPr lang="en-US" dirty="0" err="1"/>
              <a:t>ID","Birth</a:t>
            </a:r>
            <a:r>
              <a:rPr lang="en-US" dirty="0"/>
              <a:t> Volume </a:t>
            </a:r>
            <a:r>
              <a:rPr lang="en-US" dirty="0" err="1"/>
              <a:t>ID","Birth</a:t>
            </a:r>
            <a:r>
              <a:rPr lang="en-US" dirty="0"/>
              <a:t> Object </a:t>
            </a:r>
            <a:r>
              <a:rPr lang="en-US" dirty="0" err="1"/>
              <a:t>ID","Birth</a:t>
            </a:r>
            <a:r>
              <a:rPr lang="en-US" dirty="0"/>
              <a:t> Domain </a:t>
            </a:r>
            <a:r>
              <a:rPr lang="en-US" dirty="0" err="1"/>
              <a:t>ID","Filename</a:t>
            </a:r>
            <a:r>
              <a:rPr lang="en-US" dirty="0"/>
              <a:t> #2","FN Info Creation </a:t>
            </a:r>
            <a:r>
              <a:rPr lang="en-US" dirty="0" err="1"/>
              <a:t>date","FN</a:t>
            </a:r>
            <a:r>
              <a:rPr lang="en-US" dirty="0"/>
              <a:t> Info Modify </a:t>
            </a:r>
            <a:r>
              <a:rPr lang="en-US" dirty="0" err="1"/>
              <a:t>date","FN</a:t>
            </a:r>
            <a:r>
              <a:rPr lang="en-US" dirty="0"/>
              <a:t> Info Access </a:t>
            </a:r>
            <a:r>
              <a:rPr lang="en-US" dirty="0" err="1"/>
              <a:t>date","FN</a:t>
            </a:r>
            <a:r>
              <a:rPr lang="en-US" dirty="0"/>
              <a:t> Info Entry </a:t>
            </a:r>
            <a:r>
              <a:rPr lang="en-US" dirty="0" err="1"/>
              <a:t>date","Filename</a:t>
            </a:r>
            <a:r>
              <a:rPr lang="en-US" dirty="0"/>
              <a:t> #3","FN Info Creation </a:t>
            </a:r>
            <a:r>
              <a:rPr lang="en-US" dirty="0" err="1"/>
              <a:t>date","FN</a:t>
            </a:r>
            <a:r>
              <a:rPr lang="en-US" dirty="0"/>
              <a:t> Info Modify </a:t>
            </a:r>
            <a:r>
              <a:rPr lang="en-US" dirty="0" err="1"/>
              <a:t>date","FN</a:t>
            </a:r>
            <a:r>
              <a:rPr lang="en-US" dirty="0"/>
              <a:t> Info Access </a:t>
            </a:r>
            <a:r>
              <a:rPr lang="en-US" dirty="0" err="1"/>
              <a:t>date","FN</a:t>
            </a:r>
            <a:r>
              <a:rPr lang="en-US" dirty="0"/>
              <a:t> Info Entry </a:t>
            </a:r>
            <a:r>
              <a:rPr lang="en-US" dirty="0" err="1"/>
              <a:t>date","Filename</a:t>
            </a:r>
            <a:r>
              <a:rPr lang="en-US" dirty="0"/>
              <a:t> #4","FN Info Creation </a:t>
            </a:r>
            <a:r>
              <a:rPr lang="en-US" dirty="0" err="1"/>
              <a:t>date","FN</a:t>
            </a:r>
            <a:r>
              <a:rPr lang="en-US" dirty="0"/>
              <a:t> Info Modify </a:t>
            </a:r>
            <a:r>
              <a:rPr lang="en-US" dirty="0" err="1"/>
              <a:t>date","FN</a:t>
            </a:r>
            <a:r>
              <a:rPr lang="en-US" dirty="0"/>
              <a:t> Info Access </a:t>
            </a:r>
            <a:r>
              <a:rPr lang="en-US" dirty="0" err="1"/>
              <a:t>date","FN</a:t>
            </a:r>
            <a:r>
              <a:rPr lang="en-US" dirty="0"/>
              <a:t> Info Entry </a:t>
            </a:r>
            <a:r>
              <a:rPr lang="en-US" dirty="0" err="1"/>
              <a:t>date","Standard</a:t>
            </a:r>
            <a:r>
              <a:rPr lang="en-US" dirty="0"/>
              <a:t> </a:t>
            </a:r>
            <a:r>
              <a:rPr lang="en-US" dirty="0" err="1"/>
              <a:t>Information","Attribute</a:t>
            </a:r>
            <a:r>
              <a:rPr lang="en-US" dirty="0"/>
              <a:t> </a:t>
            </a:r>
            <a:r>
              <a:rPr lang="en-US" dirty="0" err="1"/>
              <a:t>List","Filename","Object</a:t>
            </a:r>
            <a:r>
              <a:rPr lang="en-US" dirty="0"/>
              <a:t> </a:t>
            </a:r>
            <a:r>
              <a:rPr lang="en-US" dirty="0" err="1"/>
              <a:t>ID","Volume</a:t>
            </a:r>
            <a:r>
              <a:rPr lang="en-US" dirty="0"/>
              <a:t> </a:t>
            </a:r>
            <a:r>
              <a:rPr lang="en-US" dirty="0" err="1"/>
              <a:t>Name","Volume</a:t>
            </a:r>
            <a:r>
              <a:rPr lang="en-US" dirty="0"/>
              <a:t> </a:t>
            </a:r>
            <a:r>
              <a:rPr lang="en-US" dirty="0" err="1"/>
              <a:t>Info","Data","Index</a:t>
            </a:r>
            <a:r>
              <a:rPr lang="en-US" dirty="0"/>
              <a:t> </a:t>
            </a:r>
            <a:r>
              <a:rPr lang="en-US" dirty="0" err="1"/>
              <a:t>Root","Index</a:t>
            </a:r>
            <a:r>
              <a:rPr lang="en-US" dirty="0"/>
              <a:t> </a:t>
            </a:r>
            <a:r>
              <a:rPr lang="en-US" dirty="0" err="1"/>
              <a:t>Allocation","Bitmap","Reparse</a:t>
            </a:r>
            <a:r>
              <a:rPr lang="en-US" dirty="0"/>
              <a:t> </a:t>
            </a:r>
            <a:r>
              <a:rPr lang="en-US" dirty="0" err="1"/>
              <a:t>Point","EA</a:t>
            </a:r>
            <a:r>
              <a:rPr lang="en-US" dirty="0"/>
              <a:t> </a:t>
            </a:r>
            <a:r>
              <a:rPr lang="en-US" dirty="0" err="1"/>
              <a:t>Information","EA","Property</a:t>
            </a:r>
            <a:r>
              <a:rPr lang="en-US" dirty="0"/>
              <a:t> </a:t>
            </a:r>
            <a:r>
              <a:rPr lang="en-US" dirty="0" err="1"/>
              <a:t>Set","Logged</a:t>
            </a:r>
            <a:r>
              <a:rPr lang="en-US" dirty="0"/>
              <a:t> Utility </a:t>
            </a:r>
            <a:r>
              <a:rPr lang="en-US" dirty="0" err="1"/>
              <a:t>Stream","Log</a:t>
            </a:r>
            <a:r>
              <a:rPr lang="en-US" dirty="0"/>
              <a:t>/</a:t>
            </a:r>
            <a:r>
              <a:rPr lang="en-US" dirty="0" err="1"/>
              <a:t>Notes","STF</a:t>
            </a:r>
            <a:r>
              <a:rPr lang="en-US" dirty="0"/>
              <a:t> FN Shift","</a:t>
            </a:r>
            <a:r>
              <a:rPr lang="en-US" dirty="0" err="1"/>
              <a:t>uSec</a:t>
            </a:r>
            <a:r>
              <a:rPr lang="en-US" dirty="0"/>
              <a:t> </a:t>
            </a:r>
            <a:r>
              <a:rPr lang="en-US" dirty="0" err="1"/>
              <a:t>Zero","ADS</a:t>
            </a:r>
            <a:r>
              <a:rPr lang="en-US" dirty="0"/>
              <a:t>"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593711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cat </a:t>
            </a:r>
            <a:r>
              <a:rPr lang="en-US" dirty="0" err="1"/>
              <a:t>mft</a:t>
            </a:r>
            <a:r>
              <a:rPr lang="en-US" dirty="0"/>
              <a:t>/mft.csv | head -n1 | </a:t>
            </a:r>
            <a:r>
              <a:rPr lang="en-US" dirty="0" err="1"/>
              <a:t>awk</a:t>
            </a:r>
            <a:r>
              <a:rPr lang="en-US" dirty="0"/>
              <a:t> '{split($0,a,","); print a[1],a[4],a[6]}‘</a:t>
            </a:r>
          </a:p>
          <a:p>
            <a:r>
              <a:rPr lang="en-US" dirty="0"/>
              <a:t>awk  '/informant.*\/Burn/   {split($0,a,","); print a[1],a[4],a[6],a[8], a[11]}' </a:t>
            </a:r>
            <a:r>
              <a:rPr lang="en-US" dirty="0" err="1"/>
              <a:t>mft</a:t>
            </a:r>
            <a:r>
              <a:rPr lang="en-US" dirty="0"/>
              <a:t>/mft.csv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19655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-P "\|21921\|"  UsnJrnl2Csv/UsnJrnl_2020-11-28_12-15-14.csv –color</a:t>
            </a:r>
          </a:p>
          <a:p>
            <a:r>
              <a:rPr lang="en-US" dirty="0"/>
              <a:t>https://docs.microsoft.com/en-us/windows/win32/api/winioctl/ns-winioctl-usn_record_v2?redirectedfrom=MSDN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9862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"|21921|" UsnJrnl2Csv/UsnJrnl_2021-10-12_12-36-58.csv | awk '{print $2}' FS='|' | sort | </a:t>
            </a:r>
            <a:r>
              <a:rPr lang="en-US" dirty="0" err="1"/>
              <a:t>uniq</a:t>
            </a:r>
            <a:r>
              <a:rPr lang="en-US" dirty="0"/>
              <a:t> -</a:t>
            </a:r>
            <a:r>
              <a:rPr lang="en-US" dirty="0" err="1"/>
              <a:t>ic</a:t>
            </a:r>
            <a:r>
              <a:rPr lang="en-US" dirty="0"/>
              <a:t> | sort -nr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47466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https://secureartisan.wordpress.com/2012/06/04/windows-7-cddvd-burning/#:~:text=Event%20ID%20133.&amp;text=While%20there%20is%20no%20supporting,does%20not%20trigger%20this%20event.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611355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"|21921|" UsnJrnl2Csv/UsnJrnl_2021-10-12_12-36-58.csv | awk '{print $2, "|", $10}' FS='|' | sort | </a:t>
            </a:r>
            <a:r>
              <a:rPr lang="en-US" dirty="0" err="1"/>
              <a:t>uniq</a:t>
            </a:r>
            <a:r>
              <a:rPr lang="en-US" dirty="0"/>
              <a:t> -</a:t>
            </a:r>
            <a:r>
              <a:rPr lang="en-US" dirty="0" err="1"/>
              <a:t>ic</a:t>
            </a:r>
            <a:r>
              <a:rPr lang="en-US" dirty="0"/>
              <a:t> | sort -nr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18986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http://forensicinsight.org/wp-content/uploads/2013/06/F-INSIGHT-NTFS-Log-TrackerEnglish.pdf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7569549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https://alexsta-cybersecurity.com/what-happens-when-a-file-is-deleted-on-a-windows-system/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8425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https://digital-forensics.sans.org/summit-archives/DFIR_Summit/File-System-Journaling-Forensics-Theory-Procedures-and-Analysis-Impacts-David-Cowen-with-Matthew-Seyer.pdf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176033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http://forensicinsight.org/wp-content/uploads/2013/06/F-INSIGHT-NTFS-Log-TrackerEnglish.pdf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683900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git</a:t>
            </a:r>
            <a:r>
              <a:rPr lang="en-US" dirty="0"/>
              <a:t> clone https://github.com/jschicht/LogFileParser.git</a:t>
            </a:r>
          </a:p>
          <a:p>
            <a:r>
              <a:rPr lang="en-US" dirty="0"/>
              <a:t>wine </a:t>
            </a:r>
            <a:r>
              <a:rPr lang="en-US" dirty="0" err="1"/>
              <a:t>LogFileParser</a:t>
            </a:r>
            <a:r>
              <a:rPr lang="en-US" dirty="0"/>
              <a:t>/LogFileParser.exe -h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0794897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https://github.com/jschicht/LogFileParser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215482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https://www.dropbox.com/s/aeg6xmdw8xcbg80/logfile.bin?dl=0</a:t>
            </a:r>
          </a:p>
          <a:p>
            <a:r>
              <a:rPr lang="en-US" dirty="0"/>
              <a:t>https://www.dropbox.com/s/6sjdecon9c1f7rl/mft.csv?dl=0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209904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https://www.dropbox.com/s/660rsdj2rp8zfrh/%24logfile.7z</a:t>
            </a:r>
          </a:p>
          <a:p>
            <a:r>
              <a:rPr lang="en-US" dirty="0"/>
              <a:t>https://github.com/frankwxu/digital-forensics-lab/blob/main/NIST_Data_Leakage_Case/NIST_Answers/lab_generated_file/LogFile.zip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2959447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f_Offset|lf_MFTReference|lf_RealMFTReference|lf_MFTBaseRecRef|lf_LSN|lf_LSNPrevious|lf_RedoOperation|lf_UndoOperation|lf_OffsetInMft|lf_FileName|lf_CurrentAttribute|lf_TextInformation|lf_UsnJrnlFileName|lf_UsnJrnlMFTReference|lf_UsnJrnlMFTParentReference|lf_UsnJrnlTimestamp|lf_UsnJrnlReason|lf_UsnJrnlUsn|lf_SI_CTime|lf_SI_ATime|lf_SI_MTime|lf_SI_RTime|lf_SI_FilePermission|lf_SI_MaxVersions|lf_SI_VersionNumber|lf_SI_ClassID|lf_SI_SecurityID|lf_SI_QuotaCharged|lf_SI_USN|lf_SI_PartialValue|lf_FN_CTime|lf_FN_ATime|lf_FN_MTime|lf_FN_RTime|lf_FN_AllocSize|lf_FN_RealSize|lf_FN_Flags|lf_FN_Namespace|lf_DT_StartVCN|lf_DT_LastVCN|lf_DT_ComprUnitSize|lf_DT_AllocSize|lf_DT_RealSize|lf_DT_InitStreamSize|lf_DT_DataRuns|lf_DT_Name|lf_FileNameModified|lf_RedoChunkSize|lf_UndoChunkSize|lf_client_index|lf_record_type|lf_transaction_id|lf_flags|lf_target_attribute|lf_lcns_to_follow|lf_attribute_offset|lf_MftClusterIndex|lf_target_vcn|lf_target_lcn|InOpenAttributeTable|FromRcrdSlack|IncompleteTransac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628343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https://www.howtogeek.com/689705/how-to-burn-a-cd-or-dvd-on-windows-10/#:~:text=Log%20into%20your%20Windows%20machine,to%20handle%20writing%20the%20disc.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2275634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awk '{print NR,"|", $2,"|", $7, "|",$10, "|", $12, "|", $13, "|", $14, "|", $15}' FS='|' LogFile.csv | grep -</a:t>
            </a:r>
            <a:r>
              <a:rPr lang="en-US" dirty="0" err="1"/>
              <a:t>Ei</a:t>
            </a:r>
            <a:r>
              <a:rPr lang="en-US" dirty="0"/>
              <a:t> "</a:t>
            </a:r>
            <a:r>
              <a:rPr lang="en-US" dirty="0" err="1"/>
              <a:t>DeleteIndexEntryAllocation</a:t>
            </a:r>
            <a:r>
              <a:rPr lang="en-US" dirty="0"/>
              <a:t>" | grep "jpg"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7079336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"|74620|" ../UsnJrnl2Csv/UsnJrnl_2021-10-12_12-36-58.csv | grep "Chrysanthemum.jpg"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53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918685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 grep -P "D\:" </a:t>
            </a:r>
            <a:r>
              <a:rPr lang="en-US" dirty="0" err="1"/>
              <a:t>AutomaticDestinations</a:t>
            </a:r>
            <a:r>
              <a:rPr lang="en-US" dirty="0"/>
              <a:t>/20201126160358_AutomaticDestinations.csv --color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03920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hivexsh</a:t>
            </a:r>
            <a:r>
              <a:rPr lang="en-US" dirty="0"/>
              <a:t> NTUSER_informant.DAT</a:t>
            </a:r>
          </a:p>
          <a:p>
            <a:r>
              <a:rPr lang="en-US" dirty="0"/>
              <a:t>cd Software\Microsoft\Windows\</a:t>
            </a:r>
            <a:r>
              <a:rPr lang="en-US" dirty="0" err="1"/>
              <a:t>CurrentVersion</a:t>
            </a:r>
            <a:r>
              <a:rPr lang="en-US" dirty="0"/>
              <a:t>\Explorer\CD Burning\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568634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cp</a:t>
            </a:r>
            <a:r>
              <a:rPr lang="en-US" dirty="0"/>
              <a:t> /media/root/C8CA0C8DCA0C7A48/Windows/System32/</a:t>
            </a:r>
            <a:r>
              <a:rPr lang="en-US" dirty="0" err="1"/>
              <a:t>winevt</a:t>
            </a:r>
            <a:r>
              <a:rPr lang="en-US" dirty="0"/>
              <a:t>/Logs/</a:t>
            </a:r>
            <a:r>
              <a:rPr lang="en-US" dirty="0" err="1"/>
              <a:t>System.evtx</a:t>
            </a:r>
            <a:r>
              <a:rPr lang="en-US" dirty="0"/>
              <a:t>  </a:t>
            </a:r>
            <a:r>
              <a:rPr lang="en-US" dirty="0" err="1"/>
              <a:t>event_log</a:t>
            </a:r>
            <a:r>
              <a:rPr lang="en-US" dirty="0"/>
              <a:t>/</a:t>
            </a:r>
          </a:p>
          <a:p>
            <a:r>
              <a:rPr lang="en-US" dirty="0"/>
              <a:t>evtx_dump.py </a:t>
            </a:r>
            <a:r>
              <a:rPr lang="en-US" dirty="0" err="1"/>
              <a:t>event_log</a:t>
            </a:r>
            <a:r>
              <a:rPr lang="en-US" dirty="0"/>
              <a:t>/</a:t>
            </a:r>
            <a:r>
              <a:rPr lang="en-US" dirty="0" err="1"/>
              <a:t>System.evtx</a:t>
            </a:r>
            <a:r>
              <a:rPr lang="en-US" dirty="0"/>
              <a:t> &gt; </a:t>
            </a:r>
            <a:r>
              <a:rPr lang="en-US" dirty="0" err="1"/>
              <a:t>event_log</a:t>
            </a:r>
            <a:r>
              <a:rPr lang="en-US" dirty="0"/>
              <a:t>/System_evtx.xml</a:t>
            </a:r>
          </a:p>
          <a:p>
            <a:endParaRPr lang="en-US" dirty="0"/>
          </a:p>
          <a:p>
            <a:r>
              <a:rPr lang="en-US" dirty="0"/>
              <a:t>-</a:t>
            </a:r>
            <a:r>
              <a:rPr lang="en-US" dirty="0" err="1"/>
              <a:t>rw</a:t>
            </a:r>
            <a:r>
              <a:rPr lang="en-US" dirty="0"/>
              <a:t>-r--r-- 1 root </a:t>
            </a:r>
            <a:r>
              <a:rPr lang="en-US" dirty="0" err="1"/>
              <a:t>root</a:t>
            </a:r>
            <a:r>
              <a:rPr lang="en-US" dirty="0"/>
              <a:t> 1576272 Nov 23 18:24 </a:t>
            </a:r>
            <a:r>
              <a:rPr lang="en-US" dirty="0" err="1"/>
              <a:t>event_log</a:t>
            </a:r>
            <a:r>
              <a:rPr lang="en-US" dirty="0"/>
              <a:t>/System_evtx.xml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489998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grep -P "&lt;Provider Name=\"</a:t>
            </a:r>
            <a:r>
              <a:rPr lang="en-US" dirty="0" err="1"/>
              <a:t>cdrom</a:t>
            </a:r>
            <a:r>
              <a:rPr lang="en-US" dirty="0"/>
              <a:t>\"" </a:t>
            </a:r>
            <a:r>
              <a:rPr lang="en-US" dirty="0" err="1"/>
              <a:t>event_log</a:t>
            </a:r>
            <a:r>
              <a:rPr lang="en-US" dirty="0"/>
              <a:t>/System_evtx.xml -B 1 -A 10 --color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138551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fls</a:t>
            </a:r>
            <a:r>
              <a:rPr lang="en-US" dirty="0"/>
              <a:t> -o 206848 cfreds_2015_data_leakage_pc.dd</a:t>
            </a:r>
          </a:p>
          <a:p>
            <a:r>
              <a:rPr lang="en-US" dirty="0"/>
              <a:t>http://az4n6.blogspot.com/2015/09/whos-your-master-mft-parsers-reviewed.html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3696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hivexsh</a:t>
            </a:r>
            <a:r>
              <a:rPr lang="en-US" dirty="0"/>
              <a:t> NTUSER_informant.DAT</a:t>
            </a:r>
          </a:p>
          <a:p>
            <a:r>
              <a:rPr lang="en-US" dirty="0"/>
              <a:t>cd Software\Microsoft\Windows\</a:t>
            </a:r>
            <a:r>
              <a:rPr lang="en-US" dirty="0" err="1"/>
              <a:t>CurrentVersion</a:t>
            </a:r>
            <a:r>
              <a:rPr lang="en-US" dirty="0"/>
              <a:t>\Explorer\CD Burning\</a:t>
            </a:r>
            <a:r>
              <a:rPr lang="en-US" dirty="0" err="1"/>
              <a:t>StagingInfo</a:t>
            </a:r>
            <a:r>
              <a:rPr lang="en-US" dirty="0"/>
              <a:t>\Volume{c9a1c044-d2d7-11e4-9dae-806e6f6e6963}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6951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cd Software\Microsoft\Windows\</a:t>
            </a:r>
            <a:r>
              <a:rPr lang="en-US" dirty="0" err="1"/>
              <a:t>CurrentVersion</a:t>
            </a:r>
            <a:r>
              <a:rPr lang="en-US" dirty="0"/>
              <a:t>\Explorer\CD Burning\</a:t>
            </a:r>
            <a:r>
              <a:rPr lang="en-US" dirty="0" err="1"/>
              <a:t>StagingInfo</a:t>
            </a:r>
            <a:r>
              <a:rPr lang="en-US" dirty="0"/>
              <a:t>\Volume{c9a1c044-d2d7-11e4-9dae-806e6f6e6963}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DBF98C7-164A-4723-84F0-B1E4B080DDEC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08099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195899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555317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96110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10638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90010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07976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007018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9399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40706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076885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975721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8932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1668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2109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18003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8287404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63717A-E3C1-4BED-ABE0-B7069385E023}" type="datetimeFigureOut">
              <a:rPr lang="en-US" smtClean="0"/>
              <a:t>11/21/2022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3FE6F5B0-BCF1-4291-802C-4ED5F905703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Shape&#10;&#10;Description automatically generated with low confidence">
            <a:extLst>
              <a:ext uri="{FF2B5EF4-FFF2-40B4-BE49-F238E27FC236}">
                <a16:creationId xmlns:a16="http://schemas.microsoft.com/office/drawing/2014/main" id="{2D61B445-1EB6-A46D-8015-154EC169FF86}"/>
              </a:ext>
            </a:extLst>
          </p:cNvPr>
          <p:cNvPicPr>
            <a:picLocks noChangeAspect="1"/>
          </p:cNvPicPr>
          <p:nvPr userDrawn="1"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43063" y="6159708"/>
            <a:ext cx="626225" cy="6261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17547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sv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7.png"/><Relationship Id="rId4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hyperlink" Target="https://www.dropbox.com/s/6sjdecon9c1f7rl/mft.csv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jpe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5" Type="http://schemas.openxmlformats.org/officeDocument/2006/relationships/diagramColors" Target="../diagrams/colors4.xml"/><Relationship Id="rId4" Type="http://schemas.openxmlformats.org/officeDocument/2006/relationships/diagramQuickStyle" Target="../diagrams/quickStyle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5.xml"/><Relationship Id="rId2" Type="http://schemas.openxmlformats.org/officeDocument/2006/relationships/diagramData" Target="../diagrams/data5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5.xml"/><Relationship Id="rId5" Type="http://schemas.openxmlformats.org/officeDocument/2006/relationships/diagramColors" Target="../diagrams/colors5.xml"/><Relationship Id="rId4" Type="http://schemas.openxmlformats.org/officeDocument/2006/relationships/diagramQuickStyle" Target="../diagrams/quickStyle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0.png"/><Relationship Id="rId13" Type="http://schemas.openxmlformats.org/officeDocument/2006/relationships/customXml" Target="../ink/ink5.xml"/><Relationship Id="rId18" Type="http://schemas.openxmlformats.org/officeDocument/2006/relationships/image" Target="../media/image421.png"/><Relationship Id="rId3" Type="http://schemas.openxmlformats.org/officeDocument/2006/relationships/image" Target="../media/image45.png"/><Relationship Id="rId7" Type="http://schemas.openxmlformats.org/officeDocument/2006/relationships/customXml" Target="../ink/ink2.xml"/><Relationship Id="rId12" Type="http://schemas.openxmlformats.org/officeDocument/2006/relationships/image" Target="../media/image390.png"/><Relationship Id="rId17" Type="http://schemas.openxmlformats.org/officeDocument/2006/relationships/customXml" Target="../ink/ink7.xml"/><Relationship Id="rId2" Type="http://schemas.openxmlformats.org/officeDocument/2006/relationships/image" Target="../media/image44.png"/><Relationship Id="rId16" Type="http://schemas.openxmlformats.org/officeDocument/2006/relationships/image" Target="../media/image411.png"/><Relationship Id="rId20" Type="http://schemas.openxmlformats.org/officeDocument/2006/relationships/image" Target="../media/image43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0.png"/><Relationship Id="rId11" Type="http://schemas.openxmlformats.org/officeDocument/2006/relationships/customXml" Target="../ink/ink4.xml"/><Relationship Id="rId5" Type="http://schemas.openxmlformats.org/officeDocument/2006/relationships/customXml" Target="../ink/ink1.xml"/><Relationship Id="rId15" Type="http://schemas.openxmlformats.org/officeDocument/2006/relationships/customXml" Target="../ink/ink6.xml"/><Relationship Id="rId10" Type="http://schemas.openxmlformats.org/officeDocument/2006/relationships/image" Target="../media/image380.png"/><Relationship Id="rId19" Type="http://schemas.openxmlformats.org/officeDocument/2006/relationships/customXml" Target="../ink/ink8.xml"/><Relationship Id="rId4" Type="http://schemas.openxmlformats.org/officeDocument/2006/relationships/image" Target="../media/image46.png"/><Relationship Id="rId9" Type="http://schemas.openxmlformats.org/officeDocument/2006/relationships/customXml" Target="../ink/ink3.xml"/><Relationship Id="rId14" Type="http://schemas.openxmlformats.org/officeDocument/2006/relationships/image" Target="../media/image401.png"/></Relationships>
</file>

<file path=ppt/slides/_rels/slide32.xml.rels><?xml version="1.0" encoding="UTF-8" standalone="yes"?>
<Relationships xmlns="http://schemas.openxmlformats.org/package/2006/relationships"><Relationship Id="rId18" Type="http://schemas.openxmlformats.org/officeDocument/2006/relationships/image" Target="../media/image420.png"/><Relationship Id="rId26" Type="http://schemas.openxmlformats.org/officeDocument/2006/relationships/image" Target="../media/image460.png"/><Relationship Id="rId39" Type="http://schemas.openxmlformats.org/officeDocument/2006/relationships/customXml" Target="../ink/ink22.xml"/><Relationship Id="rId21" Type="http://schemas.openxmlformats.org/officeDocument/2006/relationships/customXml" Target="../ink/ink13.xml"/><Relationship Id="rId34" Type="http://schemas.openxmlformats.org/officeDocument/2006/relationships/image" Target="../media/image50.png"/><Relationship Id="rId42" Type="http://schemas.openxmlformats.org/officeDocument/2006/relationships/image" Target="../media/image54.png"/><Relationship Id="rId47" Type="http://schemas.openxmlformats.org/officeDocument/2006/relationships/customXml" Target="../ink/ink26.xml"/><Relationship Id="rId50" Type="http://schemas.openxmlformats.org/officeDocument/2006/relationships/image" Target="../media/image58.png"/><Relationship Id="rId55" Type="http://schemas.openxmlformats.org/officeDocument/2006/relationships/customXml" Target="../ink/ink30.xml"/><Relationship Id="rId2" Type="http://schemas.openxmlformats.org/officeDocument/2006/relationships/image" Target="../media/image47.png"/><Relationship Id="rId16" Type="http://schemas.openxmlformats.org/officeDocument/2006/relationships/image" Target="../media/image410.png"/><Relationship Id="rId29" Type="http://schemas.openxmlformats.org/officeDocument/2006/relationships/customXml" Target="../ink/ink17.xml"/><Relationship Id="rId24" Type="http://schemas.openxmlformats.org/officeDocument/2006/relationships/image" Target="../media/image450.png"/><Relationship Id="rId32" Type="http://schemas.openxmlformats.org/officeDocument/2006/relationships/image" Target="../media/image49.png"/><Relationship Id="rId37" Type="http://schemas.openxmlformats.org/officeDocument/2006/relationships/customXml" Target="../ink/ink21.xml"/><Relationship Id="rId40" Type="http://schemas.openxmlformats.org/officeDocument/2006/relationships/image" Target="../media/image53.png"/><Relationship Id="rId45" Type="http://schemas.openxmlformats.org/officeDocument/2006/relationships/customXml" Target="../ink/ink25.xml"/><Relationship Id="rId53" Type="http://schemas.openxmlformats.org/officeDocument/2006/relationships/customXml" Target="../ink/ink29.xml"/><Relationship Id="rId58" Type="http://schemas.openxmlformats.org/officeDocument/2006/relationships/image" Target="../media/image62.png"/><Relationship Id="rId15" Type="http://schemas.openxmlformats.org/officeDocument/2006/relationships/customXml" Target="../ink/ink10.xml"/><Relationship Id="rId23" Type="http://schemas.openxmlformats.org/officeDocument/2006/relationships/customXml" Target="../ink/ink14.xml"/><Relationship Id="rId28" Type="http://schemas.openxmlformats.org/officeDocument/2006/relationships/image" Target="../media/image470.png"/><Relationship Id="rId36" Type="http://schemas.openxmlformats.org/officeDocument/2006/relationships/image" Target="../media/image51.png"/><Relationship Id="rId49" Type="http://schemas.openxmlformats.org/officeDocument/2006/relationships/customXml" Target="../ink/ink27.xml"/><Relationship Id="rId57" Type="http://schemas.openxmlformats.org/officeDocument/2006/relationships/customXml" Target="../ink/ink31.xml"/><Relationship Id="rId19" Type="http://schemas.openxmlformats.org/officeDocument/2006/relationships/customXml" Target="../ink/ink12.xml"/><Relationship Id="rId31" Type="http://schemas.openxmlformats.org/officeDocument/2006/relationships/customXml" Target="../ink/ink18.xml"/><Relationship Id="rId44" Type="http://schemas.openxmlformats.org/officeDocument/2006/relationships/image" Target="../media/image55.png"/><Relationship Id="rId52" Type="http://schemas.openxmlformats.org/officeDocument/2006/relationships/image" Target="../media/image59.png"/><Relationship Id="rId60" Type="http://schemas.openxmlformats.org/officeDocument/2006/relationships/image" Target="../media/image63.png"/><Relationship Id="rId14" Type="http://schemas.openxmlformats.org/officeDocument/2006/relationships/image" Target="../media/image400.png"/><Relationship Id="rId22" Type="http://schemas.openxmlformats.org/officeDocument/2006/relationships/image" Target="../media/image440.png"/><Relationship Id="rId27" Type="http://schemas.openxmlformats.org/officeDocument/2006/relationships/customXml" Target="../ink/ink16.xml"/><Relationship Id="rId30" Type="http://schemas.openxmlformats.org/officeDocument/2006/relationships/image" Target="../media/image48.png"/><Relationship Id="rId35" Type="http://schemas.openxmlformats.org/officeDocument/2006/relationships/customXml" Target="../ink/ink20.xml"/><Relationship Id="rId43" Type="http://schemas.openxmlformats.org/officeDocument/2006/relationships/customXml" Target="../ink/ink24.xml"/><Relationship Id="rId48" Type="http://schemas.openxmlformats.org/officeDocument/2006/relationships/image" Target="../media/image57.png"/><Relationship Id="rId56" Type="http://schemas.openxmlformats.org/officeDocument/2006/relationships/image" Target="../media/image61.png"/><Relationship Id="rId51" Type="http://schemas.openxmlformats.org/officeDocument/2006/relationships/customXml" Target="../ink/ink28.xml"/><Relationship Id="rId3" Type="http://schemas.openxmlformats.org/officeDocument/2006/relationships/customXml" Target="../ink/ink9.xml"/><Relationship Id="rId17" Type="http://schemas.openxmlformats.org/officeDocument/2006/relationships/customXml" Target="../ink/ink11.xml"/><Relationship Id="rId25" Type="http://schemas.openxmlformats.org/officeDocument/2006/relationships/customXml" Target="../ink/ink15.xml"/><Relationship Id="rId33" Type="http://schemas.openxmlformats.org/officeDocument/2006/relationships/customXml" Target="../ink/ink19.xml"/><Relationship Id="rId38" Type="http://schemas.openxmlformats.org/officeDocument/2006/relationships/image" Target="../media/image52.png"/><Relationship Id="rId46" Type="http://schemas.openxmlformats.org/officeDocument/2006/relationships/image" Target="../media/image56.png"/><Relationship Id="rId59" Type="http://schemas.openxmlformats.org/officeDocument/2006/relationships/customXml" Target="../ink/ink32.xml"/><Relationship Id="rId20" Type="http://schemas.openxmlformats.org/officeDocument/2006/relationships/image" Target="../media/image430.png"/><Relationship Id="rId41" Type="http://schemas.openxmlformats.org/officeDocument/2006/relationships/customXml" Target="../ink/ink23.xml"/><Relationship Id="rId54" Type="http://schemas.openxmlformats.org/officeDocument/2006/relationships/image" Target="../media/image60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13" Type="http://schemas.openxmlformats.org/officeDocument/2006/relationships/customXml" Target="../ink/ink38.xml"/><Relationship Id="rId3" Type="http://schemas.openxmlformats.org/officeDocument/2006/relationships/customXml" Target="../ink/ink33.xml"/><Relationship Id="rId7" Type="http://schemas.openxmlformats.org/officeDocument/2006/relationships/customXml" Target="../ink/ink35.xml"/><Relationship Id="rId12" Type="http://schemas.openxmlformats.org/officeDocument/2006/relationships/image" Target="../media/image70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7.png"/><Relationship Id="rId11" Type="http://schemas.openxmlformats.org/officeDocument/2006/relationships/customXml" Target="../ink/ink37.xml"/><Relationship Id="rId5" Type="http://schemas.openxmlformats.org/officeDocument/2006/relationships/customXml" Target="../ink/ink34.xml"/><Relationship Id="rId10" Type="http://schemas.openxmlformats.org/officeDocument/2006/relationships/image" Target="../media/image69.png"/><Relationship Id="rId4" Type="http://schemas.openxmlformats.org/officeDocument/2006/relationships/image" Target="../media/image66.png"/><Relationship Id="rId9" Type="http://schemas.openxmlformats.org/officeDocument/2006/relationships/customXml" Target="../ink/ink36.xml"/><Relationship Id="rId14" Type="http://schemas.openxmlformats.org/officeDocument/2006/relationships/image" Target="../media/image71.pn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6.png"/><Relationship Id="rId13" Type="http://schemas.openxmlformats.org/officeDocument/2006/relationships/customXml" Target="../ink/ink44.xml"/><Relationship Id="rId3" Type="http://schemas.openxmlformats.org/officeDocument/2006/relationships/customXml" Target="../ink/ink39.xml"/><Relationship Id="rId7" Type="http://schemas.openxmlformats.org/officeDocument/2006/relationships/customXml" Target="../ink/ink41.xml"/><Relationship Id="rId12" Type="http://schemas.openxmlformats.org/officeDocument/2006/relationships/image" Target="../media/image78.png"/><Relationship Id="rId2" Type="http://schemas.openxmlformats.org/officeDocument/2006/relationships/image" Target="../media/image73.png"/><Relationship Id="rId16" Type="http://schemas.openxmlformats.org/officeDocument/2006/relationships/image" Target="../media/image8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75.png"/><Relationship Id="rId11" Type="http://schemas.openxmlformats.org/officeDocument/2006/relationships/customXml" Target="../ink/ink43.xml"/><Relationship Id="rId5" Type="http://schemas.openxmlformats.org/officeDocument/2006/relationships/customXml" Target="../ink/ink40.xml"/><Relationship Id="rId15" Type="http://schemas.openxmlformats.org/officeDocument/2006/relationships/customXml" Target="../ink/ink45.xml"/><Relationship Id="rId10" Type="http://schemas.openxmlformats.org/officeDocument/2006/relationships/image" Target="../media/image77.png"/><Relationship Id="rId4" Type="http://schemas.openxmlformats.org/officeDocument/2006/relationships/image" Target="../media/image74.png"/><Relationship Id="rId9" Type="http://schemas.openxmlformats.org/officeDocument/2006/relationships/customXml" Target="../ink/ink42.xml"/><Relationship Id="rId14" Type="http://schemas.openxmlformats.org/officeDocument/2006/relationships/image" Target="../media/image7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4.png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9.png"/><Relationship Id="rId4" Type="http://schemas.openxmlformats.org/officeDocument/2006/relationships/image" Target="../media/image95.png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7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1.png"/><Relationship Id="rId2" Type="http://schemas.openxmlformats.org/officeDocument/2006/relationships/image" Target="../media/image100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7.xml"/><Relationship Id="rId2" Type="http://schemas.openxmlformats.org/officeDocument/2006/relationships/diagramData" Target="../diagrams/data7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7.xml"/><Relationship Id="rId5" Type="http://schemas.openxmlformats.org/officeDocument/2006/relationships/diagramColors" Target="../diagrams/colors7.xml"/><Relationship Id="rId4" Type="http://schemas.openxmlformats.org/officeDocument/2006/relationships/diagramQuickStyle" Target="../diagrams/quickStyle7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8.xml"/><Relationship Id="rId2" Type="http://schemas.openxmlformats.org/officeDocument/2006/relationships/diagramData" Target="../diagrams/data8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8.xml"/><Relationship Id="rId5" Type="http://schemas.openxmlformats.org/officeDocument/2006/relationships/diagramColors" Target="../diagrams/colors8.xml"/><Relationship Id="rId4" Type="http://schemas.openxmlformats.org/officeDocument/2006/relationships/diagramQuickStyle" Target="../diagrams/quickStyle8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9.xml"/><Relationship Id="rId2" Type="http://schemas.openxmlformats.org/officeDocument/2006/relationships/diagramData" Target="../diagrams/data9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9.xml"/><Relationship Id="rId5" Type="http://schemas.openxmlformats.org/officeDocument/2006/relationships/diagramColors" Target="../diagrams/colors9.xml"/><Relationship Id="rId4" Type="http://schemas.openxmlformats.org/officeDocument/2006/relationships/diagramQuickStyle" Target="../diagrams/quickStyle9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0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1578133"/>
            <a:ext cx="4335468" cy="2875534"/>
          </a:xfrm>
        </p:spPr>
        <p:txBody>
          <a:bodyPr>
            <a:normAutofit/>
          </a:bodyPr>
          <a:lstStyle/>
          <a:p>
            <a:r>
              <a:rPr lang="en-US" dirty="0"/>
              <a:t>Investigate Data Leakage Case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453667"/>
            <a:ext cx="4335468" cy="1096899"/>
          </a:xfrm>
        </p:spPr>
        <p:txBody>
          <a:bodyPr>
            <a:normAutofit/>
          </a:bodyPr>
          <a:lstStyle/>
          <a:p>
            <a:r>
              <a:rPr lang="en-US" dirty="0"/>
              <a:t>Keywords: CD burn, $MFT, $MFT log ($</a:t>
            </a:r>
            <a:r>
              <a:rPr lang="en-US" dirty="0" err="1"/>
              <a:t>LogFile</a:t>
            </a:r>
            <a:r>
              <a:rPr lang="en-US" dirty="0"/>
              <a:t>)</a:t>
            </a:r>
          </a:p>
          <a:p>
            <a:endParaRPr lang="en-US" dirty="0"/>
          </a:p>
        </p:txBody>
      </p:sp>
      <p:pic>
        <p:nvPicPr>
          <p:cNvPr id="7" name="Graphic 6" descr="Magnifying glass">
            <a:extLst>
              <a:ext uri="{FF2B5EF4-FFF2-40B4-BE49-F238E27FC236}">
                <a16:creationId xmlns:a16="http://schemas.microsoft.com/office/drawing/2014/main" id="{39CC4D61-B53F-5C48-4466-566290AAFA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095998" y="1924043"/>
            <a:ext cx="3280613" cy="32806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22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4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3742" y="2297378"/>
            <a:ext cx="10821338" cy="116596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93742" y="3509505"/>
            <a:ext cx="9930418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The value "</a:t>
            </a:r>
            <a:r>
              <a:rPr lang="en-US" i="1" dirty="0" err="1">
                <a:solidFill>
                  <a:srgbClr val="007DB5"/>
                </a:solidFill>
              </a:rPr>
              <a:t>StagingPath</a:t>
            </a:r>
            <a:r>
              <a:rPr lang="en-US" dirty="0"/>
              <a:t>" is significant. It shows the folder on the volume that is used to ‘stage’ files prior to committing them to the disc.</a:t>
            </a:r>
          </a:p>
        </p:txBody>
      </p:sp>
      <p:sp>
        <p:nvSpPr>
          <p:cNvPr id="7" name="Rectangle 6"/>
          <p:cNvSpPr/>
          <p:nvPr/>
        </p:nvSpPr>
        <p:spPr>
          <a:xfrm>
            <a:off x="493742" y="1928046"/>
            <a:ext cx="1885260" cy="369332"/>
          </a:xfrm>
          <a:prstGeom prst="rect">
            <a:avLst/>
          </a:prstGeom>
          <a:solidFill>
            <a:srgbClr val="FFC000"/>
          </a:solidFill>
        </p:spPr>
        <p:txBody>
          <a:bodyPr wrap="none">
            <a:spAutoFit/>
          </a:bodyPr>
          <a:lstStyle/>
          <a:p>
            <a:r>
              <a:rPr lang="en-US" dirty="0"/>
              <a:t>Show </a:t>
            </a:r>
            <a:r>
              <a:rPr lang="en-US" i="1" dirty="0" err="1">
                <a:solidFill>
                  <a:srgbClr val="007DB5"/>
                </a:solidFill>
              </a:rPr>
              <a:t>StagingPath</a:t>
            </a:r>
            <a:endParaRPr lang="en-US" i="1" dirty="0">
              <a:solidFill>
                <a:srgbClr val="007D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245945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3377" y="1151106"/>
            <a:ext cx="10691787" cy="1333616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3377" y="3544328"/>
            <a:ext cx="10496474" cy="151028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833377" y="766354"/>
            <a:ext cx="7703134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Show staging folder but nothing there because all files will be deleted after burn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33377" y="3174996"/>
            <a:ext cx="706315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Show deleted staging folder (not completed results, see next questions)</a:t>
            </a:r>
          </a:p>
        </p:txBody>
      </p:sp>
    </p:spTree>
    <p:extLst>
      <p:ext uri="{BB962C8B-B14F-4D97-AF65-F5344CB8AC3E}">
        <p14:creationId xmlns:p14="http://schemas.microsoft.com/office/powerpoint/2010/main" val="103287992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analysis plan</a:t>
            </a:r>
          </a:p>
        </p:txBody>
      </p:sp>
      <p:graphicFrame>
        <p:nvGraphicFramePr>
          <p:cNvPr id="9" name="Content Placeholder 3">
            <a:extLst>
              <a:ext uri="{FF2B5EF4-FFF2-40B4-BE49-F238E27FC236}">
                <a16:creationId xmlns:a16="http://schemas.microsoft.com/office/drawing/2014/main" id="{A0670089-B0C7-D35D-8AEB-097B15511E17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38200" y="1825625"/>
          <a:ext cx="5414554" cy="431391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397670" y="1690689"/>
            <a:ext cx="5661523" cy="2306546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6397670" y="4077512"/>
            <a:ext cx="4714467" cy="203132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i="1" dirty="0">
                <a:solidFill>
                  <a:srgbClr val="7030A0"/>
                </a:solidFill>
              </a:rPr>
              <a:t>$</a:t>
            </a:r>
            <a:r>
              <a:rPr lang="en-US" i="1" dirty="0" err="1">
                <a:solidFill>
                  <a:srgbClr val="7030A0"/>
                </a:solidFill>
              </a:rPr>
              <a:t>LogFile</a:t>
            </a:r>
            <a:r>
              <a:rPr lang="en-US" i="1" dirty="0">
                <a:solidFill>
                  <a:srgbClr val="7030A0"/>
                </a:solidFill>
              </a:rPr>
              <a:t> : </a:t>
            </a:r>
            <a:r>
              <a:rPr lang="en-US" dirty="0"/>
              <a:t>journal that records the metadata transactions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creation of file/directory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deletion of file/directory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Moving File/Directory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modification of $data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/>
              <a:t>The modification of MFT entry</a:t>
            </a:r>
          </a:p>
        </p:txBody>
      </p:sp>
    </p:spTree>
    <p:extLst>
      <p:ext uri="{BB962C8B-B14F-4D97-AF65-F5344CB8AC3E}">
        <p14:creationId xmlns:p14="http://schemas.microsoft.com/office/powerpoint/2010/main" val="40722068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34.1 </a:t>
            </a:r>
            <a:r>
              <a:rPr lang="en-US" i="1" dirty="0">
                <a:solidFill>
                  <a:srgbClr val="7030A0"/>
                </a:solidFill>
              </a:rPr>
              <a:t>$MFT (</a:t>
            </a:r>
            <a:r>
              <a:rPr lang="en-US" dirty="0"/>
              <a:t>Master File Table</a:t>
            </a:r>
            <a:r>
              <a:rPr lang="en-US" i="1" dirty="0">
                <a:solidFill>
                  <a:srgbClr val="7030A0"/>
                </a:solidFill>
              </a:rPr>
              <a:t>) </a:t>
            </a:r>
            <a:r>
              <a:rPr lang="en-US" dirty="0"/>
              <a:t>Entry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331344"/>
            <a:ext cx="6688007" cy="5161723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912519" y="3214714"/>
            <a:ext cx="2544020" cy="1277273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100" dirty="0">
                <a:solidFill>
                  <a:srgbClr val="FF0000"/>
                </a:solidFill>
              </a:rPr>
              <a:t>M</a:t>
            </a:r>
            <a:r>
              <a:rPr lang="en-US" sz="1100" dirty="0"/>
              <a:t> – Modified : When the contents of a file were last changed.</a:t>
            </a:r>
          </a:p>
          <a:p>
            <a:r>
              <a:rPr lang="en-US" sz="1100" dirty="0">
                <a:solidFill>
                  <a:srgbClr val="FF0000"/>
                </a:solidFill>
              </a:rPr>
              <a:t>A</a:t>
            </a:r>
            <a:r>
              <a:rPr lang="en-US" sz="1100" dirty="0"/>
              <a:t> – Accessed : When the contents of a file were accessed/read.</a:t>
            </a:r>
          </a:p>
          <a:p>
            <a:r>
              <a:rPr lang="en-US" sz="1100" dirty="0">
                <a:solidFill>
                  <a:srgbClr val="FF0000"/>
                </a:solidFill>
              </a:rPr>
              <a:t>C</a:t>
            </a:r>
            <a:r>
              <a:rPr lang="en-US" sz="1100" dirty="0"/>
              <a:t> – Created : When the file was created.</a:t>
            </a:r>
          </a:p>
          <a:p>
            <a:r>
              <a:rPr lang="en-US" sz="1100" dirty="0">
                <a:solidFill>
                  <a:srgbClr val="FF0000"/>
                </a:solidFill>
              </a:rPr>
              <a:t>E</a:t>
            </a:r>
            <a:r>
              <a:rPr lang="en-US" sz="1100" dirty="0"/>
              <a:t> – Entry Modified : When the MFT record associated with the file changed.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022600" y="1772357"/>
            <a:ext cx="2621487" cy="30777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0</a:t>
            </a:r>
            <a:r>
              <a:rPr lang="en-US" sz="1400" dirty="0"/>
              <a:t>: Entry number (the $MFT itself)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15469" y="3695286"/>
            <a:ext cx="4644254" cy="205121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7615469" y="1653007"/>
            <a:ext cx="4402424" cy="830997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One MFT entry = one file (Except file content)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Each entry size = 1K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1600" dirty="0"/>
              <a:t>first 16 MFT entries for special metadata files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>
            <a:off x="2124891" y="1789665"/>
            <a:ext cx="6008915" cy="212895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/>
          <p:nvPr/>
        </p:nvCxnSpPr>
        <p:spPr>
          <a:xfrm>
            <a:off x="2590800" y="2709323"/>
            <a:ext cx="6013269" cy="1885828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1654629" y="4155676"/>
            <a:ext cx="7480662" cy="515715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 flipV="1">
            <a:off x="1798320" y="4694060"/>
            <a:ext cx="8390709" cy="1494814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95185" y="0"/>
            <a:ext cx="3596815" cy="1465369"/>
          </a:xfrm>
          <a:prstGeom prst="rect">
            <a:avLst/>
          </a:prstGeom>
        </p:spPr>
      </p:pic>
      <p:cxnSp>
        <p:nvCxnSpPr>
          <p:cNvPr id="35" name="Straight Arrow Connector 34"/>
          <p:cNvCxnSpPr/>
          <p:nvPr/>
        </p:nvCxnSpPr>
        <p:spPr>
          <a:xfrm flipH="1">
            <a:off x="6958149" y="1465369"/>
            <a:ext cx="2708365" cy="163134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48248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Imag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058124" y="1066377"/>
            <a:ext cx="6058948" cy="46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530990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Find </a:t>
            </a:r>
            <a:r>
              <a:rPr lang="en-US" sz="3600" i="1" dirty="0">
                <a:solidFill>
                  <a:srgbClr val="7030A0"/>
                </a:solidFill>
              </a:rPr>
              <a:t>Burn/Burn</a:t>
            </a:r>
            <a:r>
              <a:rPr lang="en-US" dirty="0"/>
              <a:t> MFT entry ID using </a:t>
            </a:r>
            <a:r>
              <a:rPr lang="en-US" i="1" dirty="0" err="1">
                <a:solidFill>
                  <a:srgbClr val="7030A0"/>
                </a:solidFill>
              </a:rPr>
              <a:t>analyzeMFT</a:t>
            </a:r>
            <a:endParaRPr lang="en-US" i="1" dirty="0">
              <a:solidFill>
                <a:srgbClr val="7030A0"/>
              </a:solidFill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B4845A4-7A90-49F8-B2D8-B5B15E5CEA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1603375"/>
          </a:xfrm>
        </p:spPr>
        <p:txBody>
          <a:bodyPr/>
          <a:lstStyle/>
          <a:p>
            <a:r>
              <a:rPr lang="en-GB" dirty="0" err="1"/>
              <a:t>analyzeMFT</a:t>
            </a:r>
            <a:r>
              <a:rPr lang="en-GB" dirty="0"/>
              <a:t> is designed to fully parse the MFT file from an NTFS filesystem </a:t>
            </a:r>
          </a:p>
          <a:p>
            <a:pPr lvl="1"/>
            <a:r>
              <a:rPr lang="en-GB" dirty="0"/>
              <a:t>present the results in multiple formats.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4163614"/>
            <a:ext cx="8269350" cy="190585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200" y="3825720"/>
            <a:ext cx="380161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Extract </a:t>
            </a:r>
            <a:r>
              <a:rPr lang="en-US" i="1" dirty="0">
                <a:solidFill>
                  <a:srgbClr val="007DB5"/>
                </a:solidFill>
              </a:rPr>
              <a:t>$MFT</a:t>
            </a:r>
            <a:r>
              <a:rPr lang="en-US" dirty="0"/>
              <a:t> (entry 0) from DD image </a:t>
            </a:r>
          </a:p>
        </p:txBody>
      </p:sp>
    </p:spTree>
    <p:extLst>
      <p:ext uri="{BB962C8B-B14F-4D97-AF65-F5344CB8AC3E}">
        <p14:creationId xmlns:p14="http://schemas.microsoft.com/office/powerpoint/2010/main" val="29166785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A17EF4D5-1B08-44B0-8717-8FCCA6A2FE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Install </a:t>
            </a:r>
            <a:r>
              <a:rPr lang="en-US" i="1" dirty="0">
                <a:solidFill>
                  <a:srgbClr val="7030A0"/>
                </a:solidFill>
              </a:rPr>
              <a:t>$MFT</a:t>
            </a:r>
            <a:r>
              <a:rPr lang="en-US" dirty="0"/>
              <a:t> analyze tool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6227A98-2F4E-40C7-900B-E764A5BEBBE9}"/>
              </a:ext>
            </a:extLst>
          </p:cNvPr>
          <p:cNvSpPr txBox="1"/>
          <p:nvPr/>
        </p:nvSpPr>
        <p:spPr>
          <a:xfrm>
            <a:off x="944539" y="1623173"/>
            <a:ext cx="2305631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Download from </a:t>
            </a:r>
            <a:r>
              <a:rPr lang="en-US" dirty="0" err="1"/>
              <a:t>github</a:t>
            </a:r>
            <a:endParaRPr lang="en-US" dirty="0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FDD1550-87FD-4EA5-B5FA-778EE866A1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170" y="1618499"/>
            <a:ext cx="7597481" cy="270467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9348B90D-EB29-4614-B2DA-6185390D9F5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50170" y="4740847"/>
            <a:ext cx="7468247" cy="1722269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1DB38282-9D27-4395-8FC2-39919BC94155}"/>
              </a:ext>
            </a:extLst>
          </p:cNvPr>
          <p:cNvSpPr txBox="1"/>
          <p:nvPr/>
        </p:nvSpPr>
        <p:spPr>
          <a:xfrm>
            <a:off x="944539" y="4732421"/>
            <a:ext cx="2305631" cy="36933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install </a:t>
            </a:r>
            <a:r>
              <a:rPr lang="en-US" dirty="0" err="1"/>
              <a:t>analyzeMFT</a:t>
            </a:r>
            <a:endParaRPr lang="en-US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9389A9-14D1-4E69-B846-C184C7F83BA9}"/>
              </a:ext>
            </a:extLst>
          </p:cNvPr>
          <p:cNvSpPr txBox="1"/>
          <p:nvPr/>
        </p:nvSpPr>
        <p:spPr>
          <a:xfrm>
            <a:off x="9170094" y="4762447"/>
            <a:ext cx="2747586" cy="116955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i="1" dirty="0" err="1">
                <a:solidFill>
                  <a:srgbClr val="7030A0"/>
                </a:solidFill>
              </a:rPr>
              <a:t>analyzeMFT</a:t>
            </a:r>
            <a:r>
              <a:rPr lang="en-US" sz="1400" dirty="0"/>
              <a:t> only supports </a:t>
            </a:r>
            <a:r>
              <a:rPr lang="en-US" sz="1400" dirty="0">
                <a:solidFill>
                  <a:srgbClr val="FF0000"/>
                </a:solidFill>
              </a:rPr>
              <a:t>python2.x</a:t>
            </a:r>
            <a:r>
              <a:rPr lang="en-US" sz="1400" dirty="0"/>
              <a:t>. So, we have to point the current Python environment to </a:t>
            </a:r>
            <a:r>
              <a:rPr lang="en-US" sz="1400" dirty="0">
                <a:solidFill>
                  <a:srgbClr val="FF0000"/>
                </a:solidFill>
              </a:rPr>
              <a:t>python2.7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400" dirty="0"/>
              <a:t>use </a:t>
            </a:r>
            <a:r>
              <a:rPr lang="en-US" sz="1400" i="1" dirty="0">
                <a:solidFill>
                  <a:srgbClr val="7030A0"/>
                </a:solidFill>
              </a:rPr>
              <a:t>unalias</a:t>
            </a:r>
            <a:r>
              <a:rPr lang="en-US" sz="1400" dirty="0"/>
              <a:t> to remove the alias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EFD9A1FD-9860-4D3B-98AB-E101C3923A98}"/>
              </a:ext>
            </a:extLst>
          </p:cNvPr>
          <p:cNvCxnSpPr>
            <a:cxnSpLocks/>
          </p:cNvCxnSpPr>
          <p:nvPr/>
        </p:nvCxnSpPr>
        <p:spPr>
          <a:xfrm flipH="1">
            <a:off x="7434196" y="5101753"/>
            <a:ext cx="1671704" cy="21787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028" name="Picture 4" descr="Optional Stamp. Optional Round Vintage Grunge Label. Stock Vector -  Illustration of optional, isolated: 186949189">
            <a:extLst>
              <a:ext uri="{FF2B5EF4-FFF2-40B4-BE49-F238E27FC236}">
                <a16:creationId xmlns:a16="http://schemas.microsoft.com/office/drawing/2014/main" id="{2160534D-EEE1-4848-B95F-3A26BA3D85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02055" cy="832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940207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6" name="TextBox 5"/>
          <p:cNvSpPr txBox="1"/>
          <p:nvPr/>
        </p:nvSpPr>
        <p:spPr>
          <a:xfrm>
            <a:off x="685167" y="2160589"/>
            <a:ext cx="3720916" cy="3560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Test </a:t>
            </a:r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MFT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 analyze tool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9F43915-9C2F-4115-BBFC-995AF42CA06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35" y="2118102"/>
            <a:ext cx="4602747" cy="21172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7252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>
            <a:extLst>
              <a:ext uri="{FF2B5EF4-FFF2-40B4-BE49-F238E27FC236}">
                <a16:creationId xmlns:a16="http://schemas.microsoft.com/office/drawing/2014/main" id="{0B7B4422-B0EC-4A45-B073-C8963EC55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44140" y="3038156"/>
            <a:ext cx="8279902" cy="34483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04539" y="3047960"/>
            <a:ext cx="193960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Show $</a:t>
            </a:r>
            <a:r>
              <a:rPr lang="en-US" i="1" dirty="0">
                <a:solidFill>
                  <a:srgbClr val="007DB5"/>
                </a:solidFill>
              </a:rPr>
              <a:t>MFT</a:t>
            </a:r>
            <a:r>
              <a:rPr lang="en-US" dirty="0"/>
              <a:t> column names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04539" y="771092"/>
            <a:ext cx="1939601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Convert  $</a:t>
            </a:r>
            <a:r>
              <a:rPr lang="en-US" i="1" dirty="0">
                <a:solidFill>
                  <a:srgbClr val="007DB5"/>
                </a:solidFill>
              </a:rPr>
              <a:t>MFT</a:t>
            </a:r>
            <a:r>
              <a:rPr lang="en-US" dirty="0"/>
              <a:t> to .csv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8AFFFAC-B1DA-448A-B1B3-5C65B9CBA05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44140" y="780896"/>
            <a:ext cx="6686861" cy="550001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38860386-C82B-41AA-BBB2-24EDCFCF342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16455"/>
          <a:stretch/>
        </p:blipFill>
        <p:spPr>
          <a:xfrm>
            <a:off x="2644140" y="1314956"/>
            <a:ext cx="6686861" cy="1194082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612AF460-368C-4F43-868B-F9EFE69E90B7}"/>
              </a:ext>
            </a:extLst>
          </p:cNvPr>
          <p:cNvSpPr txBox="1"/>
          <p:nvPr/>
        </p:nvSpPr>
        <p:spPr>
          <a:xfrm>
            <a:off x="9331001" y="902959"/>
            <a:ext cx="266700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>
                <a:hlinkClick r:id="rId6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https://www.dropbox.com/s/6sjdecon9c1f7rl/mft.csv</a:t>
            </a:r>
            <a:endParaRPr lang="en-US" sz="1200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i="1" dirty="0"/>
              <a:t>https://raw.githubusercontent.com/frankwxu/digital-forensics-lab/main/NIST_Data_Leakage_Case/NIST_Answers/lab_generated_file/mft.zip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F2C5B563-EBE2-4798-A2E8-E2029C712CBB}"/>
              </a:ext>
            </a:extLst>
          </p:cNvPr>
          <p:cNvSpPr/>
          <p:nvPr/>
        </p:nvSpPr>
        <p:spPr>
          <a:xfrm>
            <a:off x="2644140" y="4031087"/>
            <a:ext cx="1439663" cy="2021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73FA97-91D6-411A-BEC4-3B4179344343}"/>
              </a:ext>
            </a:extLst>
          </p:cNvPr>
          <p:cNvSpPr/>
          <p:nvPr/>
        </p:nvSpPr>
        <p:spPr>
          <a:xfrm>
            <a:off x="5823797" y="4031087"/>
            <a:ext cx="1266677" cy="2169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3DC5751-6811-4E9D-9F97-D8ED225C2209}"/>
              </a:ext>
            </a:extLst>
          </p:cNvPr>
          <p:cNvSpPr/>
          <p:nvPr/>
        </p:nvSpPr>
        <p:spPr>
          <a:xfrm>
            <a:off x="8914521" y="4023662"/>
            <a:ext cx="1546835" cy="2169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418DF8B7-49C1-4CDA-8963-7AEC2A65F3FC}"/>
              </a:ext>
            </a:extLst>
          </p:cNvPr>
          <p:cNvSpPr/>
          <p:nvPr/>
        </p:nvSpPr>
        <p:spPr>
          <a:xfrm>
            <a:off x="5200074" y="4248062"/>
            <a:ext cx="1192977" cy="206967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9343EDB3-0822-469E-B97A-EC812CFFB882}"/>
              </a:ext>
            </a:extLst>
          </p:cNvPr>
          <p:cNvSpPr/>
          <p:nvPr/>
        </p:nvSpPr>
        <p:spPr>
          <a:xfrm>
            <a:off x="3611499" y="4431779"/>
            <a:ext cx="2014386" cy="20212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0E2EBB5-983A-4C2A-B65C-C92AD3180970}"/>
              </a:ext>
            </a:extLst>
          </p:cNvPr>
          <p:cNvSpPr txBox="1"/>
          <p:nvPr/>
        </p:nvSpPr>
        <p:spPr>
          <a:xfrm>
            <a:off x="1623217" y="4180678"/>
            <a:ext cx="11176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C000"/>
                </a:solidFill>
              </a:rPr>
              <a:t>1,4,6,8,11</a:t>
            </a:r>
          </a:p>
        </p:txBody>
      </p:sp>
      <p:pic>
        <p:nvPicPr>
          <p:cNvPr id="22" name="Picture 2" descr="Direct download - Free arrows icons">
            <a:extLst>
              <a:ext uri="{FF2B5EF4-FFF2-40B4-BE49-F238E27FC236}">
                <a16:creationId xmlns:a16="http://schemas.microsoft.com/office/drawing/2014/main" id="{236FDC01-98A3-46C7-B0B1-D8C818AF4F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8376" y="285471"/>
            <a:ext cx="559123" cy="5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56578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279791" y="4629097"/>
            <a:ext cx="57683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$MFT entry </a:t>
            </a:r>
            <a:r>
              <a:rPr lang="en-US" b="1" dirty="0">
                <a:solidFill>
                  <a:schemeClr val="accent6"/>
                </a:solidFill>
              </a:rPr>
              <a:t>21921, </a:t>
            </a:r>
            <a:r>
              <a:rPr lang="en-US" dirty="0"/>
              <a:t>which indicates the folder …</a:t>
            </a:r>
            <a:r>
              <a:rPr lang="en-US" b="1" dirty="0">
                <a:solidFill>
                  <a:schemeClr val="accent6"/>
                </a:solidFill>
              </a:rPr>
              <a:t>/Burn/Burn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9791" y="1179796"/>
            <a:ext cx="614597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Show fields </a:t>
            </a:r>
            <a:r>
              <a:rPr lang="en-US" dirty="0">
                <a:solidFill>
                  <a:srgbClr val="FF0000"/>
                </a:solidFill>
              </a:rPr>
              <a:t>1:</a:t>
            </a:r>
            <a:r>
              <a:rPr lang="en-US" dirty="0"/>
              <a:t> Record # (Entry #),</a:t>
            </a:r>
            <a:r>
              <a:rPr lang="en-US" dirty="0">
                <a:solidFill>
                  <a:srgbClr val="FF0000"/>
                </a:solidFill>
              </a:rPr>
              <a:t> 4: </a:t>
            </a:r>
            <a:r>
              <a:rPr lang="en-US" dirty="0"/>
              <a:t>record type, </a:t>
            </a:r>
            <a:r>
              <a:rPr lang="en-US" dirty="0">
                <a:solidFill>
                  <a:srgbClr val="FF0000"/>
                </a:solidFill>
              </a:rPr>
              <a:t>6: </a:t>
            </a:r>
            <a:r>
              <a:rPr lang="en-US" dirty="0"/>
              <a:t>Parent File #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9791" y="1549128"/>
            <a:ext cx="10112175" cy="1022931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79791" y="2941391"/>
            <a:ext cx="2298706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Search for </a:t>
            </a:r>
            <a:r>
              <a:rPr lang="en-US" i="1" dirty="0">
                <a:solidFill>
                  <a:srgbClr val="007DB5"/>
                </a:solidFill>
              </a:rPr>
              <a:t>Burn</a:t>
            </a:r>
            <a:r>
              <a:rPr lang="en-US" dirty="0"/>
              <a:t> folder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9791" y="3310723"/>
            <a:ext cx="11842506" cy="1318374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8217176" y="4629097"/>
            <a:ext cx="3067013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8</a:t>
            </a:r>
            <a:r>
              <a:rPr lang="en-US" dirty="0"/>
              <a:t>: Filename #1",“</a:t>
            </a:r>
          </a:p>
          <a:p>
            <a:r>
              <a:rPr lang="en-US" dirty="0">
                <a:solidFill>
                  <a:srgbClr val="FF0000"/>
                </a:solidFill>
              </a:rPr>
              <a:t>11</a:t>
            </a:r>
            <a:r>
              <a:rPr lang="en-US" dirty="0"/>
              <a:t>:Std Info Access date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F792FFCF-1741-4B2B-A2E7-5F8E3FC9741D}"/>
              </a:ext>
            </a:extLst>
          </p:cNvPr>
          <p:cNvSpPr txBox="1"/>
          <p:nvPr/>
        </p:nvSpPr>
        <p:spPr>
          <a:xfrm>
            <a:off x="9024505" y="0"/>
            <a:ext cx="3024482" cy="160043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GB" dirty="0"/>
              <a:t> </a:t>
            </a:r>
            <a:r>
              <a:rPr lang="en-GB" sz="1600" dirty="0">
                <a:solidFill>
                  <a:schemeClr val="accent2"/>
                </a:solidFill>
              </a:rPr>
              <a:t>awk '{split($0, a, “,“   )   }’</a:t>
            </a:r>
          </a:p>
          <a:p>
            <a:r>
              <a:rPr lang="en-GB" sz="1600" dirty="0"/>
              <a:t>                     </a:t>
            </a:r>
            <a:r>
              <a:rPr lang="en-GB" sz="1600" dirty="0">
                <a:solidFill>
                  <a:srgbClr val="FF0000"/>
                </a:solidFill>
              </a:rPr>
              <a:t>^^  ^  ^</a:t>
            </a:r>
          </a:p>
          <a:p>
            <a:r>
              <a:rPr lang="en-GB" sz="1600" dirty="0"/>
              <a:t>                        |  |  |</a:t>
            </a:r>
          </a:p>
          <a:p>
            <a:r>
              <a:rPr lang="en-GB" sz="1600" dirty="0"/>
              <a:t>                string  |  </a:t>
            </a:r>
            <a:r>
              <a:rPr lang="en-GB" sz="1600" dirty="0" err="1"/>
              <a:t>fieldsep</a:t>
            </a:r>
            <a:endParaRPr lang="en-GB" sz="1600" dirty="0"/>
          </a:p>
          <a:p>
            <a:r>
              <a:rPr lang="en-GB" sz="1600" dirty="0"/>
              <a:t>                            |</a:t>
            </a:r>
          </a:p>
          <a:p>
            <a:r>
              <a:rPr lang="en-GB" sz="1600" dirty="0"/>
              <a:t>               array to store results</a:t>
            </a:r>
            <a:endParaRPr lang="en-US" sz="1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A8DCC15-4919-4F3D-BD93-DB467CD770BC}"/>
              </a:ext>
            </a:extLst>
          </p:cNvPr>
          <p:cNvSpPr txBox="1"/>
          <p:nvPr/>
        </p:nvSpPr>
        <p:spPr>
          <a:xfrm>
            <a:off x="288915" y="5577895"/>
            <a:ext cx="106783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Notes: we can’t find any deleted files here, however, we can find entry ID (</a:t>
            </a:r>
            <a:r>
              <a:rPr lang="en-US" b="1" dirty="0">
                <a:solidFill>
                  <a:schemeClr val="accent6"/>
                </a:solidFill>
              </a:rPr>
              <a:t>21921</a:t>
            </a:r>
            <a:r>
              <a:rPr lang="en-US" dirty="0"/>
              <a:t>). </a:t>
            </a:r>
          </a:p>
          <a:p>
            <a:r>
              <a:rPr lang="en-US" dirty="0"/>
              <a:t>We will search for ID in </a:t>
            </a:r>
            <a:r>
              <a:rPr lang="en-US" i="1" dirty="0">
                <a:solidFill>
                  <a:srgbClr val="7030A0"/>
                </a:solidFill>
              </a:rPr>
              <a:t>$</a:t>
            </a:r>
            <a:r>
              <a:rPr lang="en-US" i="1" dirty="0" err="1">
                <a:solidFill>
                  <a:srgbClr val="7030A0"/>
                </a:solidFill>
              </a:rPr>
              <a:t>UsnJrnl</a:t>
            </a:r>
            <a:r>
              <a:rPr lang="en-US" i="1" dirty="0">
                <a:solidFill>
                  <a:srgbClr val="7030A0"/>
                </a:solidFill>
              </a:rPr>
              <a:t>·$J</a:t>
            </a:r>
            <a:r>
              <a:rPr lang="en-US" dirty="0"/>
              <a:t> . Any files with the ID as the parent entry ID are deleted files (copied to CD).</a:t>
            </a:r>
          </a:p>
        </p:txBody>
      </p:sp>
    </p:spTree>
    <p:extLst>
      <p:ext uri="{BB962C8B-B14F-4D97-AF65-F5344CB8AC3E}">
        <p14:creationId xmlns:p14="http://schemas.microsoft.com/office/powerpoint/2010/main" val="15217224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32.</a:t>
            </a:r>
            <a:r>
              <a:rPr lang="en-US" dirty="0"/>
              <a:t>	What a method (or software) was used for burning CD-R?</a:t>
            </a:r>
          </a:p>
        </p:txBody>
      </p:sp>
      <p:graphicFrame>
        <p:nvGraphicFramePr>
          <p:cNvPr id="9" name="Content Placeholder 5">
            <a:extLst>
              <a:ext uri="{FF2B5EF4-FFF2-40B4-BE49-F238E27FC236}">
                <a16:creationId xmlns:a16="http://schemas.microsoft.com/office/drawing/2014/main" id="{3DA108D8-B892-AA48-8C8A-63C17B82078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25643681"/>
              </p:ext>
            </p:extLst>
          </p:nvPr>
        </p:nvGraphicFramePr>
        <p:xfrm>
          <a:off x="1210158" y="2490004"/>
          <a:ext cx="8018417" cy="3076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7" name="Picture 2" descr="In Windows 10, choose a disc writing method, then enter a title, and click &quot;Next.&quot;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2380" y="3041363"/>
            <a:ext cx="3182825" cy="190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838200" y="1720563"/>
            <a:ext cx="8762335" cy="76944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400" dirty="0">
                <a:solidFill>
                  <a:srgbClr val="FF0000"/>
                </a:solidFill>
                <a:latin typeface="+mj-lt"/>
                <a:ea typeface="+mj-ea"/>
                <a:cs typeface="+mj-cs"/>
              </a:rPr>
              <a:t>33</a:t>
            </a:r>
            <a:r>
              <a:rPr lang="en-US" sz="3600" dirty="0">
                <a:solidFill>
                  <a:srgbClr val="FF0000"/>
                </a:solidFill>
              </a:rPr>
              <a:t>.</a:t>
            </a:r>
            <a:r>
              <a:rPr lang="en-US" sz="3600" dirty="0"/>
              <a:t>	</a:t>
            </a:r>
            <a:r>
              <a:rPr lang="en-US" sz="4400" dirty="0">
                <a:latin typeface="+mj-lt"/>
                <a:ea typeface="+mj-ea"/>
                <a:cs typeface="+mj-cs"/>
              </a:rPr>
              <a:t>When did the suspect burn CD-R?</a:t>
            </a:r>
          </a:p>
        </p:txBody>
      </p:sp>
    </p:spTree>
    <p:extLst>
      <p:ext uri="{BB962C8B-B14F-4D97-AF65-F5344CB8AC3E}">
        <p14:creationId xmlns:p14="http://schemas.microsoft.com/office/powerpoint/2010/main" val="57158084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780" y="2410852"/>
            <a:ext cx="11522439" cy="3817951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334780" y="2041520"/>
            <a:ext cx="806034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Search for directories/files associated with entry ID </a:t>
            </a:r>
            <a:r>
              <a:rPr lang="en-US" i="1" dirty="0">
                <a:solidFill>
                  <a:srgbClr val="007DB5"/>
                </a:solidFill>
              </a:rPr>
              <a:t>/Burn/Burn </a:t>
            </a:r>
            <a:r>
              <a:rPr lang="en-US" b="1" dirty="0">
                <a:solidFill>
                  <a:schemeClr val="accent6"/>
                </a:solidFill>
              </a:rPr>
              <a:t>21921</a:t>
            </a:r>
            <a:r>
              <a:rPr lang="en-US" dirty="0"/>
              <a:t> in </a:t>
            </a:r>
            <a:r>
              <a:rPr lang="en-US" i="1" dirty="0">
                <a:solidFill>
                  <a:srgbClr val="7030A0"/>
                </a:solidFill>
              </a:rPr>
              <a:t>$</a:t>
            </a:r>
            <a:r>
              <a:rPr lang="en-US" i="1" dirty="0" err="1">
                <a:solidFill>
                  <a:srgbClr val="7030A0"/>
                </a:solidFill>
              </a:rPr>
              <a:t>UsnJrnl</a:t>
            </a:r>
            <a:r>
              <a:rPr lang="en-US" i="1" dirty="0">
                <a:solidFill>
                  <a:srgbClr val="7030A0"/>
                </a:solidFill>
              </a:rPr>
              <a:t>·$J </a:t>
            </a:r>
            <a:endParaRPr lang="en-US" dirty="0"/>
          </a:p>
        </p:txBody>
      </p:sp>
      <p:sp>
        <p:nvSpPr>
          <p:cNvPr id="5" name="Rectangle 4"/>
          <p:cNvSpPr/>
          <p:nvPr/>
        </p:nvSpPr>
        <p:spPr>
          <a:xfrm>
            <a:off x="9427508" y="480060"/>
            <a:ext cx="2759676" cy="139219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/>
              <a:t>Offset|FileName|USN|Timestamp|Reason|MFTReference|MFTReferenceSeqNo|</a:t>
            </a:r>
            <a:r>
              <a:rPr lang="en-US" sz="1400" b="1" dirty="0">
                <a:solidFill>
                  <a:srgbClr val="FF0000"/>
                </a:solidFill>
              </a:rPr>
              <a:t>MFTParentReference</a:t>
            </a:r>
            <a:r>
              <a:rPr lang="en-US" sz="1400" dirty="0"/>
              <a:t>|MFTParentReferenceSeqNo|FileAttributes|MajorVersion|MinorVersion|SourceInfo|SecurityId</a:t>
            </a: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8395128" y="1172038"/>
            <a:ext cx="2651813" cy="1795849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9885406" y="1172038"/>
            <a:ext cx="1161535" cy="1939031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6" name="Title 5">
            <a:extLst>
              <a:ext uri="{FF2B5EF4-FFF2-40B4-BE49-F238E27FC236}">
                <a16:creationId xmlns:a16="http://schemas.microsoft.com/office/drawing/2014/main" id="{2C5131DC-DB37-4F5F-9718-E70D9A13BF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99831"/>
            <a:ext cx="10515600" cy="1325563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</a:rPr>
              <a:t>34.2 </a:t>
            </a:r>
            <a:r>
              <a:rPr lang="en-US" sz="4400" i="1" dirty="0">
                <a:solidFill>
                  <a:srgbClr val="7030A0"/>
                </a:solidFill>
              </a:rPr>
              <a:t>$</a:t>
            </a:r>
            <a:r>
              <a:rPr lang="en-US" sz="4400" i="1" dirty="0" err="1">
                <a:solidFill>
                  <a:srgbClr val="7030A0"/>
                </a:solidFill>
              </a:rPr>
              <a:t>Extend$UsnJrnl</a:t>
            </a:r>
            <a:r>
              <a:rPr lang="en-US" sz="4400" i="1" dirty="0">
                <a:solidFill>
                  <a:srgbClr val="7030A0"/>
                </a:solidFill>
              </a:rPr>
              <a:t>·$J </a:t>
            </a:r>
            <a:endParaRPr lang="en-US" dirty="0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8C65523-F8F0-40ED-B9EB-6FBD386CA461}"/>
              </a:ext>
            </a:extLst>
          </p:cNvPr>
          <p:cNvSpPr txBox="1"/>
          <p:nvPr/>
        </p:nvSpPr>
        <p:spPr>
          <a:xfrm>
            <a:off x="7631723" y="23733"/>
            <a:ext cx="269054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the name is confusing: it is </a:t>
            </a:r>
            <a:r>
              <a:rPr lang="en-US" sz="1200" dirty="0">
                <a:solidFill>
                  <a:srgbClr val="FF0000"/>
                </a:solidFill>
              </a:rPr>
              <a:t>MFT entry ID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189D8A6F-9250-42CE-8435-8662AEF18F7F}"/>
              </a:ext>
            </a:extLst>
          </p:cNvPr>
          <p:cNvCxnSpPr>
            <a:cxnSpLocks/>
          </p:cNvCxnSpPr>
          <p:nvPr/>
        </p:nvCxnSpPr>
        <p:spPr>
          <a:xfrm>
            <a:off x="9840351" y="300732"/>
            <a:ext cx="766689" cy="69748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2177E019-9643-4BE5-B3FE-F0831F18AEEA}"/>
              </a:ext>
            </a:extLst>
          </p:cNvPr>
          <p:cNvSpPr txBox="1"/>
          <p:nvPr/>
        </p:nvSpPr>
        <p:spPr>
          <a:xfrm>
            <a:off x="1046586" y="1592579"/>
            <a:ext cx="611621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i="1" dirty="0">
                <a:latin typeface="Abadi" panose="020B0604020104020204" pitchFamily="34" charset="0"/>
              </a:rPr>
              <a:t>https://www.dropbox.com/s/cbxcx1276udxrnn/UsnJrnl_2020-11-28_12-15-14.csv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322E67-EEFB-47DA-A31E-105A0CD92C84}"/>
              </a:ext>
            </a:extLst>
          </p:cNvPr>
          <p:cNvSpPr txBox="1"/>
          <p:nvPr/>
        </p:nvSpPr>
        <p:spPr>
          <a:xfrm>
            <a:off x="5608648" y="4021754"/>
            <a:ext cx="259404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>
                <a:solidFill>
                  <a:srgbClr val="FF0000"/>
                </a:solidFill>
              </a:rPr>
              <a:t>Your file name is different</a:t>
            </a:r>
          </a:p>
        </p:txBody>
      </p:sp>
      <p:cxnSp>
        <p:nvCxnSpPr>
          <p:cNvPr id="14" name="Straight Arrow Connector 13">
            <a:extLst>
              <a:ext uri="{FF2B5EF4-FFF2-40B4-BE49-F238E27FC236}">
                <a16:creationId xmlns:a16="http://schemas.microsoft.com/office/drawing/2014/main" id="{7090EED6-D329-4BBE-85B1-DCD93F37A1DF}"/>
              </a:ext>
            </a:extLst>
          </p:cNvPr>
          <p:cNvCxnSpPr>
            <a:cxnSpLocks/>
          </p:cNvCxnSpPr>
          <p:nvPr/>
        </p:nvCxnSpPr>
        <p:spPr>
          <a:xfrm flipV="1">
            <a:off x="6943241" y="2918142"/>
            <a:ext cx="278969" cy="1150163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4"/>
          </a:lnRef>
          <a:fillRef idx="0">
            <a:schemeClr val="accent4"/>
          </a:fillRef>
          <a:effectRef idx="2">
            <a:schemeClr val="accent4"/>
          </a:effectRef>
          <a:fontRef idx="minor">
            <a:schemeClr val="tx1"/>
          </a:fontRef>
        </p:style>
      </p:cxnSp>
      <p:sp>
        <p:nvSpPr>
          <p:cNvPr id="7" name="TextBox 6">
            <a:extLst>
              <a:ext uri="{FF2B5EF4-FFF2-40B4-BE49-F238E27FC236}">
                <a16:creationId xmlns:a16="http://schemas.microsoft.com/office/drawing/2014/main" id="{EF2346CE-FB7D-48F9-A1F2-420412B7FFDD}"/>
              </a:ext>
            </a:extLst>
          </p:cNvPr>
          <p:cNvSpPr txBox="1"/>
          <p:nvPr/>
        </p:nvSpPr>
        <p:spPr>
          <a:xfrm>
            <a:off x="2706268" y="6308209"/>
            <a:ext cx="65055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the rest of screenshot is omitted. See next slide for summarized info</a:t>
            </a:r>
          </a:p>
        </p:txBody>
      </p:sp>
      <p:pic>
        <p:nvPicPr>
          <p:cNvPr id="15" name="Picture 2" descr="Direct download - Free arrows icons">
            <a:extLst>
              <a:ext uri="{FF2B5EF4-FFF2-40B4-BE49-F238E27FC236}">
                <a16:creationId xmlns:a16="http://schemas.microsoft.com/office/drawing/2014/main" id="{E127BD6B-0A9A-44F4-ADB9-6E767AE6CB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0" y="1387502"/>
            <a:ext cx="559123" cy="5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5834401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35A32E6-3404-4D62-A808-32DA00BAECE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0099" y="944880"/>
            <a:ext cx="9056378" cy="530415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F158657-D444-42B3-8854-C3ED2D795B93}"/>
              </a:ext>
            </a:extLst>
          </p:cNvPr>
          <p:cNvSpPr txBox="1"/>
          <p:nvPr/>
        </p:nvSpPr>
        <p:spPr>
          <a:xfrm>
            <a:off x="800099" y="575548"/>
            <a:ext cx="801687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Find all directories/files under the folder …</a:t>
            </a:r>
            <a:r>
              <a:rPr lang="en-US" b="1" dirty="0">
                <a:solidFill>
                  <a:schemeClr val="accent6"/>
                </a:solidFill>
              </a:rPr>
              <a:t>/Burn/Burn</a:t>
            </a:r>
            <a:r>
              <a:rPr lang="en-US" dirty="0"/>
              <a:t>, those files are copied to CD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46C6A6C-D652-47AF-8035-89118E7D8647}"/>
              </a:ext>
            </a:extLst>
          </p:cNvPr>
          <p:cNvSpPr txBox="1"/>
          <p:nvPr/>
        </p:nvSpPr>
        <p:spPr>
          <a:xfrm>
            <a:off x="9966960" y="1844040"/>
            <a:ext cx="1998368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directory/file name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540F98F-42B8-46C6-936D-360813E6AE11}"/>
              </a:ext>
            </a:extLst>
          </p:cNvPr>
          <p:cNvSpPr txBox="1"/>
          <p:nvPr/>
        </p:nvSpPr>
        <p:spPr>
          <a:xfrm>
            <a:off x="4091940" y="3154680"/>
            <a:ext cx="2432076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sort: </a:t>
            </a:r>
            <a:r>
              <a:rPr lang="en-US" dirty="0">
                <a:solidFill>
                  <a:srgbClr val="FF0000"/>
                </a:solidFill>
              </a:rPr>
              <a:t>-n </a:t>
            </a:r>
            <a:r>
              <a:rPr lang="en-US" dirty="0"/>
              <a:t>, --numeric-sort </a:t>
            </a:r>
          </a:p>
          <a:p>
            <a:r>
              <a:rPr lang="en-US" dirty="0"/>
              <a:t>         </a:t>
            </a:r>
            <a:r>
              <a:rPr lang="en-US" dirty="0">
                <a:solidFill>
                  <a:srgbClr val="FF0000"/>
                </a:solidFill>
              </a:rPr>
              <a:t>-r</a:t>
            </a:r>
            <a:r>
              <a:rPr lang="en-US" dirty="0"/>
              <a:t>,   --reverse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29ECACC2-BCAF-4B51-A097-C75A21190676}"/>
              </a:ext>
            </a:extLst>
          </p:cNvPr>
          <p:cNvSpPr txBox="1"/>
          <p:nvPr/>
        </p:nvSpPr>
        <p:spPr>
          <a:xfrm>
            <a:off x="3589020" y="2122725"/>
            <a:ext cx="6172200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/>
              <a:t>$MFT entry </a:t>
            </a:r>
            <a:r>
              <a:rPr lang="en-US" b="1" dirty="0">
                <a:solidFill>
                  <a:schemeClr val="accent6"/>
                </a:solidFill>
              </a:rPr>
              <a:t>21921, </a:t>
            </a:r>
            <a:r>
              <a:rPr lang="en-US" dirty="0"/>
              <a:t>which indicate the folder …</a:t>
            </a:r>
            <a:r>
              <a:rPr lang="en-US" b="1" dirty="0">
                <a:solidFill>
                  <a:schemeClr val="accent6"/>
                </a:solidFill>
              </a:rPr>
              <a:t>/Burn/Burn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E41D058-C3AA-4653-B335-872874F13CCE}"/>
              </a:ext>
            </a:extLst>
          </p:cNvPr>
          <p:cNvCxnSpPr/>
          <p:nvPr/>
        </p:nvCxnSpPr>
        <p:spPr>
          <a:xfrm flipH="1" flipV="1">
            <a:off x="2415540" y="1419106"/>
            <a:ext cx="3870960" cy="657106"/>
          </a:xfrm>
          <a:prstGeom prst="straightConnector1">
            <a:avLst/>
          </a:prstGeom>
          <a:ln w="12700">
            <a:solidFill>
              <a:srgbClr val="FFFF00"/>
            </a:solidFill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A08CE999-C460-46D6-9DFE-4AC6BDDA8822}"/>
              </a:ext>
            </a:extLst>
          </p:cNvPr>
          <p:cNvCxnSpPr>
            <a:stCxn id="6" idx="0"/>
          </p:cNvCxnSpPr>
          <p:nvPr/>
        </p:nvCxnSpPr>
        <p:spPr>
          <a:xfrm flipH="1" flipV="1">
            <a:off x="8961120" y="1432560"/>
            <a:ext cx="2005024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5D8D24D4-CB38-40BE-9A5A-3D7D6C6B4F12}"/>
              </a:ext>
            </a:extLst>
          </p:cNvPr>
          <p:cNvSpPr txBox="1"/>
          <p:nvPr/>
        </p:nvSpPr>
        <p:spPr>
          <a:xfrm>
            <a:off x="6902757" y="1659374"/>
            <a:ext cx="25940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Your file name is different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675CA3A8-C769-4879-97E1-04C2673F6438}"/>
              </a:ext>
            </a:extLst>
          </p:cNvPr>
          <p:cNvCxnSpPr>
            <a:cxnSpLocks/>
            <a:stCxn id="10" idx="1"/>
          </p:cNvCxnSpPr>
          <p:nvPr/>
        </p:nvCxnSpPr>
        <p:spPr>
          <a:xfrm flipH="1" flipV="1">
            <a:off x="5328289" y="1432560"/>
            <a:ext cx="1574468" cy="41148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094775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3092AB9-6FB9-441C-AF00-861E3BF8C6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4883" y="794524"/>
            <a:ext cx="9822638" cy="5697981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D5B7221-1AEE-47C1-BBCE-8E2EDF2C0664}"/>
              </a:ext>
            </a:extLst>
          </p:cNvPr>
          <p:cNvSpPr txBox="1"/>
          <p:nvPr/>
        </p:nvSpPr>
        <p:spPr>
          <a:xfrm>
            <a:off x="814883" y="425192"/>
            <a:ext cx="403963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Identify directory or file and file activities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5070691-DC00-412B-B807-80E509A6800C}"/>
              </a:ext>
            </a:extLst>
          </p:cNvPr>
          <p:cNvSpPr/>
          <p:nvPr/>
        </p:nvSpPr>
        <p:spPr>
          <a:xfrm>
            <a:off x="1391282" y="3212024"/>
            <a:ext cx="5071511" cy="172418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8B1089BB-B0BE-437A-82D1-05C20535DABE}"/>
              </a:ext>
            </a:extLst>
          </p:cNvPr>
          <p:cNvSpPr/>
          <p:nvPr/>
        </p:nvSpPr>
        <p:spPr>
          <a:xfrm>
            <a:off x="1329269" y="2140289"/>
            <a:ext cx="2591802" cy="215453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76AC712F-CF18-4006-88BC-061D082B969E}"/>
              </a:ext>
            </a:extLst>
          </p:cNvPr>
          <p:cNvSpPr txBox="1"/>
          <p:nvPr/>
        </p:nvSpPr>
        <p:spPr>
          <a:xfrm>
            <a:off x="6765010" y="3334830"/>
            <a:ext cx="4113199" cy="147732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conclusion: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i="1" dirty="0">
                <a:solidFill>
                  <a:srgbClr val="7030A0"/>
                </a:solidFill>
              </a:rPr>
              <a:t>../Burn/Burn </a:t>
            </a:r>
            <a:r>
              <a:rPr lang="en-US" dirty="0"/>
              <a:t>contains folder (</a:t>
            </a:r>
            <a:r>
              <a:rPr lang="en-US" i="1" dirty="0">
                <a:solidFill>
                  <a:srgbClr val="7030A0"/>
                </a:solidFill>
              </a:rPr>
              <a:t>tr, prop, prog, pd, de, pr, technical review…</a:t>
            </a:r>
            <a:r>
              <a:rPr lang="en-US" dirty="0"/>
              <a:t>) and files </a:t>
            </a:r>
            <a:r>
              <a:rPr lang="en-US" dirty="0">
                <a:solidFill>
                  <a:srgbClr val="7030A0"/>
                </a:solidFill>
              </a:rPr>
              <a:t>(</a:t>
            </a:r>
            <a:r>
              <a:rPr lang="en-US" i="1" dirty="0">
                <a:solidFill>
                  <a:srgbClr val="7030A0"/>
                </a:solidFill>
              </a:rPr>
              <a:t>*.jpg</a:t>
            </a:r>
            <a:r>
              <a:rPr lang="en-US" dirty="0"/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These files are copied to CD</a:t>
            </a:r>
          </a:p>
        </p:txBody>
      </p:sp>
    </p:spTree>
    <p:extLst>
      <p:ext uri="{BB962C8B-B14F-4D97-AF65-F5344CB8AC3E}">
        <p14:creationId xmlns:p14="http://schemas.microsoft.com/office/powerpoint/2010/main" val="2718444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D845937-888D-4B22-A5C2-82E529F16B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Assignment 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F2648A6E-909A-83D7-5466-9EBE3E0B798E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65459373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8073342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2938468" cy="5431762"/>
          </a:xfrm>
        </p:spPr>
        <p:txBody>
          <a:bodyPr anchor="ctr">
            <a:normAutofit/>
          </a:bodyPr>
          <a:lstStyle/>
          <a:p>
            <a:r>
              <a:rPr lang="en-US"/>
              <a:t>34.3 </a:t>
            </a:r>
            <a:r>
              <a:rPr lang="en-US" i="1"/>
              <a:t>$</a:t>
            </a:r>
            <a:r>
              <a:rPr lang="en-US" i="1" err="1"/>
              <a:t>LogFile</a:t>
            </a:r>
            <a:r>
              <a:rPr lang="en-US" dirty="0"/>
              <a:t>: transaction log file of NTFS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46889" y="609602"/>
            <a:ext cx="5424112" cy="3208334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en-US" sz="900"/>
              <a:t>Microsoft wanted to improve the reliability of NTFS </a:t>
            </a:r>
          </a:p>
          <a:p>
            <a:pPr lvl="1">
              <a:lnSpc>
                <a:spcPct val="90000"/>
              </a:lnSpc>
            </a:pPr>
            <a:r>
              <a:rPr lang="en-US" sz="900"/>
              <a:t>recover the status of file system in case of unexpected system shutdown due to power error or critical system failure</a:t>
            </a:r>
          </a:p>
          <a:p>
            <a:pPr lvl="1">
              <a:lnSpc>
                <a:spcPct val="90000"/>
              </a:lnSpc>
            </a:pPr>
            <a:r>
              <a:rPr lang="en-US" sz="900"/>
              <a:t>avoid corruption / keep a clean state during NTFS transactions </a:t>
            </a:r>
          </a:p>
          <a:p>
            <a:pPr>
              <a:lnSpc>
                <a:spcPct val="90000"/>
              </a:lnSpc>
            </a:pPr>
            <a:r>
              <a:rPr lang="en-US" sz="900"/>
              <a:t>What is clean state?</a:t>
            </a:r>
          </a:p>
          <a:p>
            <a:pPr lvl="1">
              <a:lnSpc>
                <a:spcPct val="90000"/>
              </a:lnSpc>
            </a:pPr>
            <a:r>
              <a:rPr lang="en-GB" sz="900"/>
              <a:t>one transaction has multiple operations</a:t>
            </a:r>
          </a:p>
          <a:p>
            <a:pPr lvl="1">
              <a:lnSpc>
                <a:spcPct val="90000"/>
              </a:lnSpc>
            </a:pPr>
            <a:r>
              <a:rPr lang="en-US" sz="900"/>
              <a:t>either complete all scheduled operations of a transaction or abandon all in-completed operations of a  transaction</a:t>
            </a:r>
          </a:p>
          <a:p>
            <a:pPr lvl="1">
              <a:lnSpc>
                <a:spcPct val="90000"/>
              </a:lnSpc>
            </a:pPr>
            <a:r>
              <a:rPr lang="en-GB" sz="900"/>
              <a:t>Atomicity property of transaction (all occurs, or nothing occurs)</a:t>
            </a:r>
            <a:endParaRPr lang="en-US" sz="900"/>
          </a:p>
          <a:p>
            <a:pPr>
              <a:lnSpc>
                <a:spcPct val="90000"/>
              </a:lnSpc>
            </a:pPr>
            <a:r>
              <a:rPr lang="en-US" sz="900"/>
              <a:t>Keep the following transactions in a clean state </a:t>
            </a:r>
          </a:p>
          <a:p>
            <a:pPr lvl="1">
              <a:lnSpc>
                <a:spcPct val="90000"/>
              </a:lnSpc>
            </a:pPr>
            <a:r>
              <a:rPr lang="en-GB" sz="900"/>
              <a:t>The creation of file/directory</a:t>
            </a:r>
          </a:p>
          <a:p>
            <a:pPr lvl="1">
              <a:lnSpc>
                <a:spcPct val="90000"/>
              </a:lnSpc>
            </a:pPr>
            <a:r>
              <a:rPr lang="en-GB" sz="900"/>
              <a:t>The deletion of file/directory</a:t>
            </a:r>
          </a:p>
          <a:p>
            <a:pPr lvl="1">
              <a:lnSpc>
                <a:spcPct val="90000"/>
              </a:lnSpc>
            </a:pPr>
            <a:r>
              <a:rPr lang="en-GB" sz="900"/>
              <a:t>The modification of $data (write data)</a:t>
            </a:r>
          </a:p>
          <a:p>
            <a:pPr lvl="1">
              <a:lnSpc>
                <a:spcPct val="90000"/>
              </a:lnSpc>
            </a:pPr>
            <a:r>
              <a:rPr lang="en-US" sz="900"/>
              <a:t>Modification of MFT entry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E9D3505-B81C-4614-AC04-667A260F698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46889" y="4048918"/>
            <a:ext cx="4859619" cy="19924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45624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A transaction = N operations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 fontScale="92500" lnSpcReduction="20000"/>
          </a:bodyPr>
          <a:lstStyle/>
          <a:p>
            <a:pPr>
              <a:lnSpc>
                <a:spcPct val="90000"/>
              </a:lnSpc>
            </a:pPr>
            <a:r>
              <a:rPr lang="en-US" sz="1400"/>
              <a:t>A transaction (</a:t>
            </a:r>
            <a:r>
              <a:rPr lang="en-US" sz="1400" i="1"/>
              <a:t>create, del, ren</a:t>
            </a:r>
            <a:r>
              <a:rPr lang="en-US" sz="1400"/>
              <a:t>) is consisted of multiple operations sequentially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Create a resident file (Redo/Undo)</a:t>
            </a:r>
          </a:p>
          <a:p>
            <a:pPr lvl="2">
              <a:lnSpc>
                <a:spcPct val="90000"/>
              </a:lnSpc>
            </a:pPr>
            <a:r>
              <a:rPr lang="en-GB"/>
              <a:t>SetBitsInNonresidentBitMap/ClearBitsInNonresidentBitMap</a:t>
            </a:r>
          </a:p>
          <a:p>
            <a:pPr lvl="2">
              <a:lnSpc>
                <a:spcPct val="90000"/>
              </a:lnSpc>
            </a:pPr>
            <a:r>
              <a:rPr lang="en-GB"/>
              <a:t>Noop/DeallocateFileRecordSegment</a:t>
            </a:r>
            <a:endParaRPr lang="en-US"/>
          </a:p>
          <a:p>
            <a:pPr lvl="2">
              <a:lnSpc>
                <a:spcPct val="90000"/>
              </a:lnSpc>
            </a:pPr>
            <a:r>
              <a:rPr lang="en-US"/>
              <a:t>AddIndexEntryAllocaton/DeleteIndexEntryAllocaton</a:t>
            </a:r>
          </a:p>
          <a:p>
            <a:pPr lvl="2">
              <a:lnSpc>
                <a:spcPct val="90000"/>
              </a:lnSpc>
            </a:pPr>
            <a:r>
              <a:rPr lang="en-US"/>
              <a:t>InitializeFileRecordSegment/Nood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Delete a file</a:t>
            </a:r>
          </a:p>
          <a:p>
            <a:pPr lvl="2">
              <a:lnSpc>
                <a:spcPct val="90000"/>
              </a:lnSpc>
            </a:pPr>
            <a:r>
              <a:rPr lang="en-US"/>
              <a:t>…</a:t>
            </a:r>
          </a:p>
          <a:p>
            <a:pPr lvl="2">
              <a:lnSpc>
                <a:spcPct val="90000"/>
              </a:lnSpc>
            </a:pPr>
            <a:r>
              <a:rPr lang="en-US" err="1"/>
              <a:t>DeleteIndexEntryAllocation</a:t>
            </a:r>
            <a:r>
              <a:rPr lang="en-US"/>
              <a:t>: </a:t>
            </a:r>
            <a:r>
              <a:rPr lang="en-GB"/>
              <a:t>In NTFS file system, an index of all files &amp; directories are stored in $I30 attribute of an $MFT entry.</a:t>
            </a:r>
            <a:endParaRPr lang="en-US"/>
          </a:p>
          <a:p>
            <a:pPr lvl="2">
              <a:lnSpc>
                <a:spcPct val="90000"/>
              </a:lnSpc>
            </a:pPr>
            <a:r>
              <a:rPr lang="en-US" err="1"/>
              <a:t>DeallocateFileRecordSegment</a:t>
            </a:r>
            <a:r>
              <a:rPr lang="en-US"/>
              <a:t>: change data</a:t>
            </a:r>
          </a:p>
          <a:p>
            <a:pPr lvl="2">
              <a:lnSpc>
                <a:spcPct val="90000"/>
              </a:lnSpc>
            </a:pPr>
            <a:r>
              <a:rPr lang="en-US"/>
              <a:t>…</a:t>
            </a:r>
          </a:p>
          <a:p>
            <a:pPr lvl="1">
              <a:lnSpc>
                <a:spcPct val="90000"/>
              </a:lnSpc>
            </a:pPr>
            <a:r>
              <a:rPr lang="en-US" sz="1400"/>
              <a:t>Rename</a:t>
            </a:r>
          </a:p>
          <a:p>
            <a:pPr lvl="2">
              <a:lnSpc>
                <a:spcPct val="90000"/>
              </a:lnSpc>
            </a:pPr>
            <a:r>
              <a:rPr lang="en-US"/>
              <a:t>…</a:t>
            </a:r>
          </a:p>
          <a:p>
            <a:pPr lvl="2">
              <a:lnSpc>
                <a:spcPct val="90000"/>
              </a:lnSpc>
            </a:pPr>
            <a:r>
              <a:rPr lang="en-US"/>
              <a:t>DeleteAttribute</a:t>
            </a:r>
          </a:p>
          <a:p>
            <a:pPr lvl="2">
              <a:lnSpc>
                <a:spcPct val="90000"/>
              </a:lnSpc>
            </a:pPr>
            <a:r>
              <a:rPr lang="en-US"/>
              <a:t>CreateAttribute</a:t>
            </a:r>
          </a:p>
          <a:p>
            <a:pPr lvl="2">
              <a:lnSpc>
                <a:spcPct val="90000"/>
              </a:lnSpc>
            </a:pPr>
            <a:r>
              <a:rPr lang="en-US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68561199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Redo/Undo Operation Code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68" y="1229260"/>
            <a:ext cx="8288033" cy="3004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683562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How are transaction operations recorded?</a:t>
            </a:r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817C1813-2E47-8DF8-D9DD-A9CD0648B549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4446617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889152164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solidFill>
                  <a:srgbClr val="7030A0"/>
                </a:solidFill>
              </a:rPr>
              <a:t>$</a:t>
            </a:r>
            <a:r>
              <a:rPr lang="en-US" dirty="0" err="1">
                <a:solidFill>
                  <a:srgbClr val="7030A0"/>
                </a:solidFill>
              </a:rPr>
              <a:t>LogFile</a:t>
            </a:r>
            <a:r>
              <a:rPr lang="en-US" dirty="0">
                <a:solidFill>
                  <a:srgbClr val="7030A0"/>
                </a:solidFill>
              </a:rPr>
              <a:t> </a:t>
            </a:r>
            <a:r>
              <a:rPr lang="en-US" dirty="0"/>
              <a:t>overview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056223" cy="1158818"/>
          </a:xfrm>
        </p:spPr>
        <p:txBody>
          <a:bodyPr>
            <a:normAutofit/>
          </a:bodyPr>
          <a:lstStyle/>
          <a:p>
            <a:r>
              <a:rPr lang="en-GB" dirty="0"/>
              <a:t>Each record has LSN($</a:t>
            </a:r>
            <a:r>
              <a:rPr lang="en-GB" dirty="0" err="1">
                <a:solidFill>
                  <a:srgbClr val="FF0000"/>
                </a:solidFill>
              </a:rPr>
              <a:t>L</a:t>
            </a:r>
            <a:r>
              <a:rPr lang="en-GB" dirty="0" err="1"/>
              <a:t>ogFile</a:t>
            </a:r>
            <a:r>
              <a:rPr lang="en-GB" dirty="0"/>
              <a:t> </a:t>
            </a:r>
            <a:r>
              <a:rPr lang="en-GB" dirty="0">
                <a:solidFill>
                  <a:srgbClr val="FF0000"/>
                </a:solidFill>
              </a:rPr>
              <a:t>S</a:t>
            </a:r>
            <a:r>
              <a:rPr lang="en-GB" dirty="0"/>
              <a:t>equence </a:t>
            </a:r>
            <a:r>
              <a:rPr lang="en-GB" dirty="0">
                <a:solidFill>
                  <a:srgbClr val="FF0000"/>
                </a:solidFill>
              </a:rPr>
              <a:t>N</a:t>
            </a:r>
            <a:r>
              <a:rPr lang="en-GB" dirty="0"/>
              <a:t>umber).</a:t>
            </a:r>
          </a:p>
          <a:p>
            <a:pPr lvl="1"/>
            <a:r>
              <a:rPr lang="en-GB" dirty="0"/>
              <a:t>This LSN information increase sequentially. </a:t>
            </a:r>
          </a:p>
          <a:p>
            <a:pPr lvl="1"/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1700841" y="430207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1500543" y="3796981"/>
            <a:ext cx="4571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1239286" y="3535724"/>
            <a:ext cx="1454329" cy="1341120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NTFS restart (metadata of Logging Area)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693617" y="3535725"/>
            <a:ext cx="8072845" cy="42672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Log File Records </a:t>
            </a:r>
            <a:r>
              <a:rPr lang="en-US" dirty="0">
                <a:solidFill>
                  <a:srgbClr val="FF0000"/>
                </a:solidFill>
              </a:rPr>
              <a:t>(</a:t>
            </a:r>
            <a:r>
              <a:rPr lang="en-GB" dirty="0">
                <a:solidFill>
                  <a:srgbClr val="FF0000"/>
                </a:solidFill>
              </a:rPr>
              <a:t>64 MB, 2 ~ 3 hours of activities) 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2693615" y="3535722"/>
            <a:ext cx="8072847" cy="1341121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3155171" y="4122378"/>
            <a:ext cx="853442" cy="601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LSN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100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2754272" y="4206282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17" name="Rectangle 16"/>
          <p:cNvSpPr/>
          <p:nvPr/>
        </p:nvSpPr>
        <p:spPr>
          <a:xfrm>
            <a:off x="6538447" y="4096251"/>
            <a:ext cx="853442" cy="60167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LSN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103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401979" y="4113669"/>
            <a:ext cx="853442" cy="601674"/>
          </a:xfrm>
          <a:prstGeom prst="rect">
            <a:avLst/>
          </a:prstGeom>
          <a:solidFill>
            <a:schemeClr val="bg1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LSN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102</a:t>
            </a:r>
          </a:p>
        </p:txBody>
      </p:sp>
      <p:sp>
        <p:nvSpPr>
          <p:cNvPr id="19" name="Rectangle 18"/>
          <p:cNvSpPr/>
          <p:nvPr/>
        </p:nvSpPr>
        <p:spPr>
          <a:xfrm>
            <a:off x="4291639" y="4118807"/>
            <a:ext cx="853442" cy="601674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LSN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101</a:t>
            </a:r>
          </a:p>
        </p:txBody>
      </p:sp>
      <p:sp>
        <p:nvSpPr>
          <p:cNvPr id="20" name="Rectangle 19"/>
          <p:cNvSpPr/>
          <p:nvPr/>
        </p:nvSpPr>
        <p:spPr>
          <a:xfrm>
            <a:off x="7674915" y="4096251"/>
            <a:ext cx="853442" cy="601674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C000"/>
                </a:solidFill>
              </a:rPr>
              <a:t>LSN</a:t>
            </a:r>
          </a:p>
          <a:p>
            <a:pPr algn="ctr"/>
            <a:r>
              <a:rPr lang="en-US" dirty="0">
                <a:solidFill>
                  <a:srgbClr val="FFC000"/>
                </a:solidFill>
              </a:rPr>
              <a:t>104</a:t>
            </a:r>
          </a:p>
        </p:txBody>
      </p:sp>
      <p:sp>
        <p:nvSpPr>
          <p:cNvPr id="21" name="Rectangle 20"/>
          <p:cNvSpPr/>
          <p:nvPr/>
        </p:nvSpPr>
        <p:spPr>
          <a:xfrm>
            <a:off x="9627812" y="4084778"/>
            <a:ext cx="853442" cy="601674"/>
          </a:xfrm>
          <a:prstGeom prst="rect">
            <a:avLst/>
          </a:prstGeom>
          <a:solidFill>
            <a:schemeClr val="accent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LSN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117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46218" y="4197598"/>
            <a:ext cx="343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…</a:t>
            </a:r>
          </a:p>
        </p:txBody>
      </p:sp>
      <p:sp>
        <p:nvSpPr>
          <p:cNvPr id="24" name="Freeform 23"/>
          <p:cNvSpPr/>
          <p:nvPr/>
        </p:nvSpPr>
        <p:spPr>
          <a:xfrm>
            <a:off x="2310441" y="4397873"/>
            <a:ext cx="3631474" cy="862881"/>
          </a:xfrm>
          <a:custGeom>
            <a:avLst/>
            <a:gdLst>
              <a:gd name="connsiteX0" fmla="*/ 0 w 3631474"/>
              <a:gd name="connsiteY0" fmla="*/ 0 h 862881"/>
              <a:gd name="connsiteX1" fmla="*/ 8708 w 3631474"/>
              <a:gd name="connsiteY1" fmla="*/ 69668 h 862881"/>
              <a:gd name="connsiteX2" fmla="*/ 17417 w 3631474"/>
              <a:gd name="connsiteY2" fmla="*/ 156754 h 862881"/>
              <a:gd name="connsiteX3" fmla="*/ 87085 w 3631474"/>
              <a:gd name="connsiteY3" fmla="*/ 235131 h 862881"/>
              <a:gd name="connsiteX4" fmla="*/ 95794 w 3631474"/>
              <a:gd name="connsiteY4" fmla="*/ 269966 h 862881"/>
              <a:gd name="connsiteX5" fmla="*/ 148045 w 3631474"/>
              <a:gd name="connsiteY5" fmla="*/ 304800 h 862881"/>
              <a:gd name="connsiteX6" fmla="*/ 165462 w 3631474"/>
              <a:gd name="connsiteY6" fmla="*/ 330926 h 862881"/>
              <a:gd name="connsiteX7" fmla="*/ 217714 w 3631474"/>
              <a:gd name="connsiteY7" fmla="*/ 391886 h 862881"/>
              <a:gd name="connsiteX8" fmla="*/ 235131 w 3631474"/>
              <a:gd name="connsiteY8" fmla="*/ 426720 h 862881"/>
              <a:gd name="connsiteX9" fmla="*/ 278674 w 3631474"/>
              <a:gd name="connsiteY9" fmla="*/ 444137 h 862881"/>
              <a:gd name="connsiteX10" fmla="*/ 357051 w 3631474"/>
              <a:gd name="connsiteY10" fmla="*/ 513806 h 862881"/>
              <a:gd name="connsiteX11" fmla="*/ 374468 w 3631474"/>
              <a:gd name="connsiteY11" fmla="*/ 548640 h 862881"/>
              <a:gd name="connsiteX12" fmla="*/ 409302 w 3631474"/>
              <a:gd name="connsiteY12" fmla="*/ 566057 h 862881"/>
              <a:gd name="connsiteX13" fmla="*/ 461554 w 3631474"/>
              <a:gd name="connsiteY13" fmla="*/ 653143 h 862881"/>
              <a:gd name="connsiteX14" fmla="*/ 478971 w 3631474"/>
              <a:gd name="connsiteY14" fmla="*/ 679268 h 862881"/>
              <a:gd name="connsiteX15" fmla="*/ 531222 w 3631474"/>
              <a:gd name="connsiteY15" fmla="*/ 705394 h 862881"/>
              <a:gd name="connsiteX16" fmla="*/ 566057 w 3631474"/>
              <a:gd name="connsiteY16" fmla="*/ 731520 h 862881"/>
              <a:gd name="connsiteX17" fmla="*/ 600891 w 3631474"/>
              <a:gd name="connsiteY17" fmla="*/ 740228 h 862881"/>
              <a:gd name="connsiteX18" fmla="*/ 731520 w 3631474"/>
              <a:gd name="connsiteY18" fmla="*/ 775063 h 862881"/>
              <a:gd name="connsiteX19" fmla="*/ 757645 w 3631474"/>
              <a:gd name="connsiteY19" fmla="*/ 783771 h 862881"/>
              <a:gd name="connsiteX20" fmla="*/ 792480 w 3631474"/>
              <a:gd name="connsiteY20" fmla="*/ 792480 h 862881"/>
              <a:gd name="connsiteX21" fmla="*/ 827314 w 3631474"/>
              <a:gd name="connsiteY21" fmla="*/ 809897 h 862881"/>
              <a:gd name="connsiteX22" fmla="*/ 1018902 w 3631474"/>
              <a:gd name="connsiteY22" fmla="*/ 844731 h 862881"/>
              <a:gd name="connsiteX23" fmla="*/ 1314994 w 3631474"/>
              <a:gd name="connsiteY23" fmla="*/ 862148 h 862881"/>
              <a:gd name="connsiteX24" fmla="*/ 2194560 w 3631474"/>
              <a:gd name="connsiteY24" fmla="*/ 853440 h 862881"/>
              <a:gd name="connsiteX25" fmla="*/ 2264228 w 3631474"/>
              <a:gd name="connsiteY25" fmla="*/ 836023 h 862881"/>
              <a:gd name="connsiteX26" fmla="*/ 2325188 w 3631474"/>
              <a:gd name="connsiteY26" fmla="*/ 827314 h 862881"/>
              <a:gd name="connsiteX27" fmla="*/ 2438400 w 3631474"/>
              <a:gd name="connsiteY27" fmla="*/ 809897 h 862881"/>
              <a:gd name="connsiteX28" fmla="*/ 2621280 w 3631474"/>
              <a:gd name="connsiteY28" fmla="*/ 792480 h 862881"/>
              <a:gd name="connsiteX29" fmla="*/ 2699657 w 3631474"/>
              <a:gd name="connsiteY29" fmla="*/ 783771 h 862881"/>
              <a:gd name="connsiteX30" fmla="*/ 2734491 w 3631474"/>
              <a:gd name="connsiteY30" fmla="*/ 775063 h 862881"/>
              <a:gd name="connsiteX31" fmla="*/ 2838994 w 3631474"/>
              <a:gd name="connsiteY31" fmla="*/ 757646 h 862881"/>
              <a:gd name="connsiteX32" fmla="*/ 2899954 w 3631474"/>
              <a:gd name="connsiteY32" fmla="*/ 722811 h 862881"/>
              <a:gd name="connsiteX33" fmla="*/ 2987040 w 3631474"/>
              <a:gd name="connsiteY33" fmla="*/ 687977 h 862881"/>
              <a:gd name="connsiteX34" fmla="*/ 3030582 w 3631474"/>
              <a:gd name="connsiteY34" fmla="*/ 679268 h 862881"/>
              <a:gd name="connsiteX35" fmla="*/ 3074125 w 3631474"/>
              <a:gd name="connsiteY35" fmla="*/ 661851 h 862881"/>
              <a:gd name="connsiteX36" fmla="*/ 3100251 w 3631474"/>
              <a:gd name="connsiteY36" fmla="*/ 653143 h 862881"/>
              <a:gd name="connsiteX37" fmla="*/ 3135085 w 3631474"/>
              <a:gd name="connsiteY37" fmla="*/ 635726 h 862881"/>
              <a:gd name="connsiteX38" fmla="*/ 3187337 w 3631474"/>
              <a:gd name="connsiteY38" fmla="*/ 618308 h 862881"/>
              <a:gd name="connsiteX39" fmla="*/ 3248297 w 3631474"/>
              <a:gd name="connsiteY39" fmla="*/ 600891 h 862881"/>
              <a:gd name="connsiteX40" fmla="*/ 3309257 w 3631474"/>
              <a:gd name="connsiteY40" fmla="*/ 566057 h 862881"/>
              <a:gd name="connsiteX41" fmla="*/ 3370217 w 3631474"/>
              <a:gd name="connsiteY41" fmla="*/ 539931 h 862881"/>
              <a:gd name="connsiteX42" fmla="*/ 3405051 w 3631474"/>
              <a:gd name="connsiteY42" fmla="*/ 513806 h 862881"/>
              <a:gd name="connsiteX43" fmla="*/ 3457302 w 3631474"/>
              <a:gd name="connsiteY43" fmla="*/ 478971 h 862881"/>
              <a:gd name="connsiteX44" fmla="*/ 3483428 w 3631474"/>
              <a:gd name="connsiteY44" fmla="*/ 452846 h 862881"/>
              <a:gd name="connsiteX45" fmla="*/ 3500845 w 3631474"/>
              <a:gd name="connsiteY45" fmla="*/ 426720 h 862881"/>
              <a:gd name="connsiteX46" fmla="*/ 3553097 w 3631474"/>
              <a:gd name="connsiteY46" fmla="*/ 391886 h 862881"/>
              <a:gd name="connsiteX47" fmla="*/ 3570514 w 3631474"/>
              <a:gd name="connsiteY47" fmla="*/ 374468 h 862881"/>
              <a:gd name="connsiteX48" fmla="*/ 3587931 w 3631474"/>
              <a:gd name="connsiteY48" fmla="*/ 348343 h 862881"/>
              <a:gd name="connsiteX49" fmla="*/ 3622765 w 3631474"/>
              <a:gd name="connsiteY49" fmla="*/ 330926 h 862881"/>
              <a:gd name="connsiteX50" fmla="*/ 3596640 w 3631474"/>
              <a:gd name="connsiteY50" fmla="*/ 322217 h 862881"/>
              <a:gd name="connsiteX51" fmla="*/ 3448594 w 3631474"/>
              <a:gd name="connsiteY51" fmla="*/ 339634 h 862881"/>
              <a:gd name="connsiteX52" fmla="*/ 3509554 w 3631474"/>
              <a:gd name="connsiteY52" fmla="*/ 348343 h 862881"/>
              <a:gd name="connsiteX53" fmla="*/ 3605348 w 3631474"/>
              <a:gd name="connsiteY53" fmla="*/ 357051 h 862881"/>
              <a:gd name="connsiteX54" fmla="*/ 3614057 w 3631474"/>
              <a:gd name="connsiteY54" fmla="*/ 400594 h 862881"/>
              <a:gd name="connsiteX55" fmla="*/ 3631474 w 3631474"/>
              <a:gd name="connsiteY55" fmla="*/ 444137 h 86288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</a:cxnLst>
            <a:rect l="l" t="t" r="r" b="b"/>
            <a:pathLst>
              <a:path w="3631474" h="862881">
                <a:moveTo>
                  <a:pt x="0" y="0"/>
                </a:moveTo>
                <a:cubicBezTo>
                  <a:pt x="2903" y="23223"/>
                  <a:pt x="6124" y="46408"/>
                  <a:pt x="8708" y="69668"/>
                </a:cubicBezTo>
                <a:cubicBezTo>
                  <a:pt x="11930" y="98663"/>
                  <a:pt x="8715" y="128909"/>
                  <a:pt x="17417" y="156754"/>
                </a:cubicBezTo>
                <a:cubicBezTo>
                  <a:pt x="30546" y="198766"/>
                  <a:pt x="56136" y="211920"/>
                  <a:pt x="87085" y="235131"/>
                </a:cubicBezTo>
                <a:cubicBezTo>
                  <a:pt x="89988" y="246743"/>
                  <a:pt x="89856" y="259574"/>
                  <a:pt x="95794" y="269966"/>
                </a:cubicBezTo>
                <a:cubicBezTo>
                  <a:pt x="111142" y="296825"/>
                  <a:pt x="123108" y="296487"/>
                  <a:pt x="148045" y="304800"/>
                </a:cubicBezTo>
                <a:cubicBezTo>
                  <a:pt x="153851" y="313509"/>
                  <a:pt x="158761" y="322885"/>
                  <a:pt x="165462" y="330926"/>
                </a:cubicBezTo>
                <a:cubicBezTo>
                  <a:pt x="201090" y="373680"/>
                  <a:pt x="185096" y="339696"/>
                  <a:pt x="217714" y="391886"/>
                </a:cubicBezTo>
                <a:cubicBezTo>
                  <a:pt x="224594" y="402895"/>
                  <a:pt x="225274" y="418272"/>
                  <a:pt x="235131" y="426720"/>
                </a:cubicBezTo>
                <a:cubicBezTo>
                  <a:pt x="247000" y="436893"/>
                  <a:pt x="264160" y="438331"/>
                  <a:pt x="278674" y="444137"/>
                </a:cubicBezTo>
                <a:cubicBezTo>
                  <a:pt x="338326" y="503789"/>
                  <a:pt x="310431" y="482725"/>
                  <a:pt x="357051" y="513806"/>
                </a:cubicBezTo>
                <a:cubicBezTo>
                  <a:pt x="362857" y="525417"/>
                  <a:pt x="365288" y="539460"/>
                  <a:pt x="374468" y="548640"/>
                </a:cubicBezTo>
                <a:cubicBezTo>
                  <a:pt x="383648" y="557820"/>
                  <a:pt x="401857" y="555422"/>
                  <a:pt x="409302" y="566057"/>
                </a:cubicBezTo>
                <a:cubicBezTo>
                  <a:pt x="487528" y="677809"/>
                  <a:pt x="394356" y="608345"/>
                  <a:pt x="461554" y="653143"/>
                </a:cubicBezTo>
                <a:cubicBezTo>
                  <a:pt x="467360" y="661851"/>
                  <a:pt x="471570" y="671867"/>
                  <a:pt x="478971" y="679268"/>
                </a:cubicBezTo>
                <a:cubicBezTo>
                  <a:pt x="495854" y="696151"/>
                  <a:pt x="509972" y="698311"/>
                  <a:pt x="531222" y="705394"/>
                </a:cubicBezTo>
                <a:cubicBezTo>
                  <a:pt x="542834" y="714103"/>
                  <a:pt x="553075" y="725029"/>
                  <a:pt x="566057" y="731520"/>
                </a:cubicBezTo>
                <a:cubicBezTo>
                  <a:pt x="576762" y="736872"/>
                  <a:pt x="589452" y="736708"/>
                  <a:pt x="600891" y="740228"/>
                </a:cubicBezTo>
                <a:cubicBezTo>
                  <a:pt x="805061" y="803049"/>
                  <a:pt x="582188" y="741878"/>
                  <a:pt x="731520" y="775063"/>
                </a:cubicBezTo>
                <a:cubicBezTo>
                  <a:pt x="740481" y="777054"/>
                  <a:pt x="748819" y="781249"/>
                  <a:pt x="757645" y="783771"/>
                </a:cubicBezTo>
                <a:cubicBezTo>
                  <a:pt x="769154" y="787059"/>
                  <a:pt x="781273" y="788277"/>
                  <a:pt x="792480" y="792480"/>
                </a:cubicBezTo>
                <a:cubicBezTo>
                  <a:pt x="804635" y="797038"/>
                  <a:pt x="814923" y="806025"/>
                  <a:pt x="827314" y="809897"/>
                </a:cubicBezTo>
                <a:cubicBezTo>
                  <a:pt x="921061" y="839193"/>
                  <a:pt x="927823" y="835624"/>
                  <a:pt x="1018902" y="844731"/>
                </a:cubicBezTo>
                <a:cubicBezTo>
                  <a:pt x="1136943" y="868340"/>
                  <a:pt x="1093740" y="862148"/>
                  <a:pt x="1314994" y="862148"/>
                </a:cubicBezTo>
                <a:lnTo>
                  <a:pt x="2194560" y="853440"/>
                </a:lnTo>
                <a:cubicBezTo>
                  <a:pt x="2217783" y="847634"/>
                  <a:pt x="2240531" y="839408"/>
                  <a:pt x="2264228" y="836023"/>
                </a:cubicBezTo>
                <a:lnTo>
                  <a:pt x="2325188" y="827314"/>
                </a:lnTo>
                <a:cubicBezTo>
                  <a:pt x="2388106" y="817634"/>
                  <a:pt x="2371098" y="818310"/>
                  <a:pt x="2438400" y="809897"/>
                </a:cubicBezTo>
                <a:cubicBezTo>
                  <a:pt x="2538061" y="797439"/>
                  <a:pt x="2508476" y="803223"/>
                  <a:pt x="2621280" y="792480"/>
                </a:cubicBezTo>
                <a:cubicBezTo>
                  <a:pt x="2647448" y="789988"/>
                  <a:pt x="2673531" y="786674"/>
                  <a:pt x="2699657" y="783771"/>
                </a:cubicBezTo>
                <a:cubicBezTo>
                  <a:pt x="2711268" y="780868"/>
                  <a:pt x="2722727" y="777269"/>
                  <a:pt x="2734491" y="775063"/>
                </a:cubicBezTo>
                <a:cubicBezTo>
                  <a:pt x="2769201" y="768555"/>
                  <a:pt x="2838994" y="757646"/>
                  <a:pt x="2838994" y="757646"/>
                </a:cubicBezTo>
                <a:cubicBezTo>
                  <a:pt x="2869614" y="727024"/>
                  <a:pt x="2844695" y="747371"/>
                  <a:pt x="2899954" y="722811"/>
                </a:cubicBezTo>
                <a:cubicBezTo>
                  <a:pt x="2937959" y="705920"/>
                  <a:pt x="2941212" y="697143"/>
                  <a:pt x="2987040" y="687977"/>
                </a:cubicBezTo>
                <a:cubicBezTo>
                  <a:pt x="3001554" y="685074"/>
                  <a:pt x="3016405" y="683521"/>
                  <a:pt x="3030582" y="679268"/>
                </a:cubicBezTo>
                <a:cubicBezTo>
                  <a:pt x="3045555" y="674776"/>
                  <a:pt x="3059488" y="667340"/>
                  <a:pt x="3074125" y="661851"/>
                </a:cubicBezTo>
                <a:cubicBezTo>
                  <a:pt x="3082720" y="658628"/>
                  <a:pt x="3091814" y="656759"/>
                  <a:pt x="3100251" y="653143"/>
                </a:cubicBezTo>
                <a:cubicBezTo>
                  <a:pt x="3112183" y="648029"/>
                  <a:pt x="3123032" y="640547"/>
                  <a:pt x="3135085" y="635726"/>
                </a:cubicBezTo>
                <a:cubicBezTo>
                  <a:pt x="3152131" y="628907"/>
                  <a:pt x="3169526" y="622761"/>
                  <a:pt x="3187337" y="618308"/>
                </a:cubicBezTo>
                <a:cubicBezTo>
                  <a:pt x="3205019" y="613888"/>
                  <a:pt x="3230802" y="608389"/>
                  <a:pt x="3248297" y="600891"/>
                </a:cubicBezTo>
                <a:cubicBezTo>
                  <a:pt x="3355154" y="555095"/>
                  <a:pt x="3221810" y="609782"/>
                  <a:pt x="3309257" y="566057"/>
                </a:cubicBezTo>
                <a:cubicBezTo>
                  <a:pt x="3368516" y="536427"/>
                  <a:pt x="3297730" y="585234"/>
                  <a:pt x="3370217" y="539931"/>
                </a:cubicBezTo>
                <a:cubicBezTo>
                  <a:pt x="3382525" y="532239"/>
                  <a:pt x="3393161" y="522129"/>
                  <a:pt x="3405051" y="513806"/>
                </a:cubicBezTo>
                <a:cubicBezTo>
                  <a:pt x="3422200" y="501802"/>
                  <a:pt x="3442500" y="493772"/>
                  <a:pt x="3457302" y="478971"/>
                </a:cubicBezTo>
                <a:cubicBezTo>
                  <a:pt x="3466011" y="470263"/>
                  <a:pt x="3475544" y="462307"/>
                  <a:pt x="3483428" y="452846"/>
                </a:cubicBezTo>
                <a:cubicBezTo>
                  <a:pt x="3490129" y="444805"/>
                  <a:pt x="3492968" y="433612"/>
                  <a:pt x="3500845" y="426720"/>
                </a:cubicBezTo>
                <a:cubicBezTo>
                  <a:pt x="3516599" y="412936"/>
                  <a:pt x="3538296" y="406688"/>
                  <a:pt x="3553097" y="391886"/>
                </a:cubicBezTo>
                <a:cubicBezTo>
                  <a:pt x="3558903" y="386080"/>
                  <a:pt x="3565385" y="380879"/>
                  <a:pt x="3570514" y="374468"/>
                </a:cubicBezTo>
                <a:cubicBezTo>
                  <a:pt x="3577052" y="366295"/>
                  <a:pt x="3579891" y="355043"/>
                  <a:pt x="3587931" y="348343"/>
                </a:cubicBezTo>
                <a:cubicBezTo>
                  <a:pt x="3597904" y="340032"/>
                  <a:pt x="3611154" y="336732"/>
                  <a:pt x="3622765" y="330926"/>
                </a:cubicBezTo>
                <a:cubicBezTo>
                  <a:pt x="3614057" y="328023"/>
                  <a:pt x="3605819" y="322217"/>
                  <a:pt x="3596640" y="322217"/>
                </a:cubicBezTo>
                <a:cubicBezTo>
                  <a:pt x="3585356" y="322217"/>
                  <a:pt x="3463903" y="337720"/>
                  <a:pt x="3448594" y="339634"/>
                </a:cubicBezTo>
                <a:cubicBezTo>
                  <a:pt x="3499431" y="373525"/>
                  <a:pt x="3447696" y="348343"/>
                  <a:pt x="3509554" y="348343"/>
                </a:cubicBezTo>
                <a:cubicBezTo>
                  <a:pt x="3541617" y="348343"/>
                  <a:pt x="3573417" y="354148"/>
                  <a:pt x="3605348" y="357051"/>
                </a:cubicBezTo>
                <a:cubicBezTo>
                  <a:pt x="3608251" y="371565"/>
                  <a:pt x="3610467" y="386234"/>
                  <a:pt x="3614057" y="400594"/>
                </a:cubicBezTo>
                <a:cubicBezTo>
                  <a:pt x="3619439" y="422121"/>
                  <a:pt x="3622463" y="426116"/>
                  <a:pt x="3631474" y="444137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963556" y="3001491"/>
            <a:ext cx="1659300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LFS restart area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5401979" y="3001318"/>
            <a:ext cx="1415131" cy="36933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Logging Area</a:t>
            </a:r>
          </a:p>
        </p:txBody>
      </p:sp>
      <p:cxnSp>
        <p:nvCxnSpPr>
          <p:cNvPr id="28" name="Straight Connector 27"/>
          <p:cNvCxnSpPr/>
          <p:nvPr/>
        </p:nvCxnSpPr>
        <p:spPr>
          <a:xfrm>
            <a:off x="2693615" y="2847747"/>
            <a:ext cx="0" cy="687975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9" name="Picture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98911" y="2444511"/>
            <a:ext cx="4093476" cy="877768"/>
          </a:xfrm>
          <a:prstGeom prst="rect">
            <a:avLst/>
          </a:prstGeom>
          <a:solidFill>
            <a:srgbClr val="5F4A7A"/>
          </a:solidFill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E94A8183-E0F7-4B1E-A7A2-7E258A5B244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74915" y="5041915"/>
            <a:ext cx="4214225" cy="1478408"/>
          </a:xfrm>
          <a:prstGeom prst="rect">
            <a:avLst/>
          </a:prstGeom>
        </p:spPr>
      </p:pic>
      <p:sp>
        <p:nvSpPr>
          <p:cNvPr id="31" name="TextBox 30">
            <a:extLst>
              <a:ext uri="{FF2B5EF4-FFF2-40B4-BE49-F238E27FC236}">
                <a16:creationId xmlns:a16="http://schemas.microsoft.com/office/drawing/2014/main" id="{8BA0C925-E975-45C4-91E9-6B8ED3DCC76D}"/>
              </a:ext>
            </a:extLst>
          </p:cNvPr>
          <p:cNvSpPr txBox="1"/>
          <p:nvPr/>
        </p:nvSpPr>
        <p:spPr>
          <a:xfrm>
            <a:off x="5119654" y="5577492"/>
            <a:ext cx="185070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Can be resized 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91F606FE-9665-4398-B4B2-48E94166F494}"/>
              </a:ext>
            </a:extLst>
          </p:cNvPr>
          <p:cNvCxnSpPr/>
          <p:nvPr/>
        </p:nvCxnSpPr>
        <p:spPr>
          <a:xfrm flipV="1">
            <a:off x="6730038" y="5633884"/>
            <a:ext cx="944877" cy="14723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4" name="TextBox 3">
            <a:extLst>
              <a:ext uri="{FF2B5EF4-FFF2-40B4-BE49-F238E27FC236}">
                <a16:creationId xmlns:a16="http://schemas.microsoft.com/office/drawing/2014/main" id="{AEDAE4C5-70C7-4568-BDE8-0AF3E1A8652D}"/>
              </a:ext>
            </a:extLst>
          </p:cNvPr>
          <p:cNvSpPr txBox="1"/>
          <p:nvPr/>
        </p:nvSpPr>
        <p:spPr>
          <a:xfrm>
            <a:off x="8546072" y="1687470"/>
            <a:ext cx="12870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7030A0"/>
                </a:solidFill>
              </a:rPr>
              <a:t>delete a file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9C3AECC6-AE9B-46E5-B8CC-A9B7B425DBA5}"/>
              </a:ext>
            </a:extLst>
          </p:cNvPr>
          <p:cNvCxnSpPr>
            <a:cxnSpLocks/>
            <a:stCxn id="4" idx="2"/>
          </p:cNvCxnSpPr>
          <p:nvPr/>
        </p:nvCxnSpPr>
        <p:spPr>
          <a:xfrm flipH="1">
            <a:off x="8686800" y="2056802"/>
            <a:ext cx="502782" cy="42334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9006C04F-C99A-4264-9A63-E09E3CA4965D}"/>
              </a:ext>
            </a:extLst>
          </p:cNvPr>
          <p:cNvCxnSpPr>
            <a:stCxn id="4" idx="2"/>
          </p:cNvCxnSpPr>
          <p:nvPr/>
        </p:nvCxnSpPr>
        <p:spPr>
          <a:xfrm>
            <a:off x="9189582" y="2056802"/>
            <a:ext cx="524160" cy="42524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0170933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DDD846-7490-4BD4-A7BF-4EF9E27C8B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3834" y="1064869"/>
            <a:ext cx="6866215" cy="483149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CC2744DC-F326-42B8-ADC2-2AC09A73B032}"/>
              </a:ext>
            </a:extLst>
          </p:cNvPr>
          <p:cNvSpPr txBox="1"/>
          <p:nvPr/>
        </p:nvSpPr>
        <p:spPr>
          <a:xfrm>
            <a:off x="4117897" y="6342970"/>
            <a:ext cx="4480412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File System Forensic Analysis 1st Edition</a:t>
            </a:r>
            <a:endParaRPr lang="en-US" sz="1600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0E516ADC-2932-4B56-93EC-984DF780A5A4}"/>
              </a:ext>
            </a:extLst>
          </p:cNvPr>
          <p:cNvSpPr txBox="1"/>
          <p:nvPr/>
        </p:nvSpPr>
        <p:spPr>
          <a:xfrm>
            <a:off x="1263834" y="295101"/>
            <a:ext cx="8107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dirty="0"/>
              <a:t>An example </a:t>
            </a:r>
            <a:r>
              <a:rPr lang="en-GB" i="1" dirty="0">
                <a:solidFill>
                  <a:srgbClr val="7030A0"/>
                </a:solidFill>
              </a:rPr>
              <a:t>$</a:t>
            </a:r>
            <a:r>
              <a:rPr lang="en-GB" i="1" dirty="0" err="1">
                <a:solidFill>
                  <a:srgbClr val="7030A0"/>
                </a:solidFill>
              </a:rPr>
              <a:t>LogFile</a:t>
            </a:r>
            <a:r>
              <a:rPr lang="en-GB" i="1" dirty="0">
                <a:solidFill>
                  <a:srgbClr val="7030A0"/>
                </a:solidFill>
              </a:rPr>
              <a:t> </a:t>
            </a:r>
            <a:r>
              <a:rPr lang="en-GB" dirty="0"/>
              <a:t>with two transactions after the last checkpoint record. One</a:t>
            </a:r>
          </a:p>
          <a:p>
            <a:r>
              <a:rPr lang="en-GB" dirty="0"/>
              <a:t>of the transactions did not commit.</a:t>
            </a:r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45CBD3B-6709-4B37-8D91-F2C2E80D4A99}"/>
              </a:ext>
            </a:extLst>
          </p:cNvPr>
          <p:cNvSpPr txBox="1"/>
          <p:nvPr/>
        </p:nvSpPr>
        <p:spPr>
          <a:xfrm>
            <a:off x="8130049" y="2247883"/>
            <a:ext cx="3572796" cy="28315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In case of any unexpected system shutdown, OS checks $</a:t>
            </a:r>
            <a:r>
              <a:rPr lang="en-GB" sz="1600" i="1" dirty="0" err="1">
                <a:solidFill>
                  <a:srgbClr val="7030A0"/>
                </a:solidFill>
              </a:rPr>
              <a:t>LogFile</a:t>
            </a:r>
            <a:r>
              <a:rPr lang="en-GB" sz="1600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Transaction 1 </a:t>
            </a:r>
            <a:r>
              <a:rPr lang="en-GB" sz="1600" dirty="0">
                <a:solidFill>
                  <a:schemeClr val="accent1"/>
                </a:solidFill>
              </a:rPr>
              <a:t>has</a:t>
            </a:r>
            <a:r>
              <a:rPr lang="en-GB" sz="1600" dirty="0"/>
              <a:t> a commit record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we use the </a:t>
            </a:r>
            <a:r>
              <a:rPr lang="en-GB" sz="1600" dirty="0">
                <a:solidFill>
                  <a:schemeClr val="accent1"/>
                </a:solidFill>
              </a:rPr>
              <a:t>'redo</a:t>
            </a:r>
            <a:r>
              <a:rPr lang="en-GB" sz="1600" dirty="0"/>
              <a:t>' to ensure that the disk is correct.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1600" dirty="0"/>
              <a:t>Transaction 2 does </a:t>
            </a:r>
            <a:r>
              <a:rPr lang="en-GB" sz="1600" dirty="0">
                <a:solidFill>
                  <a:srgbClr val="FF0000"/>
                </a:solidFill>
              </a:rPr>
              <a:t>not</a:t>
            </a:r>
            <a:r>
              <a:rPr lang="en-GB" sz="1600" dirty="0"/>
              <a:t> have a commit record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we use the </a:t>
            </a:r>
            <a:r>
              <a:rPr lang="en-GB" sz="1600" dirty="0">
                <a:solidFill>
                  <a:srgbClr val="FF0000"/>
                </a:solidFill>
              </a:rPr>
              <a:t>'undo</a:t>
            </a:r>
            <a:r>
              <a:rPr lang="en-GB" sz="1600" dirty="0"/>
              <a:t>' to ensure that none of the proposed changes exist.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1600" dirty="0"/>
              <a:t>void a corrupted state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12397083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2" y="609600"/>
            <a:ext cx="5217538" cy="1320800"/>
          </a:xfrm>
        </p:spPr>
        <p:txBody>
          <a:bodyPr>
            <a:normAutofit/>
          </a:bodyPr>
          <a:lstStyle/>
          <a:p>
            <a:r>
              <a:rPr lang="en-US" dirty="0"/>
              <a:t>Two options for burning CD-R?</a:t>
            </a:r>
          </a:p>
        </p:txBody>
      </p:sp>
      <p:sp>
        <p:nvSpPr>
          <p:cNvPr id="2057" name="Isosceles Triangle 8">
            <a:extLst>
              <a:ext uri="{FF2B5EF4-FFF2-40B4-BE49-F238E27FC236}">
                <a16:creationId xmlns:a16="http://schemas.microsoft.com/office/drawing/2014/main" id="{F19F8C88-9B7E-4596-8D09-DF90F41CA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1"/>
            <a:ext cx="476655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683263" y="2160589"/>
            <a:ext cx="5211607" cy="3880773"/>
          </a:xfrm>
        </p:spPr>
        <p:txBody>
          <a:bodyPr>
            <a:normAutofit/>
          </a:bodyPr>
          <a:lstStyle/>
          <a:p>
            <a:r>
              <a:rPr lang="en-US" dirty="0"/>
              <a:t>(Type 1) Like a USB flash drive: allows to write and erase files to the disc on-the-fly using </a:t>
            </a:r>
            <a:r>
              <a:rPr lang="en-US"/>
              <a:t>a live file system </a:t>
            </a:r>
            <a:r>
              <a:rPr lang="en-US" dirty="0"/>
              <a:t>without ever having to finalize or “master” the disc.</a:t>
            </a:r>
          </a:p>
          <a:p>
            <a:r>
              <a:rPr lang="en-US" dirty="0"/>
              <a:t>(Type 2) With a CD/DVD player: file are temporarily copied to a </a:t>
            </a:r>
            <a:r>
              <a:rPr lang="en-US"/>
              <a:t>staging area </a:t>
            </a:r>
            <a:r>
              <a:rPr lang="en-US" dirty="0"/>
              <a:t>on your hard disk first, then they are written to the disc all at once when you select “Burn” in File Explorer.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5800" b="2"/>
          <a:stretch/>
        </p:blipFill>
        <p:spPr>
          <a:xfrm>
            <a:off x="6128465" y="609600"/>
            <a:ext cx="3145536" cy="1702963"/>
          </a:xfrm>
          <a:prstGeom prst="rect">
            <a:avLst/>
          </a:prstGeom>
        </p:spPr>
      </p:pic>
      <p:pic>
        <p:nvPicPr>
          <p:cNvPr id="2052" name="Picture 4" descr="Copying files to a mastered disc in Windows 10.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" b="2892"/>
          <a:stretch/>
        </p:blipFill>
        <p:spPr bwMode="auto">
          <a:xfrm>
            <a:off x="6128465" y="2473716"/>
            <a:ext cx="3145536" cy="1702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opying files to a live file system disc in Windows 10.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50" r="2539" b="-5"/>
          <a:stretch/>
        </p:blipFill>
        <p:spPr bwMode="auto">
          <a:xfrm>
            <a:off x="6128465" y="4337831"/>
            <a:ext cx="3145536" cy="17035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5242850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The workflow when error recovery is executed</a:t>
            </a:r>
          </a:p>
        </p:txBody>
      </p:sp>
      <p:sp>
        <p:nvSpPr>
          <p:cNvPr id="5" name="Rectangle 4"/>
          <p:cNvSpPr/>
          <p:nvPr/>
        </p:nvSpPr>
        <p:spPr>
          <a:xfrm>
            <a:off x="821725" y="2972917"/>
            <a:ext cx="1567543" cy="65314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LSN (102)</a:t>
            </a:r>
          </a:p>
        </p:txBody>
      </p:sp>
      <p:sp>
        <p:nvSpPr>
          <p:cNvPr id="6" name="Rectangle 5"/>
          <p:cNvSpPr/>
          <p:nvPr/>
        </p:nvSpPr>
        <p:spPr>
          <a:xfrm>
            <a:off x="821724" y="3626060"/>
            <a:ext cx="1567544" cy="65314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Previous LSN</a:t>
            </a:r>
          </a:p>
        </p:txBody>
      </p:sp>
      <p:sp>
        <p:nvSpPr>
          <p:cNvPr id="7" name="Rectangle 6"/>
          <p:cNvSpPr/>
          <p:nvPr/>
        </p:nvSpPr>
        <p:spPr>
          <a:xfrm>
            <a:off x="821724" y="4279203"/>
            <a:ext cx="1567544" cy="65314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Redo Data</a:t>
            </a:r>
          </a:p>
        </p:txBody>
      </p:sp>
      <p:sp>
        <p:nvSpPr>
          <p:cNvPr id="8" name="Rectangle 7"/>
          <p:cNvSpPr/>
          <p:nvPr/>
        </p:nvSpPr>
        <p:spPr>
          <a:xfrm>
            <a:off x="821724" y="4932346"/>
            <a:ext cx="1567544" cy="653143"/>
          </a:xfrm>
          <a:prstGeom prst="rect">
            <a:avLst/>
          </a:prstGeom>
          <a:solidFill>
            <a:schemeClr val="accent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Undo Data</a:t>
            </a:r>
          </a:p>
        </p:txBody>
      </p:sp>
      <p:sp>
        <p:nvSpPr>
          <p:cNvPr id="9" name="Rectangle 8"/>
          <p:cNvSpPr/>
          <p:nvPr/>
        </p:nvSpPr>
        <p:spPr>
          <a:xfrm>
            <a:off x="2776799" y="2972917"/>
            <a:ext cx="1567543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LSN(103)</a:t>
            </a:r>
          </a:p>
        </p:txBody>
      </p:sp>
      <p:sp>
        <p:nvSpPr>
          <p:cNvPr id="10" name="Rectangle 9"/>
          <p:cNvSpPr/>
          <p:nvPr/>
        </p:nvSpPr>
        <p:spPr>
          <a:xfrm>
            <a:off x="2776798" y="3626060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Previous LSN</a:t>
            </a:r>
          </a:p>
        </p:txBody>
      </p:sp>
      <p:sp>
        <p:nvSpPr>
          <p:cNvPr id="11" name="Rectangle 10"/>
          <p:cNvSpPr/>
          <p:nvPr/>
        </p:nvSpPr>
        <p:spPr>
          <a:xfrm>
            <a:off x="2776798" y="4279203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Redo Data</a:t>
            </a:r>
          </a:p>
        </p:txBody>
      </p:sp>
      <p:sp>
        <p:nvSpPr>
          <p:cNvPr id="12" name="Rectangle 11"/>
          <p:cNvSpPr/>
          <p:nvPr/>
        </p:nvSpPr>
        <p:spPr>
          <a:xfrm>
            <a:off x="2776798" y="4932346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Undo Data</a:t>
            </a:r>
          </a:p>
        </p:txBody>
      </p:sp>
      <p:sp>
        <p:nvSpPr>
          <p:cNvPr id="13" name="Rectangle 12"/>
          <p:cNvSpPr/>
          <p:nvPr/>
        </p:nvSpPr>
        <p:spPr>
          <a:xfrm>
            <a:off x="4797187" y="2972917"/>
            <a:ext cx="1567543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LSN (104)</a:t>
            </a:r>
          </a:p>
        </p:txBody>
      </p:sp>
      <p:sp>
        <p:nvSpPr>
          <p:cNvPr id="14" name="Rectangle 13"/>
          <p:cNvSpPr/>
          <p:nvPr/>
        </p:nvSpPr>
        <p:spPr>
          <a:xfrm>
            <a:off x="4797186" y="3626060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Previous LSN</a:t>
            </a:r>
          </a:p>
        </p:txBody>
      </p:sp>
      <p:sp>
        <p:nvSpPr>
          <p:cNvPr id="15" name="Rectangle 14"/>
          <p:cNvSpPr/>
          <p:nvPr/>
        </p:nvSpPr>
        <p:spPr>
          <a:xfrm>
            <a:off x="4797186" y="4279203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Redo Data</a:t>
            </a:r>
          </a:p>
        </p:txBody>
      </p:sp>
      <p:sp>
        <p:nvSpPr>
          <p:cNvPr id="16" name="Rectangle 15"/>
          <p:cNvSpPr/>
          <p:nvPr/>
        </p:nvSpPr>
        <p:spPr>
          <a:xfrm>
            <a:off x="4797186" y="4932346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Undo Data</a:t>
            </a:r>
          </a:p>
        </p:txBody>
      </p:sp>
      <p:sp>
        <p:nvSpPr>
          <p:cNvPr id="18" name="Rectangle 17"/>
          <p:cNvSpPr/>
          <p:nvPr/>
        </p:nvSpPr>
        <p:spPr>
          <a:xfrm>
            <a:off x="8589770" y="2972917"/>
            <a:ext cx="1567543" cy="6531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LSN (117)</a:t>
            </a:r>
          </a:p>
        </p:txBody>
      </p:sp>
      <p:sp>
        <p:nvSpPr>
          <p:cNvPr id="19" name="Rectangle 18"/>
          <p:cNvSpPr/>
          <p:nvPr/>
        </p:nvSpPr>
        <p:spPr>
          <a:xfrm>
            <a:off x="8589769" y="3626060"/>
            <a:ext cx="1567544" cy="6531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Previous LSN</a:t>
            </a:r>
          </a:p>
        </p:txBody>
      </p:sp>
      <p:sp>
        <p:nvSpPr>
          <p:cNvPr id="20" name="Rectangle 19"/>
          <p:cNvSpPr/>
          <p:nvPr/>
        </p:nvSpPr>
        <p:spPr>
          <a:xfrm>
            <a:off x="8589769" y="4279203"/>
            <a:ext cx="1567544" cy="6531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Redo Data</a:t>
            </a:r>
          </a:p>
        </p:txBody>
      </p:sp>
      <p:sp>
        <p:nvSpPr>
          <p:cNvPr id="21" name="Rectangle 20"/>
          <p:cNvSpPr/>
          <p:nvPr/>
        </p:nvSpPr>
        <p:spPr>
          <a:xfrm>
            <a:off x="8589769" y="4932346"/>
            <a:ext cx="1567544" cy="653143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Undo Data</a:t>
            </a:r>
          </a:p>
        </p:txBody>
      </p:sp>
      <p:sp>
        <p:nvSpPr>
          <p:cNvPr id="22" name="Rectangle 21"/>
          <p:cNvSpPr/>
          <p:nvPr/>
        </p:nvSpPr>
        <p:spPr>
          <a:xfrm>
            <a:off x="921489" y="2270367"/>
            <a:ext cx="13680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Check Point Record</a:t>
            </a:r>
          </a:p>
        </p:txBody>
      </p:sp>
      <p:sp>
        <p:nvSpPr>
          <p:cNvPr id="23" name="Rectangle 22"/>
          <p:cNvSpPr/>
          <p:nvPr/>
        </p:nvSpPr>
        <p:spPr>
          <a:xfrm>
            <a:off x="4859071" y="2242623"/>
            <a:ext cx="1287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Update Record</a:t>
            </a:r>
          </a:p>
        </p:txBody>
      </p:sp>
      <p:sp>
        <p:nvSpPr>
          <p:cNvPr id="24" name="Rectangle 23"/>
          <p:cNvSpPr/>
          <p:nvPr/>
        </p:nvSpPr>
        <p:spPr>
          <a:xfrm>
            <a:off x="2917060" y="2270366"/>
            <a:ext cx="1287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Update Record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618997" y="2249435"/>
            <a:ext cx="1287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Commit Record</a:t>
            </a:r>
          </a:p>
        </p:txBody>
      </p:sp>
      <p:cxnSp>
        <p:nvCxnSpPr>
          <p:cNvPr id="28" name="Elbow Connector 27"/>
          <p:cNvCxnSpPr>
            <a:stCxn id="10" idx="1"/>
            <a:endCxn id="5" idx="3"/>
          </p:cNvCxnSpPr>
          <p:nvPr/>
        </p:nvCxnSpPr>
        <p:spPr>
          <a:xfrm rot="10800000">
            <a:off x="2389268" y="3299490"/>
            <a:ext cx="387530" cy="653143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Elbow Connector 28"/>
          <p:cNvCxnSpPr/>
          <p:nvPr/>
        </p:nvCxnSpPr>
        <p:spPr>
          <a:xfrm rot="10800000">
            <a:off x="4402037" y="3393104"/>
            <a:ext cx="387530" cy="653143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Rectangle 35"/>
          <p:cNvSpPr/>
          <p:nvPr/>
        </p:nvSpPr>
        <p:spPr>
          <a:xfrm>
            <a:off x="6685751" y="2968000"/>
            <a:ext cx="1567543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37" name="Rectangle 36"/>
          <p:cNvSpPr/>
          <p:nvPr/>
        </p:nvSpPr>
        <p:spPr>
          <a:xfrm>
            <a:off x="6685750" y="3621143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38" name="Rectangle 37"/>
          <p:cNvSpPr/>
          <p:nvPr/>
        </p:nvSpPr>
        <p:spPr>
          <a:xfrm>
            <a:off x="6685750" y="4274286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39" name="Rectangle 38"/>
          <p:cNvSpPr/>
          <p:nvPr/>
        </p:nvSpPr>
        <p:spPr>
          <a:xfrm>
            <a:off x="6685750" y="4927429"/>
            <a:ext cx="1567544" cy="653143"/>
          </a:xfrm>
          <a:prstGeom prst="rect">
            <a:avLst/>
          </a:prstGeom>
          <a:solidFill>
            <a:srgbClr val="7030A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accent2"/>
                </a:solidFill>
              </a:rPr>
              <a:t>…</a:t>
            </a:r>
          </a:p>
        </p:txBody>
      </p:sp>
      <p:sp>
        <p:nvSpPr>
          <p:cNvPr id="40" name="Rectangle 39"/>
          <p:cNvSpPr/>
          <p:nvPr/>
        </p:nvSpPr>
        <p:spPr>
          <a:xfrm>
            <a:off x="6747635" y="2237706"/>
            <a:ext cx="128702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dirty="0"/>
              <a:t>Update Record</a:t>
            </a:r>
          </a:p>
        </p:txBody>
      </p:sp>
      <p:cxnSp>
        <p:nvCxnSpPr>
          <p:cNvPr id="41" name="Elbow Connector 40"/>
          <p:cNvCxnSpPr/>
          <p:nvPr/>
        </p:nvCxnSpPr>
        <p:spPr>
          <a:xfrm rot="10800000">
            <a:off x="6294846" y="3378534"/>
            <a:ext cx="387530" cy="653143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Elbow Connector 41"/>
          <p:cNvCxnSpPr/>
          <p:nvPr/>
        </p:nvCxnSpPr>
        <p:spPr>
          <a:xfrm rot="10800000">
            <a:off x="8233699" y="3393104"/>
            <a:ext cx="387530" cy="653143"/>
          </a:xfrm>
          <a:prstGeom prst="bentConnector3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3" name="Rectangle 42"/>
          <p:cNvSpPr/>
          <p:nvPr/>
        </p:nvSpPr>
        <p:spPr>
          <a:xfrm>
            <a:off x="497330" y="5088545"/>
            <a:ext cx="7909251" cy="586776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id="{5070154F-967D-4503-896B-C5A6FEB54E59}"/>
              </a:ext>
            </a:extLst>
          </p:cNvPr>
          <p:cNvSpPr/>
          <p:nvPr/>
        </p:nvSpPr>
        <p:spPr>
          <a:xfrm>
            <a:off x="497329" y="4343775"/>
            <a:ext cx="10502537" cy="586776"/>
          </a:xfrm>
          <a:prstGeom prst="rect">
            <a:avLst/>
          </a:prstGeom>
          <a:noFill/>
          <a:ln w="38100"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EE5E998F-07BD-438D-93BB-29F59F124E94}"/>
              </a:ext>
            </a:extLst>
          </p:cNvPr>
          <p:cNvSpPr txBox="1"/>
          <p:nvPr/>
        </p:nvSpPr>
        <p:spPr>
          <a:xfrm>
            <a:off x="10385713" y="3367181"/>
            <a:ext cx="1636907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dirty="0"/>
              <a:t>Transaction 1 : if a commit record presents </a:t>
            </a:r>
            <a:endParaRPr lang="en-US" sz="1400" dirty="0"/>
          </a:p>
        </p:txBody>
      </p:sp>
      <p:sp>
        <p:nvSpPr>
          <p:cNvPr id="44" name="TextBox 43">
            <a:extLst>
              <a:ext uri="{FF2B5EF4-FFF2-40B4-BE49-F238E27FC236}">
                <a16:creationId xmlns:a16="http://schemas.microsoft.com/office/drawing/2014/main" id="{E603C5DC-40AF-4424-A82F-ABD237AD0D95}"/>
              </a:ext>
            </a:extLst>
          </p:cNvPr>
          <p:cNvSpPr txBox="1"/>
          <p:nvPr/>
        </p:nvSpPr>
        <p:spPr>
          <a:xfrm>
            <a:off x="5811133" y="6053003"/>
            <a:ext cx="277863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600" dirty="0"/>
              <a:t>Transaction 2: if a commit record is missing </a:t>
            </a:r>
            <a:endParaRPr lang="en-US" sz="1600" dirty="0"/>
          </a:p>
        </p:txBody>
      </p:sp>
      <p:cxnSp>
        <p:nvCxnSpPr>
          <p:cNvPr id="17" name="Straight Arrow Connector 16">
            <a:extLst>
              <a:ext uri="{FF2B5EF4-FFF2-40B4-BE49-F238E27FC236}">
                <a16:creationId xmlns:a16="http://schemas.microsoft.com/office/drawing/2014/main" id="{DBAECC2C-B1F1-4E0E-8F9E-659CD6E8CCF2}"/>
              </a:ext>
            </a:extLst>
          </p:cNvPr>
          <p:cNvCxnSpPr>
            <a:stCxn id="35" idx="2"/>
            <a:endCxn id="33" idx="3"/>
          </p:cNvCxnSpPr>
          <p:nvPr/>
        </p:nvCxnSpPr>
        <p:spPr>
          <a:xfrm flipH="1">
            <a:off x="10999866" y="4105845"/>
            <a:ext cx="204301" cy="53131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59487FE7-355C-4763-978C-90DAB3F3293D}"/>
              </a:ext>
            </a:extLst>
          </p:cNvPr>
          <p:cNvCxnSpPr>
            <a:cxnSpLocks/>
            <a:stCxn id="44" idx="0"/>
          </p:cNvCxnSpPr>
          <p:nvPr/>
        </p:nvCxnSpPr>
        <p:spPr>
          <a:xfrm flipH="1" flipV="1">
            <a:off x="6843252" y="5675321"/>
            <a:ext cx="357199" cy="377682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21753434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E91FC84-D898-48F1-86DA-81C29A65083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5138" y="1554322"/>
            <a:ext cx="3380658" cy="29319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A34E00E-782E-485E-9F6B-AD6E91DC2B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1834" y="1360013"/>
            <a:ext cx="3368332" cy="35664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135E3AC-D145-4C9D-BFC8-837BDBF213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16204" y="1360013"/>
            <a:ext cx="3162574" cy="37950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" name="Group 13">
            <a:extLst>
              <a:ext uri="{FF2B5EF4-FFF2-40B4-BE49-F238E27FC236}">
                <a16:creationId xmlns:a16="http://schemas.microsoft.com/office/drawing/2014/main" id="{D22A682A-4B76-433B-B2AE-3337670EBD80}"/>
              </a:ext>
            </a:extLst>
          </p:cNvPr>
          <p:cNvGrpSpPr/>
          <p:nvPr/>
        </p:nvGrpSpPr>
        <p:grpSpPr>
          <a:xfrm>
            <a:off x="2352210" y="5105055"/>
            <a:ext cx="8040600" cy="991080"/>
            <a:chOff x="2352210" y="5105055"/>
            <a:chExt cx="8040600" cy="99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FFADEC4-AB4F-40F9-84F4-51DAA0B9B149}"/>
                    </a:ext>
                  </a:extLst>
                </p14:cNvPr>
                <p14:cNvContentPartPr/>
                <p14:nvPr/>
              </p14:nvContentPartPr>
              <p14:xfrm>
                <a:off x="2352210" y="5200455"/>
                <a:ext cx="2723040" cy="734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FFADEC4-AB4F-40F9-84F4-51DAA0B9B149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343570" y="5191455"/>
                  <a:ext cx="2740680" cy="75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34FD5DDA-D019-46D4-BEC9-978A9E15E152}"/>
                    </a:ext>
                  </a:extLst>
                </p14:cNvPr>
                <p14:cNvContentPartPr/>
                <p14:nvPr/>
              </p14:nvContentPartPr>
              <p14:xfrm>
                <a:off x="4771410" y="5228175"/>
                <a:ext cx="315720" cy="1432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34FD5DDA-D019-46D4-BEC9-978A9E15E15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762770" y="5219535"/>
                  <a:ext cx="33336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342570D-8873-4F77-97D6-29FFF8E3DFA4}"/>
                    </a:ext>
                  </a:extLst>
                </p14:cNvPr>
                <p14:cNvContentPartPr/>
                <p14:nvPr/>
              </p14:nvContentPartPr>
              <p14:xfrm>
                <a:off x="6714690" y="5105055"/>
                <a:ext cx="3593160" cy="99108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342570D-8873-4F77-97D6-29FFF8E3DFA4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705690" y="5096055"/>
                  <a:ext cx="3610800" cy="10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021ECCD6-3A43-45A3-B2BA-26C86CE3D1CE}"/>
                    </a:ext>
                  </a:extLst>
                </p14:cNvPr>
                <p14:cNvContentPartPr/>
                <p14:nvPr/>
              </p14:nvContentPartPr>
              <p14:xfrm>
                <a:off x="10267530" y="5286495"/>
                <a:ext cx="125280" cy="12672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021ECCD6-3A43-45A3-B2BA-26C86CE3D1CE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258530" y="5277495"/>
                  <a:ext cx="142920" cy="14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92B69EB0-CD56-4468-8A21-FECE043BCFCC}"/>
              </a:ext>
            </a:extLst>
          </p:cNvPr>
          <p:cNvGrpSpPr/>
          <p:nvPr/>
        </p:nvGrpSpPr>
        <p:grpSpPr>
          <a:xfrm>
            <a:off x="2552010" y="362415"/>
            <a:ext cx="7106400" cy="741600"/>
            <a:chOff x="2552010" y="362415"/>
            <a:chExt cx="7106400" cy="74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CE2FBC8-7C2D-4BE4-88CB-C678D4C1DCF8}"/>
                    </a:ext>
                  </a:extLst>
                </p14:cNvPr>
                <p14:cNvContentPartPr/>
                <p14:nvPr/>
              </p14:nvContentPartPr>
              <p14:xfrm>
                <a:off x="6449370" y="362415"/>
                <a:ext cx="3209040" cy="7045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CE2FBC8-7C2D-4BE4-88CB-C678D4C1DCF8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6440730" y="353775"/>
                  <a:ext cx="3226680" cy="72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820CF59-FA63-464E-9E86-95795C6A55EC}"/>
                    </a:ext>
                  </a:extLst>
                </p14:cNvPr>
                <p14:cNvContentPartPr/>
                <p14:nvPr/>
              </p14:nvContentPartPr>
              <p14:xfrm>
                <a:off x="6428850" y="666615"/>
                <a:ext cx="258120" cy="2314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820CF59-FA63-464E-9E86-95795C6A55EC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6420210" y="657615"/>
                  <a:ext cx="2757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8570968-3417-40D6-B39D-2A97B6D65478}"/>
                    </a:ext>
                  </a:extLst>
                </p14:cNvPr>
                <p14:cNvContentPartPr/>
                <p14:nvPr/>
              </p14:nvContentPartPr>
              <p14:xfrm>
                <a:off x="2604930" y="380775"/>
                <a:ext cx="2862360" cy="6966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8570968-3417-40D6-B39D-2A97B6D65478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2595930" y="371775"/>
                  <a:ext cx="2880000" cy="71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E8DA774-4D0C-466C-BDB0-254E726C0495}"/>
                    </a:ext>
                  </a:extLst>
                </p14:cNvPr>
                <p14:cNvContentPartPr/>
                <p14:nvPr/>
              </p14:nvContentPartPr>
              <p14:xfrm>
                <a:off x="2552010" y="799815"/>
                <a:ext cx="280440" cy="3042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E8DA774-4D0C-466C-BDB0-254E726C0495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2543370" y="790815"/>
                  <a:ext cx="298080" cy="321840"/>
                </a:xfrm>
                <a:prstGeom prst="rect">
                  <a:avLst/>
                </a:prstGeom>
              </p:spPr>
            </p:pic>
          </mc:Fallback>
        </mc:AlternateContent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DCD74EB9-8079-4AFF-BB56-CB220E73E80B}"/>
              </a:ext>
            </a:extLst>
          </p:cNvPr>
          <p:cNvSpPr txBox="1"/>
          <p:nvPr/>
        </p:nvSpPr>
        <p:spPr>
          <a:xfrm>
            <a:off x="7019479" y="649456"/>
            <a:ext cx="22317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3. </a:t>
            </a:r>
            <a:r>
              <a:rPr lang="en-US" dirty="0"/>
              <a:t>undo (This is line 3)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361655CD-FF91-4582-AC05-B705C797796B}"/>
              </a:ext>
            </a:extLst>
          </p:cNvPr>
          <p:cNvSpPr txBox="1"/>
          <p:nvPr/>
        </p:nvSpPr>
        <p:spPr>
          <a:xfrm>
            <a:off x="3060469" y="752208"/>
            <a:ext cx="21788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4. </a:t>
            </a:r>
            <a:r>
              <a:rPr lang="en-US" dirty="0"/>
              <a:t>undo (This is line2)</a:t>
            </a:r>
          </a:p>
        </p:txBody>
      </p:sp>
      <p:sp>
        <p:nvSpPr>
          <p:cNvPr id="23" name="Arrow: Right 22">
            <a:extLst>
              <a:ext uri="{FF2B5EF4-FFF2-40B4-BE49-F238E27FC236}">
                <a16:creationId xmlns:a16="http://schemas.microsoft.com/office/drawing/2014/main" id="{817ED980-FD6B-4E7D-84CC-D86722CD35BF}"/>
              </a:ext>
            </a:extLst>
          </p:cNvPr>
          <p:cNvSpPr/>
          <p:nvPr/>
        </p:nvSpPr>
        <p:spPr>
          <a:xfrm>
            <a:off x="3810000" y="3143247"/>
            <a:ext cx="508169" cy="285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Arrow: Right 23">
            <a:extLst>
              <a:ext uri="{FF2B5EF4-FFF2-40B4-BE49-F238E27FC236}">
                <a16:creationId xmlns:a16="http://schemas.microsoft.com/office/drawing/2014/main" id="{5A68741E-9160-4610-8441-2D83E76C5480}"/>
              </a:ext>
            </a:extLst>
          </p:cNvPr>
          <p:cNvSpPr/>
          <p:nvPr/>
        </p:nvSpPr>
        <p:spPr>
          <a:xfrm>
            <a:off x="7881246" y="3089658"/>
            <a:ext cx="508169" cy="28575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DB0F762B-CBB7-40A7-9525-744B9EFDD209}"/>
              </a:ext>
            </a:extLst>
          </p:cNvPr>
          <p:cNvSpPr txBox="1"/>
          <p:nvPr/>
        </p:nvSpPr>
        <p:spPr>
          <a:xfrm>
            <a:off x="2746151" y="5228549"/>
            <a:ext cx="2127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5. </a:t>
            </a:r>
            <a:r>
              <a:rPr lang="en-US" dirty="0"/>
              <a:t>redo (This is line2)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2B520B09-984C-496D-91D9-7AE6023C693B}"/>
              </a:ext>
            </a:extLst>
          </p:cNvPr>
          <p:cNvSpPr txBox="1"/>
          <p:nvPr/>
        </p:nvSpPr>
        <p:spPr>
          <a:xfrm>
            <a:off x="8317942" y="5453765"/>
            <a:ext cx="2180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6. </a:t>
            </a:r>
            <a:r>
              <a:rPr lang="en-US" dirty="0"/>
              <a:t>redo (This is line 3)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4BB7098-825B-45A2-96B5-35A9A2BBEE8B}"/>
              </a:ext>
            </a:extLst>
          </p:cNvPr>
          <p:cNvSpPr txBox="1"/>
          <p:nvPr/>
        </p:nvSpPr>
        <p:spPr>
          <a:xfrm>
            <a:off x="3823311" y="2803147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552AC24-B05E-41C7-9C44-5CD8528590FC}"/>
              </a:ext>
            </a:extLst>
          </p:cNvPr>
          <p:cNvSpPr txBox="1"/>
          <p:nvPr/>
        </p:nvSpPr>
        <p:spPr>
          <a:xfrm>
            <a:off x="7873831" y="2732464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2F3B983-C4C8-4048-8472-8D46B32E447E}"/>
              </a:ext>
            </a:extLst>
          </p:cNvPr>
          <p:cNvSpPr txBox="1"/>
          <p:nvPr/>
        </p:nvSpPr>
        <p:spPr>
          <a:xfrm>
            <a:off x="4172506" y="6163984"/>
            <a:ext cx="433876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/>
              <a:t>Undo Data : the data before modification</a:t>
            </a:r>
          </a:p>
          <a:p>
            <a:r>
              <a:rPr lang="en-US" dirty="0"/>
              <a:t>Redo Data : the data after modification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3F718F10-F7F6-4E2F-9C8B-4069E60ED9B3}"/>
              </a:ext>
            </a:extLst>
          </p:cNvPr>
          <p:cNvSpPr txBox="1"/>
          <p:nvPr/>
        </p:nvSpPr>
        <p:spPr>
          <a:xfrm>
            <a:off x="3152190" y="3427487"/>
            <a:ext cx="1767840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dirty="0"/>
              <a:t>Update Resident Value”</a:t>
            </a:r>
          </a:p>
        </p:txBody>
      </p:sp>
    </p:spTree>
    <p:extLst>
      <p:ext uri="{BB962C8B-B14F-4D97-AF65-F5344CB8AC3E}">
        <p14:creationId xmlns:p14="http://schemas.microsoft.com/office/powerpoint/2010/main" val="47004563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Creation </a:t>
            </a:r>
            <a:r>
              <a:rPr lang="en-US" i="1" dirty="0">
                <a:solidFill>
                  <a:srgbClr val="FF0000"/>
                </a:solidFill>
              </a:rPr>
              <a:t>testfile01.txt</a:t>
            </a:r>
            <a:r>
              <a:rPr lang="en-US" dirty="0"/>
              <a:t> records</a:t>
            </a:r>
          </a:p>
        </p:txBody>
      </p:sp>
      <p:sp>
        <p:nvSpPr>
          <p:cNvPr id="4" name="Rectangle 3"/>
          <p:cNvSpPr/>
          <p:nvPr/>
        </p:nvSpPr>
        <p:spPr>
          <a:xfrm>
            <a:off x="6238102" y="6516130"/>
            <a:ext cx="387796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200" dirty="0"/>
              <a:t>Credits:  David Cowen, Matthew Seyer, G-C Partners, LLC /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9483" y="1617425"/>
            <a:ext cx="11629128" cy="4427604"/>
          </a:xfrm>
          <a:prstGeom prst="rect">
            <a:avLst/>
          </a:prstGeom>
        </p:spPr>
      </p:pic>
      <p:sp>
        <p:nvSpPr>
          <p:cNvPr id="8" name="Freeform 7"/>
          <p:cNvSpPr/>
          <p:nvPr/>
        </p:nvSpPr>
        <p:spPr>
          <a:xfrm>
            <a:off x="329483" y="2685535"/>
            <a:ext cx="387209" cy="487838"/>
          </a:xfrm>
          <a:custGeom>
            <a:avLst/>
            <a:gdLst>
              <a:gd name="connsiteX0" fmla="*/ 387209 w 387209"/>
              <a:gd name="connsiteY0" fmla="*/ 0 h 487838"/>
              <a:gd name="connsiteX1" fmla="*/ 304831 w 387209"/>
              <a:gd name="connsiteY1" fmla="*/ 16476 h 487838"/>
              <a:gd name="connsiteX2" fmla="*/ 255403 w 387209"/>
              <a:gd name="connsiteY2" fmla="*/ 41189 h 487838"/>
              <a:gd name="connsiteX3" fmla="*/ 238928 w 387209"/>
              <a:gd name="connsiteY3" fmla="*/ 65903 h 487838"/>
              <a:gd name="connsiteX4" fmla="*/ 214214 w 387209"/>
              <a:gd name="connsiteY4" fmla="*/ 74141 h 487838"/>
              <a:gd name="connsiteX5" fmla="*/ 205976 w 387209"/>
              <a:gd name="connsiteY5" fmla="*/ 98854 h 487838"/>
              <a:gd name="connsiteX6" fmla="*/ 181263 w 387209"/>
              <a:gd name="connsiteY6" fmla="*/ 115330 h 487838"/>
              <a:gd name="connsiteX7" fmla="*/ 131836 w 387209"/>
              <a:gd name="connsiteY7" fmla="*/ 164757 h 487838"/>
              <a:gd name="connsiteX8" fmla="*/ 90647 w 387209"/>
              <a:gd name="connsiteY8" fmla="*/ 214184 h 487838"/>
              <a:gd name="connsiteX9" fmla="*/ 82409 w 387209"/>
              <a:gd name="connsiteY9" fmla="*/ 238897 h 487838"/>
              <a:gd name="connsiteX10" fmla="*/ 57695 w 387209"/>
              <a:gd name="connsiteY10" fmla="*/ 329514 h 487838"/>
              <a:gd name="connsiteX11" fmla="*/ 65933 w 387209"/>
              <a:gd name="connsiteY11" fmla="*/ 428368 h 487838"/>
              <a:gd name="connsiteX12" fmla="*/ 74171 w 387209"/>
              <a:gd name="connsiteY12" fmla="*/ 486033 h 487838"/>
              <a:gd name="connsiteX13" fmla="*/ 98885 w 387209"/>
              <a:gd name="connsiteY13" fmla="*/ 469557 h 487838"/>
              <a:gd name="connsiteX14" fmla="*/ 131836 w 387209"/>
              <a:gd name="connsiteY14" fmla="*/ 453081 h 487838"/>
              <a:gd name="connsiteX15" fmla="*/ 107122 w 387209"/>
              <a:gd name="connsiteY15" fmla="*/ 444843 h 487838"/>
              <a:gd name="connsiteX16" fmla="*/ 57695 w 387209"/>
              <a:gd name="connsiteY16" fmla="*/ 477795 h 487838"/>
              <a:gd name="connsiteX17" fmla="*/ 16506 w 387209"/>
              <a:gd name="connsiteY17" fmla="*/ 411892 h 487838"/>
              <a:gd name="connsiteX18" fmla="*/ 31 w 387209"/>
              <a:gd name="connsiteY18" fmla="*/ 378941 h 48783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</a:cxnLst>
            <a:rect l="l" t="t" r="r" b="b"/>
            <a:pathLst>
              <a:path w="387209" h="487838">
                <a:moveTo>
                  <a:pt x="387209" y="0"/>
                </a:moveTo>
                <a:cubicBezTo>
                  <a:pt x="365954" y="3037"/>
                  <a:pt x="327838" y="4973"/>
                  <a:pt x="304831" y="16476"/>
                </a:cubicBezTo>
                <a:cubicBezTo>
                  <a:pt x="240956" y="48413"/>
                  <a:pt x="317519" y="20484"/>
                  <a:pt x="255403" y="41189"/>
                </a:cubicBezTo>
                <a:cubicBezTo>
                  <a:pt x="249911" y="49427"/>
                  <a:pt x="246659" y="59718"/>
                  <a:pt x="238928" y="65903"/>
                </a:cubicBezTo>
                <a:cubicBezTo>
                  <a:pt x="232147" y="71328"/>
                  <a:pt x="220354" y="68001"/>
                  <a:pt x="214214" y="74141"/>
                </a:cubicBezTo>
                <a:cubicBezTo>
                  <a:pt x="208074" y="80281"/>
                  <a:pt x="211400" y="92073"/>
                  <a:pt x="205976" y="98854"/>
                </a:cubicBezTo>
                <a:cubicBezTo>
                  <a:pt x="199791" y="106585"/>
                  <a:pt x="188663" y="108752"/>
                  <a:pt x="181263" y="115330"/>
                </a:cubicBezTo>
                <a:cubicBezTo>
                  <a:pt x="163848" y="130810"/>
                  <a:pt x="144761" y="145370"/>
                  <a:pt x="131836" y="164757"/>
                </a:cubicBezTo>
                <a:cubicBezTo>
                  <a:pt x="108898" y="199163"/>
                  <a:pt x="122361" y="182469"/>
                  <a:pt x="90647" y="214184"/>
                </a:cubicBezTo>
                <a:cubicBezTo>
                  <a:pt x="87901" y="222422"/>
                  <a:pt x="84694" y="230520"/>
                  <a:pt x="82409" y="238897"/>
                </a:cubicBezTo>
                <a:cubicBezTo>
                  <a:pt x="54534" y="341103"/>
                  <a:pt x="76657" y="272627"/>
                  <a:pt x="57695" y="329514"/>
                </a:cubicBezTo>
                <a:cubicBezTo>
                  <a:pt x="60441" y="362465"/>
                  <a:pt x="62471" y="395484"/>
                  <a:pt x="65933" y="428368"/>
                </a:cubicBezTo>
                <a:cubicBezTo>
                  <a:pt x="67966" y="447678"/>
                  <a:pt x="62041" y="470871"/>
                  <a:pt x="74171" y="486033"/>
                </a:cubicBezTo>
                <a:cubicBezTo>
                  <a:pt x="80356" y="493764"/>
                  <a:pt x="90289" y="474469"/>
                  <a:pt x="98885" y="469557"/>
                </a:cubicBezTo>
                <a:cubicBezTo>
                  <a:pt x="109547" y="463464"/>
                  <a:pt x="120852" y="458573"/>
                  <a:pt x="131836" y="453081"/>
                </a:cubicBezTo>
                <a:cubicBezTo>
                  <a:pt x="123598" y="450335"/>
                  <a:pt x="115360" y="442097"/>
                  <a:pt x="107122" y="444843"/>
                </a:cubicBezTo>
                <a:cubicBezTo>
                  <a:pt x="88337" y="451105"/>
                  <a:pt x="57695" y="477795"/>
                  <a:pt x="57695" y="477795"/>
                </a:cubicBezTo>
                <a:cubicBezTo>
                  <a:pt x="38089" y="418975"/>
                  <a:pt x="55670" y="438001"/>
                  <a:pt x="16506" y="411892"/>
                </a:cubicBezTo>
                <a:cubicBezTo>
                  <a:pt x="-1492" y="384894"/>
                  <a:pt x="31" y="397079"/>
                  <a:pt x="31" y="378941"/>
                </a:cubicBezTo>
              </a:path>
            </a:pathLst>
          </a:cu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1" name="Group 40">
            <a:extLst>
              <a:ext uri="{FF2B5EF4-FFF2-40B4-BE49-F238E27FC236}">
                <a16:creationId xmlns:a16="http://schemas.microsoft.com/office/drawing/2014/main" id="{A851F1D1-3ADC-4B5F-9516-11405E41623F}"/>
              </a:ext>
            </a:extLst>
          </p:cNvPr>
          <p:cNvGrpSpPr/>
          <p:nvPr/>
        </p:nvGrpSpPr>
        <p:grpSpPr>
          <a:xfrm>
            <a:off x="1440000" y="1893420"/>
            <a:ext cx="381240" cy="1002240"/>
            <a:chOff x="1440000" y="1893420"/>
            <a:chExt cx="381240" cy="100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B670808-35E4-47CE-98DB-49C8B41E9C1D}"/>
                    </a:ext>
                  </a:extLst>
                </p14:cNvPr>
                <p14:cNvContentPartPr/>
                <p14:nvPr/>
              </p14:nvContentPartPr>
              <p14:xfrm>
                <a:off x="1470600" y="2727540"/>
                <a:ext cx="217440" cy="1681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B670808-35E4-47CE-98DB-49C8B41E9C1D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461960" y="2718900"/>
                  <a:ext cx="2350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9F215A7-CF3C-4AFF-9905-328E3203FA4B}"/>
                    </a:ext>
                  </a:extLst>
                </p14:cNvPr>
                <p14:cNvContentPartPr/>
                <p14:nvPr/>
              </p14:nvContentPartPr>
              <p14:xfrm>
                <a:off x="1489320" y="2659140"/>
                <a:ext cx="1080" cy="3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9F215A7-CF3C-4AFF-9905-328E3203FA4B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480680" y="2650140"/>
                  <a:ext cx="1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EA9914C-BCE6-4831-A77F-03BAE81E51D3}"/>
                    </a:ext>
                  </a:extLst>
                </p14:cNvPr>
                <p14:cNvContentPartPr/>
                <p14:nvPr/>
              </p14:nvContentPartPr>
              <p14:xfrm>
                <a:off x="1443240" y="2666700"/>
                <a:ext cx="54360" cy="345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EA9914C-BCE6-4831-A77F-03BAE81E51D3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434240" y="2658060"/>
                  <a:ext cx="720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CE90FF1-4AC0-4B1C-8B54-D0068539D3DF}"/>
                    </a:ext>
                  </a:extLst>
                </p14:cNvPr>
                <p14:cNvContentPartPr/>
                <p14:nvPr/>
              </p14:nvContentPartPr>
              <p14:xfrm>
                <a:off x="1440000" y="2704860"/>
                <a:ext cx="33480" cy="52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CE90FF1-4AC0-4B1C-8B54-D0068539D3D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431000" y="2695860"/>
                  <a:ext cx="5112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62BAADB-58E3-48BE-B5AC-BB00769A52BC}"/>
                    </a:ext>
                  </a:extLst>
                </p14:cNvPr>
                <p14:cNvContentPartPr/>
                <p14:nvPr/>
              </p14:nvContentPartPr>
              <p14:xfrm>
                <a:off x="1522800" y="2515140"/>
                <a:ext cx="233640" cy="1789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62BAADB-58E3-48BE-B5AC-BB00769A52BC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513800" y="2506140"/>
                  <a:ext cx="2512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F76FEB1-A1ED-447C-A309-5888394A9ABA}"/>
                    </a:ext>
                  </a:extLst>
                </p14:cNvPr>
                <p14:cNvContentPartPr/>
                <p14:nvPr/>
              </p14:nvContentPartPr>
              <p14:xfrm>
                <a:off x="1504080" y="2514420"/>
                <a:ext cx="1080" cy="3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F76FEB1-A1ED-447C-A309-5888394A9AB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495440" y="2505420"/>
                  <a:ext cx="1872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A255A72-2E00-4542-ACBF-862D2C8A4A9E}"/>
                    </a:ext>
                  </a:extLst>
                </p14:cNvPr>
                <p14:cNvContentPartPr/>
                <p14:nvPr/>
              </p14:nvContentPartPr>
              <p14:xfrm>
                <a:off x="1535040" y="2461140"/>
                <a:ext cx="2520" cy="2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A255A72-2E00-4542-ACBF-862D2C8A4A9E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526400" y="2452140"/>
                  <a:ext cx="2016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1978CB5-21E9-4A89-939A-5215A1CBDA5D}"/>
                    </a:ext>
                  </a:extLst>
                </p14:cNvPr>
                <p14:cNvContentPartPr/>
                <p14:nvPr/>
              </p14:nvContentPartPr>
              <p14:xfrm>
                <a:off x="1472040" y="2483820"/>
                <a:ext cx="55800" cy="74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1978CB5-21E9-4A89-939A-5215A1CBDA5D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1463400" y="2475180"/>
                  <a:ext cx="734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816B53F-7DC2-4749-9939-3D00446D1FD8}"/>
                    </a:ext>
                  </a:extLst>
                </p14:cNvPr>
                <p14:cNvContentPartPr/>
                <p14:nvPr/>
              </p14:nvContentPartPr>
              <p14:xfrm>
                <a:off x="1521000" y="2356020"/>
                <a:ext cx="262440" cy="1699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816B53F-7DC2-4749-9939-3D00446D1FD8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512000" y="2347380"/>
                  <a:ext cx="28008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84AC84F-F0A7-415C-AC3A-0547BDD52472}"/>
                    </a:ext>
                  </a:extLst>
                </p14:cNvPr>
                <p14:cNvContentPartPr/>
                <p14:nvPr/>
              </p14:nvContentPartPr>
              <p14:xfrm>
                <a:off x="1544400" y="2292300"/>
                <a:ext cx="2520" cy="1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84AC84F-F0A7-415C-AC3A-0547BDD52472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535400" y="2283660"/>
                  <a:ext cx="20160" cy="1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92948F3-BF56-4455-8416-7F3F4E93535C}"/>
                    </a:ext>
                  </a:extLst>
                </p14:cNvPr>
                <p14:cNvContentPartPr/>
                <p14:nvPr/>
              </p14:nvContentPartPr>
              <p14:xfrm>
                <a:off x="1517760" y="2308500"/>
                <a:ext cx="14040" cy="5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92948F3-BF56-4455-8416-7F3F4E93535C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1508760" y="2299860"/>
                  <a:ext cx="316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7D5860C9-70B7-480F-9175-6AC80A300A89}"/>
                    </a:ext>
                  </a:extLst>
                </p14:cNvPr>
                <p14:cNvContentPartPr/>
                <p14:nvPr/>
              </p14:nvContentPartPr>
              <p14:xfrm>
                <a:off x="1496160" y="2327580"/>
                <a:ext cx="24480" cy="42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7D5860C9-70B7-480F-9175-6AC80A300A8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1487520" y="2318940"/>
                  <a:ext cx="4212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10D20B11-276B-4471-9EFC-A2EA62817222}"/>
                    </a:ext>
                  </a:extLst>
                </p14:cNvPr>
                <p14:cNvContentPartPr/>
                <p14:nvPr/>
              </p14:nvContentPartPr>
              <p14:xfrm>
                <a:off x="1479240" y="2120220"/>
                <a:ext cx="342000" cy="2307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10D20B11-276B-4471-9EFC-A2EA62817222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1470600" y="2111580"/>
                  <a:ext cx="35964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781D39B-F71C-464D-ADC6-89A9F8D6FBFC}"/>
                    </a:ext>
                  </a:extLst>
                </p14:cNvPr>
                <p14:cNvContentPartPr/>
                <p14:nvPr/>
              </p14:nvContentPartPr>
              <p14:xfrm>
                <a:off x="1519200" y="2060820"/>
                <a:ext cx="3240" cy="115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781D39B-F71C-464D-ADC6-89A9F8D6FBFC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1510200" y="2052180"/>
                  <a:ext cx="2088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B79927F-301B-4163-9623-D9CECBBF1D2F}"/>
                    </a:ext>
                  </a:extLst>
                </p14:cNvPr>
                <p14:cNvContentPartPr/>
                <p14:nvPr/>
              </p14:nvContentPartPr>
              <p14:xfrm>
                <a:off x="1473840" y="2091420"/>
                <a:ext cx="16200" cy="111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B79927F-301B-4163-9623-D9CECBBF1D2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464840" y="2082780"/>
                  <a:ext cx="338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C9C0D2C4-E4F1-4ADB-A036-0F2EBBDE8B89}"/>
                    </a:ext>
                  </a:extLst>
                </p14:cNvPr>
                <p14:cNvContentPartPr/>
                <p14:nvPr/>
              </p14:nvContentPartPr>
              <p14:xfrm>
                <a:off x="1466640" y="2106540"/>
                <a:ext cx="24840" cy="47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C9C0D2C4-E4F1-4ADB-A036-0F2EBBDE8B89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457640" y="2097900"/>
                  <a:ext cx="424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0B7D127A-A831-4928-8665-F81D65CE3473}"/>
                    </a:ext>
                  </a:extLst>
                </p14:cNvPr>
                <p14:cNvContentPartPr/>
                <p14:nvPr/>
              </p14:nvContentPartPr>
              <p14:xfrm>
                <a:off x="1489320" y="1969380"/>
                <a:ext cx="328320" cy="15696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0B7D127A-A831-4928-8665-F81D65CE3473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480320" y="1960380"/>
                  <a:ext cx="3459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5A85BA83-1621-47A5-941F-669574FEA381}"/>
                    </a:ext>
                  </a:extLst>
                </p14:cNvPr>
                <p14:cNvContentPartPr/>
                <p14:nvPr/>
              </p14:nvContentPartPr>
              <p14:xfrm>
                <a:off x="1478160" y="1893420"/>
                <a:ext cx="38880" cy="1364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5A85BA83-1621-47A5-941F-669574FEA38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469160" y="1884420"/>
                  <a:ext cx="56520" cy="15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53FFE371-EACC-4C86-BEA5-4443029D5950}"/>
                  </a:ext>
                </a:extLst>
              </p14:cNvPr>
              <p14:cNvContentPartPr/>
              <p14:nvPr/>
            </p14:nvContentPartPr>
            <p14:xfrm>
              <a:off x="11060820" y="2610660"/>
              <a:ext cx="848880" cy="30852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53FFE371-EACC-4C86-BEA5-4443029D5950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1051820" y="2601660"/>
                <a:ext cx="866520" cy="32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50" name="Group 49">
            <a:extLst>
              <a:ext uri="{FF2B5EF4-FFF2-40B4-BE49-F238E27FC236}">
                <a16:creationId xmlns:a16="http://schemas.microsoft.com/office/drawing/2014/main" id="{7FA168DC-BF11-4E8A-B687-DE8B88A809FD}"/>
              </a:ext>
            </a:extLst>
          </p:cNvPr>
          <p:cNvGrpSpPr/>
          <p:nvPr/>
        </p:nvGrpSpPr>
        <p:grpSpPr>
          <a:xfrm>
            <a:off x="2745540" y="2740620"/>
            <a:ext cx="8322120" cy="780480"/>
            <a:chOff x="2745540" y="2740620"/>
            <a:chExt cx="8322120" cy="78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DAF3739D-5575-4012-97A5-4CB2BC24990A}"/>
                    </a:ext>
                  </a:extLst>
                </p14:cNvPr>
                <p14:cNvContentPartPr/>
                <p14:nvPr/>
              </p14:nvContentPartPr>
              <p14:xfrm>
                <a:off x="2777580" y="2740620"/>
                <a:ext cx="8290080" cy="700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DAF3739D-5575-4012-97A5-4CB2BC24990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2768940" y="2731620"/>
                  <a:ext cx="8307720" cy="71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F80DE60-E2EE-4D50-B9ED-1B838AA034B9}"/>
                    </a:ext>
                  </a:extLst>
                </p14:cNvPr>
                <p14:cNvContentPartPr/>
                <p14:nvPr/>
              </p14:nvContentPartPr>
              <p14:xfrm>
                <a:off x="2745540" y="3295740"/>
                <a:ext cx="166320" cy="2253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F80DE60-E2EE-4D50-B9ED-1B838AA034B9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2736900" y="3286740"/>
                  <a:ext cx="183960" cy="24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7280F5B7-987B-496E-A1F1-94EE5712C50F}"/>
                  </a:ext>
                </a:extLst>
              </p14:cNvPr>
              <p14:cNvContentPartPr/>
              <p14:nvPr/>
            </p14:nvContentPartPr>
            <p14:xfrm>
              <a:off x="11143980" y="2189100"/>
              <a:ext cx="798480" cy="31680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7280F5B7-987B-496E-A1F1-94EE5712C50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11134980" y="2180100"/>
                <a:ext cx="816120" cy="33444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FCE9B6BE-5E2A-454E-955D-1C41B1F1AEB9}"/>
              </a:ext>
            </a:extLst>
          </p:cNvPr>
          <p:cNvGrpSpPr/>
          <p:nvPr/>
        </p:nvGrpSpPr>
        <p:grpSpPr>
          <a:xfrm>
            <a:off x="8268300" y="2349300"/>
            <a:ext cx="2892960" cy="1067400"/>
            <a:chOff x="8268300" y="2349300"/>
            <a:chExt cx="2892960" cy="106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791C0F4C-5DD1-437E-9D9C-373A41FDE990}"/>
                    </a:ext>
                  </a:extLst>
                </p14:cNvPr>
                <p14:cNvContentPartPr/>
                <p14:nvPr/>
              </p14:nvContentPartPr>
              <p14:xfrm>
                <a:off x="8308980" y="2349300"/>
                <a:ext cx="2852280" cy="1016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791C0F4C-5DD1-437E-9D9C-373A41FDE990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300340" y="2340660"/>
                  <a:ext cx="2869920" cy="10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A69DA46-99C5-4282-BB81-03A445203F89}"/>
                    </a:ext>
                  </a:extLst>
                </p14:cNvPr>
                <p14:cNvContentPartPr/>
                <p14:nvPr/>
              </p14:nvContentPartPr>
              <p14:xfrm>
                <a:off x="8268300" y="3233820"/>
                <a:ext cx="116640" cy="18288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A69DA46-99C5-4282-BB81-03A445203F8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259300" y="3224820"/>
                  <a:ext cx="134280" cy="2005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0026797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F2B4773-3207-44CC-B7AC-892B704982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B8267CA-A7A5-4E11-9D92-4EAC3DD3E80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83D61B5-C6B4-4A4B-85AD-FEE7A54912C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A0B67FE4-688F-4497-8BFD-157613A697D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F5BE1A-9BAC-4581-A82B-FD8FE31595B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971E5644-6772-414A-8199-E30BFB02A5D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E8246D50-BB0C-408E-93FD-7B8D63A7F78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AFBC5D22-68C1-44FB-8181-CB84ECAA83F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FB6D0FCE-FBDB-4655-A1A7-640B1E86B56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BC8157DF-FD90-4AD6-B803-3AC0ACD8E6A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3548B067-9D63-4D21-92EF-CBC9E6338C8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Rectangle 3"/>
          <p:cNvSpPr/>
          <p:nvPr/>
        </p:nvSpPr>
        <p:spPr>
          <a:xfrm>
            <a:off x="685167" y="2160589"/>
            <a:ext cx="3720916" cy="35607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Initialize File (</a:t>
            </a:r>
            <a:r>
              <a:rPr lang="en-US" i="1">
                <a:solidFill>
                  <a:schemeClr val="tx1">
                    <a:lumMod val="75000"/>
                    <a:lumOff val="25000"/>
                  </a:schemeClr>
                </a:solidFill>
              </a:rPr>
              <a:t>test1.txt</a:t>
            </a: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) Record Segment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54035" y="2043308"/>
            <a:ext cx="4602747" cy="2266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69532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Rename </a:t>
            </a:r>
            <a:r>
              <a:rPr lang="en-US" i="1" dirty="0">
                <a:solidFill>
                  <a:srgbClr val="7030A0"/>
                </a:solidFill>
              </a:rPr>
              <a:t>testfile01.txt </a:t>
            </a:r>
            <a:r>
              <a:rPr lang="en-US" dirty="0"/>
              <a:t>records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7143" y="1450850"/>
            <a:ext cx="11697714" cy="498391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1F8F9E7-4951-4A25-89EA-FE6BC80F0071}"/>
                  </a:ext>
                </a:extLst>
              </p14:cNvPr>
              <p14:cNvContentPartPr/>
              <p14:nvPr/>
            </p14:nvContentPartPr>
            <p14:xfrm>
              <a:off x="10236975" y="1741860"/>
              <a:ext cx="837720" cy="4316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1F8F9E7-4951-4A25-89EA-FE6BC80F0071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227975" y="1732860"/>
                <a:ext cx="855360" cy="44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7" name="Group 6">
            <a:extLst>
              <a:ext uri="{FF2B5EF4-FFF2-40B4-BE49-F238E27FC236}">
                <a16:creationId xmlns:a16="http://schemas.microsoft.com/office/drawing/2014/main" id="{131FA6C1-4133-4EE6-AD40-1EA2F4F4CEF5}"/>
              </a:ext>
            </a:extLst>
          </p:cNvPr>
          <p:cNvGrpSpPr/>
          <p:nvPr/>
        </p:nvGrpSpPr>
        <p:grpSpPr>
          <a:xfrm>
            <a:off x="1111335" y="2067300"/>
            <a:ext cx="9077040" cy="2143440"/>
            <a:chOff x="1111335" y="2067300"/>
            <a:chExt cx="9077040" cy="214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3FA2687C-1F97-4751-9FA9-D622CAC5F960}"/>
                    </a:ext>
                  </a:extLst>
                </p14:cNvPr>
                <p14:cNvContentPartPr/>
                <p14:nvPr/>
              </p14:nvContentPartPr>
              <p14:xfrm>
                <a:off x="1152375" y="2067300"/>
                <a:ext cx="9036000" cy="20620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3FA2687C-1F97-4751-9FA9-D622CAC5F960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43735" y="2058660"/>
                  <a:ext cx="9053640" cy="20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CF04D4C-DCAA-47C5-AA3B-4506F47C0952}"/>
                    </a:ext>
                  </a:extLst>
                </p14:cNvPr>
                <p14:cNvContentPartPr/>
                <p14:nvPr/>
              </p14:nvContentPartPr>
              <p14:xfrm>
                <a:off x="1111335" y="3954060"/>
                <a:ext cx="129960" cy="2566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CF04D4C-DCAA-47C5-AA3B-4506F47C0952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102335" y="3945060"/>
                  <a:ext cx="147600" cy="274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5AC1B0EA-33C0-4212-A529-F7167B714054}"/>
                  </a:ext>
                </a:extLst>
              </p14:cNvPr>
              <p14:cNvContentPartPr/>
              <p14:nvPr/>
            </p14:nvContentPartPr>
            <p14:xfrm>
              <a:off x="10266135" y="2294820"/>
              <a:ext cx="730080" cy="3704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5AC1B0EA-33C0-4212-A529-F7167B714054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257495" y="2286180"/>
                <a:ext cx="747720" cy="388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" name="Group 10">
            <a:extLst>
              <a:ext uri="{FF2B5EF4-FFF2-40B4-BE49-F238E27FC236}">
                <a16:creationId xmlns:a16="http://schemas.microsoft.com/office/drawing/2014/main" id="{28B03242-3BA6-4D71-93F7-CC315DAD53C8}"/>
              </a:ext>
            </a:extLst>
          </p:cNvPr>
          <p:cNvGrpSpPr/>
          <p:nvPr/>
        </p:nvGrpSpPr>
        <p:grpSpPr>
          <a:xfrm>
            <a:off x="8765295" y="2729340"/>
            <a:ext cx="1585440" cy="1505520"/>
            <a:chOff x="8765295" y="2729340"/>
            <a:chExt cx="1585440" cy="150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E10B1C5-3A5F-4519-B13F-CD94AB7A2495}"/>
                    </a:ext>
                  </a:extLst>
                </p14:cNvPr>
                <p14:cNvContentPartPr/>
                <p14:nvPr/>
              </p14:nvContentPartPr>
              <p14:xfrm>
                <a:off x="8838375" y="2729340"/>
                <a:ext cx="1512360" cy="14774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E10B1C5-3A5F-4519-B13F-CD94AB7A2495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8829375" y="2720340"/>
                  <a:ext cx="1530000" cy="149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AB82229-53F9-458B-94EE-217F075906D9}"/>
                    </a:ext>
                  </a:extLst>
                </p14:cNvPr>
                <p14:cNvContentPartPr/>
                <p14:nvPr/>
              </p14:nvContentPartPr>
              <p14:xfrm>
                <a:off x="8765295" y="3996540"/>
                <a:ext cx="302760" cy="238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AB82229-53F9-458B-94EE-217F075906D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756655" y="3987540"/>
                  <a:ext cx="320400" cy="255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0267478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Rectangle 3"/>
          <p:cNvSpPr/>
          <p:nvPr/>
        </p:nvSpPr>
        <p:spPr>
          <a:xfrm>
            <a:off x="677334" y="2160589"/>
            <a:ext cx="395734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Delete Attribute(0x06) / Create Attribute(0x05)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/>
          <a:srcRect l="13982" r="26883" b="-1"/>
          <a:stretch/>
        </p:blipFill>
        <p:spPr>
          <a:xfrm>
            <a:off x="4857451" y="2159331"/>
            <a:ext cx="4415050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44353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Delete </a:t>
            </a:r>
            <a:r>
              <a:rPr lang="en-US" i="1" dirty="0">
                <a:solidFill>
                  <a:srgbClr val="7030A0"/>
                </a:solidFill>
              </a:rPr>
              <a:t>renamefile01.txt </a:t>
            </a:r>
            <a:r>
              <a:rPr lang="en-US" dirty="0"/>
              <a:t>records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9062" y="1394241"/>
            <a:ext cx="11491956" cy="5044877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D7CCB635-BD4C-4587-9E48-61DB0D48989B}"/>
                  </a:ext>
                </a:extLst>
              </p14:cNvPr>
              <p14:cNvContentPartPr/>
              <p14:nvPr/>
            </p14:nvContentPartPr>
            <p14:xfrm>
              <a:off x="10732335" y="2121660"/>
              <a:ext cx="861480" cy="3877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D7CCB635-BD4C-4587-9E48-61DB0D48989B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0723335" y="2112660"/>
                <a:ext cx="879120" cy="40536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47F1F0B7-C77B-4106-8F89-C086ED1D6EC3}"/>
              </a:ext>
            </a:extLst>
          </p:cNvPr>
          <p:cNvGrpSpPr/>
          <p:nvPr/>
        </p:nvGrpSpPr>
        <p:grpSpPr>
          <a:xfrm>
            <a:off x="2594895" y="2201220"/>
            <a:ext cx="8106480" cy="1459800"/>
            <a:chOff x="2594895" y="2201220"/>
            <a:chExt cx="8106480" cy="145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92B43E5-D404-4394-B6E5-080EB036717F}"/>
                    </a:ext>
                  </a:extLst>
                </p14:cNvPr>
                <p14:cNvContentPartPr/>
                <p14:nvPr/>
              </p14:nvContentPartPr>
              <p14:xfrm>
                <a:off x="2620455" y="2201220"/>
                <a:ext cx="8080920" cy="1407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92B43E5-D404-4394-B6E5-080EB036717F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2611815" y="2192580"/>
                  <a:ext cx="8098560" cy="14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3120A0E-17D7-49D7-B7F3-131892EE13D0}"/>
                    </a:ext>
                  </a:extLst>
                </p14:cNvPr>
                <p14:cNvContentPartPr/>
                <p14:nvPr/>
              </p14:nvContentPartPr>
              <p14:xfrm>
                <a:off x="2594895" y="3393180"/>
                <a:ext cx="214920" cy="267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3120A0E-17D7-49D7-B7F3-131892EE13D0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586255" y="3384180"/>
                  <a:ext cx="232560" cy="285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99E8F23-7E76-41F7-8566-75800F79A927}"/>
                  </a:ext>
                </a:extLst>
              </p14:cNvPr>
              <p14:cNvContentPartPr/>
              <p14:nvPr/>
            </p14:nvContentPartPr>
            <p14:xfrm>
              <a:off x="10452615" y="1727820"/>
              <a:ext cx="1257480" cy="40248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99E8F23-7E76-41F7-8566-75800F79A927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0443975" y="1718820"/>
                <a:ext cx="1275120" cy="42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5433CAD7-3125-410E-96C3-7BB564582750}"/>
                  </a:ext>
                </a:extLst>
              </p14:cNvPr>
              <p14:cNvContentPartPr/>
              <p14:nvPr/>
            </p14:nvContentPartPr>
            <p14:xfrm>
              <a:off x="8171295" y="2057220"/>
              <a:ext cx="2467800" cy="148968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5433CAD7-3125-410E-96C3-7BB564582750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8162295" y="2048580"/>
                <a:ext cx="2485440" cy="1507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6" name="Group 15">
            <a:extLst>
              <a:ext uri="{FF2B5EF4-FFF2-40B4-BE49-F238E27FC236}">
                <a16:creationId xmlns:a16="http://schemas.microsoft.com/office/drawing/2014/main" id="{E9C0C3DA-C41F-4099-8E2F-2C462A6106FD}"/>
              </a:ext>
            </a:extLst>
          </p:cNvPr>
          <p:cNvGrpSpPr/>
          <p:nvPr/>
        </p:nvGrpSpPr>
        <p:grpSpPr>
          <a:xfrm>
            <a:off x="8109375" y="3348900"/>
            <a:ext cx="211680" cy="211680"/>
            <a:chOff x="8109375" y="3348900"/>
            <a:chExt cx="211680" cy="21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F4A445B-5DCC-47AE-AD9D-2990EA5C2779}"/>
                    </a:ext>
                  </a:extLst>
                </p14:cNvPr>
                <p14:cNvContentPartPr/>
                <p14:nvPr/>
              </p14:nvContentPartPr>
              <p14:xfrm>
                <a:off x="8136375" y="3348900"/>
                <a:ext cx="14040" cy="576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F4A445B-5DCC-47AE-AD9D-2990EA5C277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8127375" y="3339900"/>
                  <a:ext cx="316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9393DE4-6666-44E1-8A3C-B6BEB6BC7938}"/>
                    </a:ext>
                  </a:extLst>
                </p14:cNvPr>
                <p14:cNvContentPartPr/>
                <p14:nvPr/>
              </p14:nvContentPartPr>
              <p14:xfrm>
                <a:off x="8109375" y="3393900"/>
                <a:ext cx="211680" cy="1666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9393DE4-6666-44E1-8A3C-B6BEB6BC793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8100375" y="3384900"/>
                  <a:ext cx="229320" cy="184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16672156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10">
            <a:extLst>
              <a:ext uri="{FF2B5EF4-FFF2-40B4-BE49-F238E27FC236}">
                <a16:creationId xmlns:a16="http://schemas.microsoft.com/office/drawing/2014/main" id="{90A61547-2555-4DE2-A37F-A53E549174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C2447E0-8F0D-479C-94E4-82BC8EB68C0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1F943397-DCDD-44CB-BBA9-9510B7698D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4" name="Rectangle 23">
              <a:extLst>
                <a:ext uri="{FF2B5EF4-FFF2-40B4-BE49-F238E27FC236}">
                  <a16:creationId xmlns:a16="http://schemas.microsoft.com/office/drawing/2014/main" id="{E2630ADC-31DB-4C48-AC4A-DAAE5A7B8EA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5">
              <a:extLst>
                <a:ext uri="{FF2B5EF4-FFF2-40B4-BE49-F238E27FC236}">
                  <a16:creationId xmlns:a16="http://schemas.microsoft.com/office/drawing/2014/main" id="{2CA5C44E-F54E-47E0-8989-4D8686B33C8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Isosceles Triangle 15">
              <a:extLst>
                <a:ext uri="{FF2B5EF4-FFF2-40B4-BE49-F238E27FC236}">
                  <a16:creationId xmlns:a16="http://schemas.microsoft.com/office/drawing/2014/main" id="{FF54E15E-830B-4375-A239-4C51954DEA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7">
              <a:extLst>
                <a:ext uri="{FF2B5EF4-FFF2-40B4-BE49-F238E27FC236}">
                  <a16:creationId xmlns:a16="http://schemas.microsoft.com/office/drawing/2014/main" id="{CB37E322-FF7E-4872-BD6B-50A48CBEA5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8">
              <a:extLst>
                <a:ext uri="{FF2B5EF4-FFF2-40B4-BE49-F238E27FC236}">
                  <a16:creationId xmlns:a16="http://schemas.microsoft.com/office/drawing/2014/main" id="{710D0C1E-D2F8-45B2-AE14-1AC8E976F7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Rectangle 29">
              <a:extLst>
                <a:ext uri="{FF2B5EF4-FFF2-40B4-BE49-F238E27FC236}">
                  <a16:creationId xmlns:a16="http://schemas.microsoft.com/office/drawing/2014/main" id="{3216331B-17D0-4167-ABD2-B2198058C2D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A53A7A96-3806-4BB3-91DE-6EED48AC787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F8C2B86C-EE71-466E-8991-503F9C9C1B2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4" name="Rectangle 3"/>
          <p:cNvSpPr/>
          <p:nvPr/>
        </p:nvSpPr>
        <p:spPr>
          <a:xfrm>
            <a:off x="890423" y="835015"/>
            <a:ext cx="4410720" cy="3215821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Delete Index Entry Allocation/Add Index Entry Allocation/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58019" y="835015"/>
            <a:ext cx="3102794" cy="29872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7103" y="4050833"/>
            <a:ext cx="3086090" cy="19905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648122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0B5F7E3B-C5F1-40E0-A491-558BAFBC112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241804" y="1460500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>
            <a:extLst>
              <a:ext uri="{FF2B5EF4-FFF2-40B4-BE49-F238E27FC236}">
                <a16:creationId xmlns:a16="http://schemas.microsoft.com/office/drawing/2014/main" id="{9B59C199-B877-41B2-861D-0F5F739C87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7" y="816638"/>
            <a:ext cx="3367359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Analysis deleted file evidence in $</a:t>
            </a:r>
            <a:r>
              <a:rPr lang="en-US" dirty="0" err="1"/>
              <a:t>LogFile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B7DC2D8-646F-4C10-9BCF-47F17C6B315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54295" y="816638"/>
            <a:ext cx="4619706" cy="5224724"/>
          </a:xfrm>
        </p:spPr>
        <p:txBody>
          <a:bodyPr anchor="ctr">
            <a:normAutofit/>
          </a:bodyPr>
          <a:lstStyle/>
          <a:p>
            <a:r>
              <a:rPr lang="en-US" dirty="0"/>
              <a:t>The most important Operations</a:t>
            </a:r>
          </a:p>
          <a:p>
            <a:pPr lvl="1"/>
            <a:r>
              <a:rPr lang="en-US" err="1"/>
              <a:t>DeleteIndexEntryAllocation</a:t>
            </a:r>
            <a:r>
              <a:rPr lang="en-US"/>
              <a:t>: </a:t>
            </a:r>
            <a:r>
              <a:rPr lang="en-US" dirty="0"/>
              <a:t>contains MFT </a:t>
            </a:r>
            <a:r>
              <a:rPr lang="en-US"/>
              <a:t>file name </a:t>
            </a:r>
            <a:r>
              <a:rPr lang="en-US" dirty="0"/>
              <a:t>and</a:t>
            </a:r>
            <a:r>
              <a:rPr lang="en-US"/>
              <a:t> </a:t>
            </a:r>
            <a:r>
              <a:rPr lang="en-US" dirty="0"/>
              <a:t>the</a:t>
            </a:r>
            <a:r>
              <a:rPr lang="en-US"/>
              <a:t> MFT entry ID before delete </a:t>
            </a:r>
            <a:r>
              <a:rPr lang="en-US" dirty="0"/>
              <a:t>operation</a:t>
            </a:r>
          </a:p>
          <a:p>
            <a:r>
              <a:rPr lang="en-US" dirty="0"/>
              <a:t>Approach</a:t>
            </a:r>
          </a:p>
          <a:p>
            <a:pPr lvl="1"/>
            <a:r>
              <a:rPr lang="en-US" dirty="0"/>
              <a:t>Find the </a:t>
            </a:r>
            <a:r>
              <a:rPr lang="en-US"/>
              <a:t>file name </a:t>
            </a:r>
            <a:r>
              <a:rPr lang="en-US" dirty="0"/>
              <a:t>in</a:t>
            </a:r>
            <a:r>
              <a:rPr lang="en-US"/>
              <a:t> </a:t>
            </a:r>
            <a:r>
              <a:rPr lang="en-US" err="1"/>
              <a:t>DeleteIndexEntryAllocaton</a:t>
            </a:r>
            <a:endParaRPr lang="en-US"/>
          </a:p>
          <a:p>
            <a:pPr lvl="1"/>
            <a:r>
              <a:rPr lang="en-US" dirty="0"/>
              <a:t>Find MFT </a:t>
            </a:r>
            <a:r>
              <a:rPr lang="en-US"/>
              <a:t>entry ID</a:t>
            </a:r>
          </a:p>
          <a:p>
            <a:pPr lvl="1"/>
            <a:r>
              <a:rPr lang="en-US" dirty="0"/>
              <a:t>Find the parent MFT entry ID (folder) of the </a:t>
            </a:r>
            <a:r>
              <a:rPr lang="en-US"/>
              <a:t>entry ID</a:t>
            </a:r>
          </a:p>
          <a:p>
            <a:pPr lvl="2"/>
            <a:r>
              <a:rPr lang="en-US" dirty="0"/>
              <a:t>from $</a:t>
            </a:r>
            <a:r>
              <a:rPr lang="en-US" err="1"/>
              <a:t>UsnJrnl</a:t>
            </a:r>
            <a:endParaRPr lang="en-US"/>
          </a:p>
          <a:p>
            <a:pPr lvl="1"/>
            <a:r>
              <a:rPr lang="en-US" dirty="0"/>
              <a:t>If the parent folder contains the deleted file, the </a:t>
            </a:r>
            <a:r>
              <a:rPr lang="en-US"/>
              <a:t>file</a:t>
            </a:r>
            <a:r>
              <a:rPr lang="en-US" dirty="0"/>
              <a:t> has been deleted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52078782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 dirty="0"/>
              <a:t>Lab: Analyze </a:t>
            </a:r>
            <a:r>
              <a:rPr lang="en-US" i="1"/>
              <a:t>$</a:t>
            </a:r>
            <a:r>
              <a:rPr lang="en-US" i="1" err="1"/>
              <a:t>LogFile</a:t>
            </a:r>
            <a:endParaRPr lang="en-US" i="1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BF72EB53-B7C7-458F-CCC4-BAEF56570BF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3040583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77814113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Find Last burning type from registry (type 1)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489945"/>
            <a:ext cx="9662997" cy="374174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838199" y="1843614"/>
            <a:ext cx="9662997" cy="646331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/>
              <a:t>Check for last burning type from </a:t>
            </a:r>
            <a:r>
              <a:rPr lang="en-US" i="1">
                <a:solidFill>
                  <a:srgbClr val="7030A0"/>
                </a:solidFill>
              </a:rPr>
              <a:t>HKU\informant\Software\Microsoft\Windows\CurrentVersion\Explorer\CD Burning\</a:t>
            </a:r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5858682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a) Install </a:t>
            </a:r>
            <a:r>
              <a:rPr lang="en-US" i="1" dirty="0" err="1">
                <a:solidFill>
                  <a:srgbClr val="7030A0"/>
                </a:solidFill>
              </a:rPr>
              <a:t>LogFileParser</a:t>
            </a:r>
            <a:endParaRPr lang="en-US" i="1" dirty="0">
              <a:solidFill>
                <a:srgbClr val="7030A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1997436"/>
            <a:ext cx="7300593" cy="21490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608425"/>
            <a:ext cx="6383697" cy="10695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461135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12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Isosceles Triangle 16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b) Extract </a:t>
            </a:r>
            <a:r>
              <a:rPr lang="en-US" sz="4800" i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$LogFile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5968" y="2907588"/>
            <a:ext cx="8288033" cy="13260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4243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c) Parse </a:t>
            </a:r>
            <a:r>
              <a:rPr lang="en-US" i="1" dirty="0" err="1">
                <a:solidFill>
                  <a:srgbClr val="7030A0"/>
                </a:solidFill>
              </a:rPr>
              <a:t>logfile.bin</a:t>
            </a:r>
            <a:r>
              <a:rPr lang="en-US" dirty="0"/>
              <a:t> extracted from </a:t>
            </a:r>
            <a:r>
              <a:rPr lang="en-US" i="1" dirty="0">
                <a:solidFill>
                  <a:srgbClr val="7030A0"/>
                </a:solidFill>
              </a:rPr>
              <a:t>$Logfile 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55564" y="1990795"/>
            <a:ext cx="4648603" cy="466384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063932" y="4598126"/>
            <a:ext cx="185832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Take over 10 hour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DC0859-82DE-4A10-8CC2-5B9684199107}"/>
              </a:ext>
            </a:extLst>
          </p:cNvPr>
          <p:cNvSpPr txBox="1"/>
          <p:nvPr/>
        </p:nvSpPr>
        <p:spPr>
          <a:xfrm>
            <a:off x="6587835" y="4386246"/>
            <a:ext cx="4603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Any improvements? Have to run it in Windows.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FD6140CA-B1AD-47D5-BAC9-B47425E7C02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55564" y="1685969"/>
            <a:ext cx="2949196" cy="304826"/>
          </a:xfrm>
          <a:prstGeom prst="rect">
            <a:avLst/>
          </a:prstGeom>
        </p:spPr>
      </p:pic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E0D86EFB-6E49-4F3D-9822-CFF33D1C783A}"/>
              </a:ext>
            </a:extLst>
          </p:cNvPr>
          <p:cNvCxnSpPr>
            <a:cxnSpLocks/>
          </p:cNvCxnSpPr>
          <p:nvPr/>
        </p:nvCxnSpPr>
        <p:spPr>
          <a:xfrm flipH="1" flipV="1">
            <a:off x="5090160" y="2575561"/>
            <a:ext cx="1497675" cy="28442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11" name="TextBox 10">
            <a:extLst>
              <a:ext uri="{FF2B5EF4-FFF2-40B4-BE49-F238E27FC236}">
                <a16:creationId xmlns:a16="http://schemas.microsoft.com/office/drawing/2014/main" id="{EB873BB0-F3FD-4D6B-81BD-83FBDD481AC9}"/>
              </a:ext>
            </a:extLst>
          </p:cNvPr>
          <p:cNvSpPr txBox="1"/>
          <p:nvPr/>
        </p:nvSpPr>
        <p:spPr>
          <a:xfrm>
            <a:off x="6758940" y="2834640"/>
            <a:ext cx="499418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MUST select the </a:t>
            </a:r>
            <a:r>
              <a:rPr lang="en-US" i="1" dirty="0" err="1">
                <a:solidFill>
                  <a:srgbClr val="FF0000"/>
                </a:solidFill>
              </a:rPr>
              <a:t>logfile.bin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dirty="0"/>
              <a:t>extracted from last slide</a:t>
            </a:r>
          </a:p>
        </p:txBody>
      </p:sp>
    </p:spTree>
    <p:extLst>
      <p:ext uri="{BB962C8B-B14F-4D97-AF65-F5344CB8AC3E}">
        <p14:creationId xmlns:p14="http://schemas.microsoft.com/office/powerpoint/2010/main" val="312195919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1DEE7DB2-6068-4BFF-92DB-BA1AE7C471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Run </a:t>
            </a:r>
            <a:r>
              <a:rPr lang="en-US" sz="3400" i="1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LogFileParser in </a:t>
            </a:r>
            <a:r>
              <a:rPr lang="en-US" sz="34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Windows (better performance) 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96077FD-B274-4BA9-827A-68AFAB6092B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8365" y="934222"/>
            <a:ext cx="5343238" cy="3299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942532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AD62CBA-E7BF-4A65-8489-127AACD23C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8195" y="684173"/>
            <a:ext cx="7044274" cy="6173827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48C7C2B5-9227-4550-AAB3-E21563747F7D}"/>
              </a:ext>
            </a:extLst>
          </p:cNvPr>
          <p:cNvSpPr txBox="1"/>
          <p:nvPr/>
        </p:nvSpPr>
        <p:spPr>
          <a:xfrm>
            <a:off x="3987111" y="5311140"/>
            <a:ext cx="34299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remember the downloading folder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C9E4F91-EAD2-4D81-821C-24FA90D43838}"/>
              </a:ext>
            </a:extLst>
          </p:cNvPr>
          <p:cNvSpPr txBox="1"/>
          <p:nvPr/>
        </p:nvSpPr>
        <p:spPr>
          <a:xfrm>
            <a:off x="988195" y="314841"/>
            <a:ext cx="192302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Download $</a:t>
            </a:r>
            <a:r>
              <a:rPr lang="en-US" dirty="0" err="1"/>
              <a:t>logFile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637976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10BE40E3-5550-4CDD-B4FD-387C33EBF15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71A6B738-E50C-4653-B343-B9D6A5EA277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498768D6-B28C-40A3-B381-39306F5816D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B27C15B9-7795-4321-AB30-DF1DEF65C19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578EC957-1F3F-4C00-B023-C8725C2171C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3D642632-BBD5-46D6-A91D-9B2BF68219B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BF9D518D-AFF5-4DE2-AEE2-0EC15479A9A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14EF979B-B00D-460C-BD56-7EEAFB7E0F9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3E40F9A1-6B82-400F-9397-26D1D36F1F0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2EF7DDF1-FF86-4CA4-B08B-8939557EBDB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6D7C1F89-72B2-4FDC-B9E2-04F52D5C504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3" name="TextBox 2">
            <a:extLst>
              <a:ext uri="{FF2B5EF4-FFF2-40B4-BE49-F238E27FC236}">
                <a16:creationId xmlns:a16="http://schemas.microsoft.com/office/drawing/2014/main" id="{479CAE16-FF47-46D8-B4B0-B38D0019F471}"/>
              </a:ext>
            </a:extLst>
          </p:cNvPr>
          <p:cNvSpPr txBox="1"/>
          <p:nvPr/>
        </p:nvSpPr>
        <p:spPr>
          <a:xfrm>
            <a:off x="677334" y="2160589"/>
            <a:ext cx="3957349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>
              <a:spcBef>
                <a:spcPts val="1000"/>
              </a:spcBef>
              <a:buClr>
                <a:schemeClr val="accent1"/>
              </a:buClr>
              <a:buSzPct val="80000"/>
              <a:buFont typeface="Wingdings 3" charset="2"/>
              <a:buChar char=""/>
            </a:pPr>
            <a:r>
              <a:rPr lang="en-US">
                <a:solidFill>
                  <a:schemeClr val="tx1">
                    <a:lumMod val="75000"/>
                    <a:lumOff val="25000"/>
                  </a:schemeClr>
                </a:solidFill>
              </a:rPr>
              <a:t>Download $logfile parser and execute it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7D11206-701D-43DC-AB00-5CBB586F2E1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28355" b="-1"/>
          <a:stretch/>
        </p:blipFill>
        <p:spPr>
          <a:xfrm>
            <a:off x="4857451" y="2159331"/>
            <a:ext cx="4415050" cy="3882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3126584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D0CCE579-C241-4042-A221-039630FA04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913" y="1148624"/>
            <a:ext cx="4922947" cy="4831499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8FF4D959-247D-4B4F-B78D-21ABB639C83B}"/>
              </a:ext>
            </a:extLst>
          </p:cNvPr>
          <p:cNvSpPr/>
          <p:nvPr/>
        </p:nvSpPr>
        <p:spPr>
          <a:xfrm>
            <a:off x="4549140" y="3470672"/>
            <a:ext cx="518160" cy="32004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055C3E21-E3C2-446A-BD6B-33AC013AF39A}"/>
              </a:ext>
            </a:extLst>
          </p:cNvPr>
          <p:cNvSpPr txBox="1"/>
          <p:nvPr/>
        </p:nvSpPr>
        <p:spPr>
          <a:xfrm>
            <a:off x="3988374" y="3429000"/>
            <a:ext cx="3016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3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E91571E-28E0-4A7B-8BC2-D7192B14993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4142" y="1262933"/>
            <a:ext cx="4534293" cy="46028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F671E526-A9F5-49E6-9D68-78A029D760A2}"/>
              </a:ext>
            </a:extLst>
          </p:cNvPr>
          <p:cNvSpPr txBox="1"/>
          <p:nvPr/>
        </p:nvSpPr>
        <p:spPr>
          <a:xfrm>
            <a:off x="814913" y="779292"/>
            <a:ext cx="2625847" cy="369332"/>
          </a:xfrm>
          <a:prstGeom prst="rect">
            <a:avLst/>
          </a:prstGeom>
          <a:solidFill>
            <a:schemeClr val="accent4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Parsing may take 4+ hours</a:t>
            </a:r>
          </a:p>
        </p:txBody>
      </p:sp>
    </p:spTree>
    <p:extLst>
      <p:ext uri="{BB962C8B-B14F-4D97-AF65-F5344CB8AC3E}">
        <p14:creationId xmlns:p14="http://schemas.microsoft.com/office/powerpoint/2010/main" val="202167831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7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9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5" name="Rectangle 20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90EB30-AB67-4B18-BC83-05E2A2EC0B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3864" r="1" b="13835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1970344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66BBE68-EA6D-4C31-898C-3DC0120E4A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78995" y="1916318"/>
            <a:ext cx="7498730" cy="256816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5938BC2-0F1B-4507-BE96-3A2B83FDD7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25650" y="4865334"/>
            <a:ext cx="7605419" cy="83065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318E396-4397-4799-88BB-3F8B58760B2C}"/>
              </a:ext>
            </a:extLst>
          </p:cNvPr>
          <p:cNvSpPr txBox="1"/>
          <p:nvPr/>
        </p:nvSpPr>
        <p:spPr>
          <a:xfrm>
            <a:off x="2178995" y="463755"/>
            <a:ext cx="7872364" cy="646331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Since the parsing process may take more than 4 hours, we can download the results directly from our </a:t>
            </a:r>
            <a:r>
              <a:rPr lang="en-US" dirty="0" err="1"/>
              <a:t>dropbox</a:t>
            </a:r>
            <a:r>
              <a:rPr lang="en-US" dirty="0"/>
              <a:t>.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A9A301E-7B22-4106-8F90-159306FBCFF0}"/>
              </a:ext>
            </a:extLst>
          </p:cNvPr>
          <p:cNvSpPr txBox="1"/>
          <p:nvPr/>
        </p:nvSpPr>
        <p:spPr>
          <a:xfrm>
            <a:off x="3009900" y="1418600"/>
            <a:ext cx="617220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600" dirty="0"/>
              <a:t>https://www.dropbox.com/s/660rsdj2rp8zfrh/%24logfile.7z</a:t>
            </a:r>
          </a:p>
        </p:txBody>
      </p:sp>
      <p:pic>
        <p:nvPicPr>
          <p:cNvPr id="10" name="Picture 2" descr="Direct download - Free arrows icons">
            <a:extLst>
              <a:ext uri="{FF2B5EF4-FFF2-40B4-BE49-F238E27FC236}">
                <a16:creationId xmlns:a16="http://schemas.microsoft.com/office/drawing/2014/main" id="{3F153908-EB29-43A5-AB51-DF6F88E70F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8840" y="1233640"/>
            <a:ext cx="559123" cy="5591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5156002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21029ED5-F105-4DD2-99C8-1E44228179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D621E68-BF28-4A1C-B1A2-4E55E139E79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BE8BBE4D-F0DF-49B9-B75A-99DAC53ACA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2" name="Rectangle 23">
              <a:extLst>
                <a:ext uri="{FF2B5EF4-FFF2-40B4-BE49-F238E27FC236}">
                  <a16:creationId xmlns:a16="http://schemas.microsoft.com/office/drawing/2014/main" id="{E0F07DDC-34A6-46A1-9DE9-2BBE2931A55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5">
              <a:extLst>
                <a:ext uri="{FF2B5EF4-FFF2-40B4-BE49-F238E27FC236}">
                  <a16:creationId xmlns:a16="http://schemas.microsoft.com/office/drawing/2014/main" id="{2CEB2BF9-B8DB-45B9-86EA-D197B5B1AEF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3">
              <a:extLst>
                <a:ext uri="{FF2B5EF4-FFF2-40B4-BE49-F238E27FC236}">
                  <a16:creationId xmlns:a16="http://schemas.microsoft.com/office/drawing/2014/main" id="{08B5BB34-3801-4E70-A981-FE007635E1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Rectangle 27">
              <a:extLst>
                <a:ext uri="{FF2B5EF4-FFF2-40B4-BE49-F238E27FC236}">
                  <a16:creationId xmlns:a16="http://schemas.microsoft.com/office/drawing/2014/main" id="{38432A75-2CEB-463C-A8F2-ABB50A79F44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8">
              <a:extLst>
                <a:ext uri="{FF2B5EF4-FFF2-40B4-BE49-F238E27FC236}">
                  <a16:creationId xmlns:a16="http://schemas.microsoft.com/office/drawing/2014/main" id="{E7E850B8-C050-4597-8BEB-113FEC9A27C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9">
              <a:extLst>
                <a:ext uri="{FF2B5EF4-FFF2-40B4-BE49-F238E27FC236}">
                  <a16:creationId xmlns:a16="http://schemas.microsoft.com/office/drawing/2014/main" id="{24ACC798-9CEC-4B6F-A8DD-F8E6FCCCF16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Isosceles Triangle 17">
              <a:extLst>
                <a:ext uri="{FF2B5EF4-FFF2-40B4-BE49-F238E27FC236}">
                  <a16:creationId xmlns:a16="http://schemas.microsoft.com/office/drawing/2014/main" id="{1D58A8C6-1294-4CD9-89BC-F1E981A524A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F32F2ED6-6143-46C4-A641-72D42732B6F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5C9652B3-A450-4ED6-8FBF-F536BA60B4D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22225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EF7B9FF-1987-4B80-8254-C8DF79C4A93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" b="20774"/>
          <a:stretch/>
        </p:blipFill>
        <p:spPr>
          <a:xfrm>
            <a:off x="568452" y="571500"/>
            <a:ext cx="11055096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3164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603AE127-802C-459A-A612-DB85B67F0DC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950" y="1179151"/>
            <a:ext cx="3300646" cy="4463889"/>
          </a:xfrm>
        </p:spPr>
        <p:txBody>
          <a:bodyPr anchor="ctr">
            <a:normAutofit/>
          </a:bodyPr>
          <a:lstStyle/>
          <a:p>
            <a:r>
              <a:rPr lang="en-US" dirty="0"/>
              <a:t>Evidence locations (for type 2 only)</a:t>
            </a:r>
          </a:p>
        </p:txBody>
      </p:sp>
      <p:sp>
        <p:nvSpPr>
          <p:cNvPr id="10" name="Isosceles Triangle 9">
            <a:extLst>
              <a:ext uri="{FF2B5EF4-FFF2-40B4-BE49-F238E27FC236}">
                <a16:creationId xmlns:a16="http://schemas.microsoft.com/office/drawing/2014/main" id="{9323D83D-50D6-4040-A58B-FCEA340F886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1A1FE6BB-DFB2-4080-9B5E-076EF5DDE6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4656670" y="1442595"/>
            <a:ext cx="0" cy="393700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978918" y="1109145"/>
            <a:ext cx="6341016" cy="4603900"/>
          </a:xfrm>
        </p:spPr>
        <p:txBody>
          <a:bodyPr anchor="ctr">
            <a:normAutofit/>
          </a:bodyPr>
          <a:lstStyle/>
          <a:p>
            <a:r>
              <a:rPr lang="en-US" dirty="0"/>
              <a:t>System event logs for burning CD</a:t>
            </a:r>
          </a:p>
          <a:p>
            <a:pPr lvl="1"/>
            <a:r>
              <a:rPr lang="en-US" dirty="0"/>
              <a:t>Event IDs for Windows Vista or higher</a:t>
            </a:r>
          </a:p>
          <a:p>
            <a:pPr lvl="1"/>
            <a:r>
              <a:rPr lang="en-US" i="1"/>
              <a:t>Event ID 133. Source/Provider Name "</a:t>
            </a:r>
            <a:r>
              <a:rPr lang="en-US" i="1" err="1"/>
              <a:t>cdrom</a:t>
            </a:r>
            <a:r>
              <a:rPr lang="en-US" i="1"/>
              <a:t>“</a:t>
            </a:r>
          </a:p>
          <a:p>
            <a:r>
              <a:rPr lang="en-US"/>
              <a:t>Staging area: </a:t>
            </a:r>
            <a:r>
              <a:rPr lang="en-US" dirty="0"/>
              <a:t>Default burning directory</a:t>
            </a:r>
          </a:p>
          <a:p>
            <a:pPr lvl="1"/>
            <a:r>
              <a:rPr lang="en-US" i="1"/>
              <a:t>\User\informant\</a:t>
            </a:r>
            <a:r>
              <a:rPr lang="en-US" i="1" err="1"/>
              <a:t>AppData</a:t>
            </a:r>
            <a:r>
              <a:rPr lang="en-US" i="1"/>
              <a:t>\Local\Microsoft\Windows\Burn\Burn</a:t>
            </a:r>
          </a:p>
          <a:p>
            <a:r>
              <a:rPr lang="en-US" dirty="0"/>
              <a:t>NTFS journal file analysis</a:t>
            </a:r>
          </a:p>
          <a:p>
            <a:pPr lvl="1"/>
            <a:r>
              <a:rPr lang="en-US" i="1"/>
              <a:t>\$</a:t>
            </a:r>
            <a:r>
              <a:rPr lang="en-US" i="1" err="1"/>
              <a:t>LogFile</a:t>
            </a:r>
            <a:endParaRPr lang="en-US" i="1"/>
          </a:p>
          <a:p>
            <a:pPr lvl="1"/>
            <a:r>
              <a:rPr lang="en-US" i="1"/>
              <a:t>\$Extend\$</a:t>
            </a:r>
            <a:r>
              <a:rPr lang="en-US" i="1" err="1"/>
              <a:t>UsnJrnl</a:t>
            </a:r>
            <a:r>
              <a:rPr lang="en-US" i="1"/>
              <a:t>·$J   </a:t>
            </a:r>
            <a:r>
              <a:rPr lang="en-US" dirty="0"/>
              <a:t>(+ $MFT for identifying full paths of files)</a:t>
            </a:r>
          </a:p>
          <a:p>
            <a:pPr lvl="1"/>
            <a:r>
              <a:rPr lang="en-US" i="1"/>
              <a:t>DAT#####.</a:t>
            </a:r>
            <a:r>
              <a:rPr lang="en-US" i="1" err="1"/>
              <a:t>tmp</a:t>
            </a:r>
            <a:r>
              <a:rPr lang="en-US" i="1"/>
              <a:t>, DAT#####.</a:t>
            </a:r>
            <a:r>
              <a:rPr lang="en-US" i="1" err="1"/>
              <a:t>tmp</a:t>
            </a:r>
            <a:r>
              <a:rPr lang="en-US" i="1"/>
              <a:t>, FIL#####.</a:t>
            </a:r>
            <a:r>
              <a:rPr lang="en-US" i="1" err="1"/>
              <a:t>tmp</a:t>
            </a:r>
            <a:r>
              <a:rPr lang="en-US" i="1"/>
              <a:t>, POST#####.</a:t>
            </a:r>
            <a:r>
              <a:rPr lang="en-US" i="1" err="1"/>
              <a:t>tmp</a:t>
            </a:r>
            <a:endParaRPr lang="en-US" i="1"/>
          </a:p>
          <a:p>
            <a:endParaRPr lang="en-US" dirty="0"/>
          </a:p>
        </p:txBody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F10FD715-4DCE-4779-B634-EC78315EA2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11364139" y="0"/>
            <a:ext cx="842596" cy="4616289"/>
          </a:xfrm>
          <a:prstGeom prst="triangle">
            <a:avLst>
              <a:gd name="adj" fmla="val 100000"/>
            </a:avLst>
          </a:prstGeom>
          <a:solidFill>
            <a:schemeClr val="accent2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2609536906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82F8894E-CD5D-460D-85E5-BF9AFA7A62F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32083" y="2678287"/>
            <a:ext cx="9853514" cy="3284505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09AC027E-104E-468F-B2BB-A9807F8C5F02}"/>
              </a:ext>
            </a:extLst>
          </p:cNvPr>
          <p:cNvSpPr txBox="1"/>
          <p:nvPr/>
        </p:nvSpPr>
        <p:spPr>
          <a:xfrm>
            <a:off x="6515100" y="12243"/>
            <a:ext cx="5589757" cy="2308324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$2:lf_MFTReference (?)</a:t>
            </a:r>
          </a:p>
          <a:p>
            <a:r>
              <a:rPr lang="en-US" b="1" dirty="0">
                <a:solidFill>
                  <a:srgbClr val="FF0000"/>
                </a:solidFill>
              </a:rPr>
              <a:t>$7:  </a:t>
            </a:r>
            <a:r>
              <a:rPr lang="en-US" b="1" dirty="0" err="1">
                <a:solidFill>
                  <a:srgbClr val="FF0000"/>
                </a:solidFill>
              </a:rPr>
              <a:t>lf_RedoOperation</a:t>
            </a:r>
            <a:endParaRPr lang="en-US" b="1" dirty="0">
              <a:solidFill>
                <a:srgbClr val="FF0000"/>
              </a:solidFill>
            </a:endParaRPr>
          </a:p>
          <a:p>
            <a:r>
              <a:rPr lang="en-US" dirty="0"/>
              <a:t>$10:lf_FileName</a:t>
            </a:r>
          </a:p>
          <a:p>
            <a:r>
              <a:rPr lang="en-US" dirty="0">
                <a:solidFill>
                  <a:schemeClr val="accent2"/>
                </a:solidFill>
              </a:rPr>
              <a:t>$12:lf_TextInformation(MFT entry ID (ref),MFT Seq #) </a:t>
            </a:r>
            <a:r>
              <a:rPr lang="en-US" dirty="0"/>
              <a:t>(matches MFT entry id in mft.csv)</a:t>
            </a:r>
          </a:p>
          <a:p>
            <a:r>
              <a:rPr lang="en-US" dirty="0"/>
              <a:t>$13:lf_UsnJrnlFileName</a:t>
            </a:r>
          </a:p>
          <a:p>
            <a:r>
              <a:rPr lang="en-US" dirty="0"/>
              <a:t>$14: </a:t>
            </a:r>
            <a:r>
              <a:rPr lang="en-US" dirty="0" err="1"/>
              <a:t>lf_UsnJrnlMFTReference</a:t>
            </a:r>
            <a:endParaRPr lang="en-US" dirty="0"/>
          </a:p>
          <a:p>
            <a:r>
              <a:rPr lang="en-US" dirty="0"/>
              <a:t>$15: </a:t>
            </a:r>
            <a:r>
              <a:rPr lang="en-US" dirty="0" err="1"/>
              <a:t>lf_UsnJrnlMFTParentReference</a:t>
            </a:r>
            <a:endParaRPr lang="en-US" dirty="0"/>
          </a:p>
        </p:txBody>
      </p:sp>
      <p:sp>
        <p:nvSpPr>
          <p:cNvPr id="5" name="Title 4">
            <a:extLst>
              <a:ext uri="{FF2B5EF4-FFF2-40B4-BE49-F238E27FC236}">
                <a16:creationId xmlns:a16="http://schemas.microsoft.com/office/drawing/2014/main" id="{31EFCDCF-D9AC-4A38-A4C6-FD773ACCA7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6019800" cy="1325563"/>
          </a:xfrm>
        </p:spPr>
        <p:txBody>
          <a:bodyPr/>
          <a:lstStyle/>
          <a:p>
            <a:r>
              <a:rPr lang="en-US" dirty="0"/>
              <a:t>d) Analyze extracted </a:t>
            </a:r>
            <a:r>
              <a:rPr lang="en-US" i="1" dirty="0">
                <a:solidFill>
                  <a:srgbClr val="7030A0"/>
                </a:solidFill>
              </a:rPr>
              <a:t>.csv</a:t>
            </a:r>
            <a:endParaRPr lang="en-US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6EE15770-67D5-46FF-984C-36E61A1440B9}"/>
              </a:ext>
            </a:extLst>
          </p:cNvPr>
          <p:cNvSpPr/>
          <p:nvPr/>
        </p:nvSpPr>
        <p:spPr>
          <a:xfrm>
            <a:off x="2208508" y="3253740"/>
            <a:ext cx="1774556" cy="2169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7014671F-62B2-4224-B0BE-D9106BAE6D25}"/>
              </a:ext>
            </a:extLst>
          </p:cNvPr>
          <p:cNvSpPr/>
          <p:nvPr/>
        </p:nvSpPr>
        <p:spPr>
          <a:xfrm>
            <a:off x="2781948" y="3672194"/>
            <a:ext cx="2111330" cy="204061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BA0F168-4635-46B2-9735-C29120FCCCE4}"/>
              </a:ext>
            </a:extLst>
          </p:cNvPr>
          <p:cNvSpPr/>
          <p:nvPr/>
        </p:nvSpPr>
        <p:spPr>
          <a:xfrm>
            <a:off x="7635497" y="3667028"/>
            <a:ext cx="3166821" cy="2169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8A9C2ED6-5CE8-484A-AFE2-7BB9C0269A03}"/>
              </a:ext>
            </a:extLst>
          </p:cNvPr>
          <p:cNvSpPr/>
          <p:nvPr/>
        </p:nvSpPr>
        <p:spPr>
          <a:xfrm>
            <a:off x="6699452" y="3413889"/>
            <a:ext cx="1266677" cy="21697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20E8A4F-111C-40DE-8EDF-AA09D70FA29A}"/>
              </a:ext>
            </a:extLst>
          </p:cNvPr>
          <p:cNvSpPr/>
          <p:nvPr/>
        </p:nvSpPr>
        <p:spPr>
          <a:xfrm>
            <a:off x="4976557" y="3667028"/>
            <a:ext cx="2478128" cy="189436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7E70D7E-8E96-4222-AFCD-CCCF6D512DEB}"/>
              </a:ext>
            </a:extLst>
          </p:cNvPr>
          <p:cNvSpPr/>
          <p:nvPr/>
        </p:nvSpPr>
        <p:spPr>
          <a:xfrm>
            <a:off x="1088368" y="3444240"/>
            <a:ext cx="1774556" cy="216976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902306B-BE9B-44D9-AA56-C5F224188059}"/>
              </a:ext>
            </a:extLst>
          </p:cNvPr>
          <p:cNvSpPr/>
          <p:nvPr/>
        </p:nvSpPr>
        <p:spPr>
          <a:xfrm>
            <a:off x="1035028" y="3688080"/>
            <a:ext cx="1774556" cy="216976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DF2FBE9-A7D5-4C1C-A845-5F8B33D4BB27}"/>
              </a:ext>
            </a:extLst>
          </p:cNvPr>
          <p:cNvSpPr/>
          <p:nvPr/>
        </p:nvSpPr>
        <p:spPr>
          <a:xfrm>
            <a:off x="10325100" y="3429000"/>
            <a:ext cx="477864" cy="201865"/>
          </a:xfrm>
          <a:prstGeom prst="rect">
            <a:avLst/>
          </a:prstGeom>
          <a:noFill/>
          <a:ln w="28575"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noFill/>
            </a:endParaRPr>
          </a:p>
        </p:txBody>
      </p:sp>
    </p:spTree>
    <p:extLst>
      <p:ext uri="{BB962C8B-B14F-4D97-AF65-F5344CB8AC3E}">
        <p14:creationId xmlns:p14="http://schemas.microsoft.com/office/powerpoint/2010/main" val="2158940431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1D31667-B7C9-4E1E-ADC0-5E944D620A8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Goal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D69A84A-800E-4A2A-AD79-B6F5001DDDF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/>
              <a:t>Determine if a deleted file belongs to </a:t>
            </a:r>
            <a:r>
              <a:rPr lang="en-US" i="1">
                <a:solidFill>
                  <a:srgbClr val="7030A0"/>
                </a:solidFill>
              </a:rPr>
              <a:t>/Burn/Burn </a:t>
            </a:r>
          </a:p>
          <a:p>
            <a:pPr lvl="1"/>
            <a:r>
              <a:rPr lang="en-US"/>
              <a:t>only use </a:t>
            </a:r>
            <a:r>
              <a:rPr lang="en-US" i="1">
                <a:solidFill>
                  <a:srgbClr val="7030A0"/>
                </a:solidFill>
              </a:rPr>
              <a:t>jpg</a:t>
            </a:r>
            <a:r>
              <a:rPr lang="en-US"/>
              <a:t> </a:t>
            </a:r>
            <a:r>
              <a:rPr lang="en-US" dirty="0"/>
              <a:t>as an example</a:t>
            </a:r>
          </a:p>
          <a:p>
            <a:r>
              <a:rPr lang="en-US" dirty="0"/>
              <a:t>Approach</a:t>
            </a:r>
          </a:p>
          <a:p>
            <a:pPr lvl="1"/>
            <a:r>
              <a:rPr lang="en-US"/>
              <a:t>Find MFT </a:t>
            </a:r>
            <a:r>
              <a:rPr lang="en-US">
                <a:solidFill>
                  <a:srgbClr val="FF0000"/>
                </a:solidFill>
              </a:rPr>
              <a:t>entry IDs which </a:t>
            </a:r>
            <a:r>
              <a:rPr lang="en-US">
                <a:solidFill>
                  <a:schemeClr val="accent6"/>
                </a:solidFill>
              </a:rPr>
              <a:t>jpg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chemeClr val="accent6"/>
                </a:solidFill>
              </a:rPr>
              <a:t>file names </a:t>
            </a:r>
            <a:r>
              <a:rPr lang="en-US"/>
              <a:t>from</a:t>
            </a:r>
            <a:r>
              <a:rPr lang="en-US">
                <a:solidFill>
                  <a:srgbClr val="FF0000"/>
                </a:solidFill>
              </a:rPr>
              <a:t> </a:t>
            </a:r>
            <a:r>
              <a:rPr lang="en-US">
                <a:solidFill>
                  <a:srgbClr val="7030A0"/>
                </a:solidFill>
              </a:rPr>
              <a:t>DeleteIndexEntryAllocaton</a:t>
            </a:r>
          </a:p>
          <a:p>
            <a:pPr lvl="1"/>
            <a:r>
              <a:rPr lang="en-US"/>
              <a:t>Repeat </a:t>
            </a:r>
            <a:r>
              <a:rPr lang="en-US" dirty="0"/>
              <a:t>for each jpg file</a:t>
            </a:r>
          </a:p>
          <a:p>
            <a:pPr lvl="2"/>
            <a:r>
              <a:rPr lang="en-US" dirty="0"/>
              <a:t>Pick one file</a:t>
            </a:r>
          </a:p>
          <a:p>
            <a:pPr lvl="2"/>
            <a:r>
              <a:rPr lang="en-US"/>
              <a:t>Find the </a:t>
            </a:r>
            <a:r>
              <a:rPr lang="en-US">
                <a:solidFill>
                  <a:srgbClr val="FF0000"/>
                </a:solidFill>
              </a:rPr>
              <a:t>parent </a:t>
            </a:r>
            <a:r>
              <a:rPr lang="en-US"/>
              <a:t>MFT entry ID (folder) of the </a:t>
            </a:r>
            <a:r>
              <a:rPr lang="en-US">
                <a:solidFill>
                  <a:schemeClr val="accent6"/>
                </a:solidFill>
              </a:rPr>
              <a:t>file </a:t>
            </a:r>
            <a:r>
              <a:rPr lang="en-US">
                <a:solidFill>
                  <a:srgbClr val="FF0000"/>
                </a:solidFill>
              </a:rPr>
              <a:t>entry ID</a:t>
            </a:r>
            <a:r>
              <a:rPr lang="en-US">
                <a:solidFill>
                  <a:schemeClr val="accent6"/>
                </a:solidFill>
              </a:rPr>
              <a:t>/name</a:t>
            </a:r>
          </a:p>
          <a:p>
            <a:pPr lvl="2"/>
            <a:r>
              <a:rPr lang="en-US"/>
              <a:t>Check if the parent MFT entry ID is </a:t>
            </a:r>
            <a:r>
              <a:rPr lang="en-US" b="1">
                <a:solidFill>
                  <a:schemeClr val="accent6"/>
                </a:solidFill>
              </a:rPr>
              <a:t>21921 </a:t>
            </a:r>
            <a:r>
              <a:rPr lang="en-US" i="1">
                <a:solidFill>
                  <a:srgbClr val="7030A0"/>
                </a:solidFill>
              </a:rPr>
              <a:t>(/Burn/Burn) </a:t>
            </a:r>
          </a:p>
          <a:p>
            <a:pPr lvl="2"/>
            <a:r>
              <a:rPr lang="en-US"/>
              <a:t>if </a:t>
            </a:r>
            <a:r>
              <a:rPr lang="en-US">
                <a:solidFill>
                  <a:srgbClr val="FF0000"/>
                </a:solidFill>
              </a:rPr>
              <a:t>Yes</a:t>
            </a:r>
            <a:r>
              <a:rPr lang="en-US"/>
              <a:t>: the </a:t>
            </a:r>
            <a:r>
              <a:rPr lang="en-US" i="1">
                <a:solidFill>
                  <a:schemeClr val="accent6"/>
                </a:solidFill>
              </a:rPr>
              <a:t>jpg</a:t>
            </a:r>
            <a:r>
              <a:rPr lang="en-US"/>
              <a:t> is deleted from </a:t>
            </a:r>
            <a:r>
              <a:rPr lang="en-US" i="1">
                <a:solidFill>
                  <a:srgbClr val="7030A0"/>
                </a:solidFill>
              </a:rPr>
              <a:t>/Burn/Burn</a:t>
            </a:r>
          </a:p>
          <a:p>
            <a:endParaRPr lang="en-US" i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955706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27493A9-D284-4F7A-B450-9C5F9AA9586E}"/>
              </a:ext>
            </a:extLst>
          </p:cNvPr>
          <p:cNvSpPr txBox="1"/>
          <p:nvPr/>
        </p:nvSpPr>
        <p:spPr>
          <a:xfrm>
            <a:off x="2316480" y="431919"/>
            <a:ext cx="39090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800" i="1" dirty="0">
                <a:solidFill>
                  <a:srgbClr val="7030A0"/>
                </a:solidFill>
              </a:rPr>
              <a:t> </a:t>
            </a:r>
            <a:r>
              <a:rPr lang="en-US" sz="1800" dirty="0"/>
              <a:t>is one transaction of </a:t>
            </a:r>
            <a:r>
              <a:rPr lang="en-US" sz="1800" i="1" dirty="0">
                <a:solidFill>
                  <a:srgbClr val="FF0000"/>
                </a:solidFill>
              </a:rPr>
              <a:t>delete</a:t>
            </a:r>
            <a:r>
              <a:rPr lang="en-US" sz="1800" dirty="0"/>
              <a:t> operation</a:t>
            </a:r>
            <a:endParaRPr lang="en-US" dirty="0"/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F5103A6F-F247-46C7-8C25-F645413D5D31}"/>
              </a:ext>
            </a:extLst>
          </p:cNvPr>
          <p:cNvCxnSpPr>
            <a:endCxn id="8" idx="2"/>
          </p:cNvCxnSpPr>
          <p:nvPr/>
        </p:nvCxnSpPr>
        <p:spPr>
          <a:xfrm flipV="1">
            <a:off x="3848100" y="801251"/>
            <a:ext cx="422910" cy="372229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5" name="Picture 4">
            <a:extLst>
              <a:ext uri="{FF2B5EF4-FFF2-40B4-BE49-F238E27FC236}">
                <a16:creationId xmlns:a16="http://schemas.microsoft.com/office/drawing/2014/main" id="{63EF6B41-F9C3-4120-90E6-E6C608A3EC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602828"/>
            <a:ext cx="12192000" cy="5255172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AD0B53-2D33-4C7A-8A34-B1989F3E4E45}"/>
              </a:ext>
            </a:extLst>
          </p:cNvPr>
          <p:cNvSpPr txBox="1"/>
          <p:nvPr/>
        </p:nvSpPr>
        <p:spPr>
          <a:xfrm>
            <a:off x="114300" y="1173480"/>
            <a:ext cx="4998720" cy="369332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US" dirty="0"/>
              <a:t>Search “</a:t>
            </a:r>
            <a:r>
              <a:rPr lang="en-US" sz="1100" i="1" dirty="0" err="1">
                <a:solidFill>
                  <a:srgbClr val="7030A0"/>
                </a:solidFill>
              </a:rPr>
              <a:t>DeleteIndexEntryAllocation</a:t>
            </a:r>
            <a:r>
              <a:rPr lang="en-US" dirty="0"/>
              <a:t>” transaction record</a:t>
            </a:r>
          </a:p>
        </p:txBody>
      </p:sp>
    </p:spTree>
    <p:extLst>
      <p:ext uri="{BB962C8B-B14F-4D97-AF65-F5344CB8AC3E}">
        <p14:creationId xmlns:p14="http://schemas.microsoft.com/office/powerpoint/2010/main" val="2524676784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AB4B5C83-48CD-403A-A1F9-4ABE684AF7F8}"/>
              </a:ext>
            </a:extLst>
          </p:cNvPr>
          <p:cNvSpPr txBox="1"/>
          <p:nvPr/>
        </p:nvSpPr>
        <p:spPr>
          <a:xfrm>
            <a:off x="94730" y="1185593"/>
            <a:ext cx="10855210" cy="646331"/>
          </a:xfrm>
          <a:prstGeom prst="rect">
            <a:avLst/>
          </a:prstGeom>
          <a:solidFill>
            <a:schemeClr val="accent4"/>
          </a:solidFill>
        </p:spPr>
        <p:txBody>
          <a:bodyPr wrap="square">
            <a:spAutoFit/>
          </a:bodyPr>
          <a:lstStyle/>
          <a:p>
            <a:r>
              <a:rPr lang="en-GB" dirty="0"/>
              <a:t>Find the parent MFT entry ID (folder) of the file name based on </a:t>
            </a:r>
            <a:r>
              <a:rPr lang="en-GB" dirty="0" err="1"/>
              <a:t>mft</a:t>
            </a:r>
            <a:r>
              <a:rPr lang="en-GB" dirty="0"/>
              <a:t> entry ID </a:t>
            </a:r>
            <a:r>
              <a:rPr lang="en-GB" b="1" dirty="0">
                <a:solidFill>
                  <a:schemeClr val="accent6"/>
                </a:solidFill>
              </a:rPr>
              <a:t>74620 </a:t>
            </a:r>
            <a:r>
              <a:rPr lang="en-GB" dirty="0"/>
              <a:t>and the file name. We only demonstrate one example here, e.g., </a:t>
            </a:r>
            <a:r>
              <a:rPr lang="en-GB" i="1" dirty="0">
                <a:solidFill>
                  <a:srgbClr val="7030A0"/>
                </a:solidFill>
              </a:rPr>
              <a:t>Chrysanthemum</a:t>
            </a:r>
            <a:r>
              <a:rPr lang="en-GB" dirty="0">
                <a:solidFill>
                  <a:srgbClr val="7030A0"/>
                </a:solidFill>
              </a:rPr>
              <a:t>.jpg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95C95A8-28C6-4A9E-A2D6-FA38FE607C9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730" y="1832471"/>
            <a:ext cx="12002540" cy="3193057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D4BD715-DF2F-49A7-BD51-3DAC9DB27DE3}"/>
              </a:ext>
            </a:extLst>
          </p:cNvPr>
          <p:cNvSpPr txBox="1"/>
          <p:nvPr/>
        </p:nvSpPr>
        <p:spPr>
          <a:xfrm>
            <a:off x="4030979" y="5530334"/>
            <a:ext cx="6742717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The jpg file appears in two different folders, 74402 and </a:t>
            </a:r>
            <a:r>
              <a:rPr lang="en-US" b="1" dirty="0">
                <a:solidFill>
                  <a:schemeClr val="accent6"/>
                </a:solidFill>
              </a:rPr>
              <a:t>21921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$MFT entry </a:t>
            </a:r>
            <a:r>
              <a:rPr lang="en-US" b="1" dirty="0">
                <a:solidFill>
                  <a:schemeClr val="accent6"/>
                </a:solidFill>
              </a:rPr>
              <a:t>21921, </a:t>
            </a:r>
            <a:r>
              <a:rPr lang="en-US" dirty="0"/>
              <a:t>which indicates the folder …</a:t>
            </a:r>
            <a:r>
              <a:rPr lang="en-US" b="1" dirty="0">
                <a:solidFill>
                  <a:schemeClr val="accent6"/>
                </a:solidFill>
              </a:rPr>
              <a:t>/Burn/Burn</a:t>
            </a:r>
          </a:p>
          <a:p>
            <a:r>
              <a:rPr lang="en-US" dirty="0">
                <a:solidFill>
                  <a:srgbClr val="FF0000"/>
                </a:solidFill>
              </a:rPr>
              <a:t>Conclusion</a:t>
            </a:r>
            <a:r>
              <a:rPr lang="en-US" dirty="0"/>
              <a:t>: </a:t>
            </a:r>
            <a:r>
              <a:rPr lang="en-US" i="1" dirty="0">
                <a:solidFill>
                  <a:srgbClr val="7030A0"/>
                </a:solidFill>
              </a:rPr>
              <a:t>Chrysanthemum.jpg </a:t>
            </a:r>
            <a:r>
              <a:rPr lang="en-US" dirty="0"/>
              <a:t>is the one file deleted from the folder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844253D-4508-4B59-9E74-69BC456AB6C2}"/>
              </a:ext>
            </a:extLst>
          </p:cNvPr>
          <p:cNvCxnSpPr>
            <a:cxnSpLocks/>
          </p:cNvCxnSpPr>
          <p:nvPr/>
        </p:nvCxnSpPr>
        <p:spPr>
          <a:xfrm flipV="1">
            <a:off x="7818120" y="4785360"/>
            <a:ext cx="220980" cy="563880"/>
          </a:xfrm>
          <a:prstGeom prst="straightConnector1">
            <a:avLst/>
          </a:prstGeom>
          <a:ln w="38100">
            <a:solidFill>
              <a:srgbClr val="FFC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3230400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F937508-AC11-4D65-ABFC-F1D753E49C1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6560" y="358140"/>
            <a:ext cx="7102333" cy="123443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79B0E311-F663-4940-B573-9775E21DE0F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26561" y="1592579"/>
            <a:ext cx="7052719" cy="47398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4848709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0C7C402-7991-415C-81B9-471441F8FC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i="1"/>
              <a:t>Remark 1: $</a:t>
            </a:r>
            <a:r>
              <a:rPr lang="en-US" i="1" err="1"/>
              <a:t>LogFile</a:t>
            </a:r>
            <a:r>
              <a:rPr lang="en-US" i="1"/>
              <a:t> </a:t>
            </a:r>
            <a:r>
              <a:rPr lang="en-US" dirty="0"/>
              <a:t>can’t not be used for file recovery</a:t>
            </a:r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E41B9695-0878-5DAC-2939-8240C98D0A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113119686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65336295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530F34-6DFF-43C3-BC51-834E44ABA3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i="1"/>
              <a:t>Remark 2: </a:t>
            </a:r>
            <a:r>
              <a:rPr lang="en-US" dirty="0"/>
              <a:t>Only </a:t>
            </a:r>
            <a:r>
              <a:rPr lang="en-US" i="1"/>
              <a:t>$</a:t>
            </a:r>
            <a:r>
              <a:rPr lang="en-US" i="1" err="1"/>
              <a:t>UsnJrnl</a:t>
            </a:r>
            <a:r>
              <a:rPr lang="en-US" i="1"/>
              <a:t> </a:t>
            </a:r>
            <a:r>
              <a:rPr lang="en-US" dirty="0"/>
              <a:t>contains parents' folder information</a:t>
            </a:r>
            <a:endParaRPr lang="en-US"/>
          </a:p>
        </p:txBody>
      </p:sp>
      <p:sp>
        <p:nvSpPr>
          <p:cNvPr id="11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3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D761D8C0-7DA8-0E62-C4AD-F1A23DEDC4F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09932297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474089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5" name="Rectangle 8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/>
              <a:t>35.</a:t>
            </a:r>
            <a:r>
              <a:rPr lang="en-US" dirty="0"/>
              <a:t>	What files were opened from CD-R?</a:t>
            </a:r>
          </a:p>
        </p:txBody>
      </p:sp>
      <p:sp>
        <p:nvSpPr>
          <p:cNvPr id="16" name="Isosceles Triangle 10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7" name="Isosceles Triangle 12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18" name="Content Placeholder 2">
            <a:extLst>
              <a:ext uri="{FF2B5EF4-FFF2-40B4-BE49-F238E27FC236}">
                <a16:creationId xmlns:a16="http://schemas.microsoft.com/office/drawing/2014/main" id="{BD6E4E62-E51C-CDEE-067D-D3943C47A647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869757611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3531312255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Recently accessed </a:t>
            </a:r>
            <a:r>
              <a:rPr lang="en-US" i="1" dirty="0">
                <a:solidFill>
                  <a:srgbClr val="7030A0"/>
                </a:solidFill>
              </a:rPr>
              <a:t>.lnk1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77" y="2484924"/>
            <a:ext cx="11377646" cy="28272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07177" y="2115592"/>
            <a:ext cx="2862002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List all recently accessed </a:t>
            </a:r>
            <a:r>
              <a:rPr lang="en-US" i="1" dirty="0">
                <a:solidFill>
                  <a:srgbClr val="007DB5"/>
                </a:solidFill>
              </a:rPr>
              <a:t>.</a:t>
            </a:r>
            <a:r>
              <a:rPr lang="en-US" i="1" dirty="0" err="1">
                <a:solidFill>
                  <a:srgbClr val="007DB5"/>
                </a:solidFill>
              </a:rPr>
              <a:t>lnk</a:t>
            </a:r>
            <a:endParaRPr lang="en-US" i="1" dirty="0">
              <a:solidFill>
                <a:srgbClr val="007D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1313126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53868" y="898002"/>
            <a:ext cx="8451312" cy="534208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1853868" y="528670"/>
            <a:ext cx="1790875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Check one of </a:t>
            </a:r>
            <a:r>
              <a:rPr lang="en-US" i="1" dirty="0">
                <a:solidFill>
                  <a:srgbClr val="007DB5"/>
                </a:solidFill>
              </a:rPr>
              <a:t>.</a:t>
            </a:r>
            <a:r>
              <a:rPr lang="en-US" i="1" dirty="0" err="1">
                <a:solidFill>
                  <a:srgbClr val="007DB5"/>
                </a:solidFill>
              </a:rPr>
              <a:t>lnk</a:t>
            </a:r>
            <a:endParaRPr lang="en-US" i="1" dirty="0">
              <a:solidFill>
                <a:srgbClr val="007DB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36594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59855"/>
            <a:ext cx="10515600" cy="1325563"/>
          </a:xfrm>
        </p:spPr>
        <p:txBody>
          <a:bodyPr/>
          <a:lstStyle/>
          <a:p>
            <a:r>
              <a:rPr lang="en-US" dirty="0"/>
              <a:t>System event logs</a:t>
            </a:r>
            <a:r>
              <a:rPr lang="en-US" dirty="0">
                <a:solidFill>
                  <a:srgbClr val="FF0000"/>
                </a:solidFill>
              </a:rPr>
              <a:t> for burning CD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" y="2130160"/>
            <a:ext cx="9725297" cy="197750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4547135"/>
            <a:ext cx="9423589" cy="162475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38200" y="1759131"/>
            <a:ext cx="395313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Copy system event to </a:t>
            </a:r>
            <a:r>
              <a:rPr lang="en-US" i="1" dirty="0" err="1">
                <a:solidFill>
                  <a:srgbClr val="7030A0"/>
                </a:solidFill>
              </a:rPr>
              <a:t>event_log</a:t>
            </a:r>
            <a:r>
              <a:rPr lang="en-US" dirty="0"/>
              <a:t> folder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38200" y="4177803"/>
            <a:ext cx="2116349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Extract system event</a:t>
            </a:r>
          </a:p>
        </p:txBody>
      </p:sp>
    </p:spTree>
    <p:extLst>
      <p:ext uri="{BB962C8B-B14F-4D97-AF65-F5344CB8AC3E}">
        <p14:creationId xmlns:p14="http://schemas.microsoft.com/office/powerpoint/2010/main" val="4125712443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1141" y="1777571"/>
            <a:ext cx="10071962" cy="1653606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91141" y="1408239"/>
            <a:ext cx="3234603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Search for changed files with </a:t>
            </a:r>
            <a:r>
              <a:rPr lang="en-US" dirty="0">
                <a:solidFill>
                  <a:srgbClr val="FF0000"/>
                </a:solidFill>
              </a:rPr>
              <a:t>D:\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2897" y="3431177"/>
            <a:ext cx="4017959" cy="369332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Need to repeat for each .</a:t>
            </a:r>
            <a:r>
              <a:rPr lang="en-US" i="1" dirty="0" err="1">
                <a:solidFill>
                  <a:srgbClr val="007DB5"/>
                </a:solidFill>
              </a:rPr>
              <a:t>lnk</a:t>
            </a:r>
            <a:r>
              <a:rPr lang="en-US" dirty="0">
                <a:solidFill>
                  <a:srgbClr val="007DB5"/>
                </a:solidFill>
              </a:rPr>
              <a:t> </a:t>
            </a:r>
            <a:r>
              <a:rPr lang="en-US" dirty="0"/>
              <a:t>in the folder</a:t>
            </a:r>
          </a:p>
        </p:txBody>
      </p:sp>
    </p:spTree>
    <p:extLst>
      <p:ext uri="{BB962C8B-B14F-4D97-AF65-F5344CB8AC3E}">
        <p14:creationId xmlns:p14="http://schemas.microsoft.com/office/powerpoint/2010/main" val="667726844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Jumplist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5997" y="1270000"/>
            <a:ext cx="9046761" cy="4705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68441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961" y="804272"/>
            <a:ext cx="10783234" cy="353598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</p:pic>
      <p:sp>
        <p:nvSpPr>
          <p:cNvPr id="2" name="TextBox 1"/>
          <p:cNvSpPr txBox="1"/>
          <p:nvPr/>
        </p:nvSpPr>
        <p:spPr>
          <a:xfrm>
            <a:off x="481961" y="395416"/>
            <a:ext cx="4123308" cy="369332"/>
          </a:xfrm>
          <a:prstGeom prst="rect">
            <a:avLst/>
          </a:prstGeom>
          <a:solidFill>
            <a:srgbClr val="FFC000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Search for event provider’s name “</a:t>
            </a:r>
            <a:r>
              <a:rPr lang="en-US" i="1" dirty="0" err="1">
                <a:solidFill>
                  <a:srgbClr val="FF0000"/>
                </a:solidFill>
              </a:rPr>
              <a:t>cdrom</a:t>
            </a:r>
            <a:r>
              <a:rPr lang="en-US" dirty="0"/>
              <a:t>”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5788" y="4598651"/>
            <a:ext cx="4563445" cy="19133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Rectangle 3"/>
          <p:cNvSpPr/>
          <p:nvPr/>
        </p:nvSpPr>
        <p:spPr>
          <a:xfrm>
            <a:off x="720858" y="4745165"/>
            <a:ext cx="5391617" cy="58477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US" sz="1600" dirty="0"/>
              <a:t>http://eventid.net/display-eventid-133-source-Removable+Storage+Service-eventno-3918-phase-1.htm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6C3F40A-9284-4C41-A8F0-64FE49968E3E}"/>
              </a:ext>
            </a:extLst>
          </p:cNvPr>
          <p:cNvSpPr/>
          <p:nvPr/>
        </p:nvSpPr>
        <p:spPr>
          <a:xfrm>
            <a:off x="3399504" y="2057399"/>
            <a:ext cx="449826" cy="332461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Arrow Connector 8">
            <a:extLst>
              <a:ext uri="{FF2B5EF4-FFF2-40B4-BE49-F238E27FC236}">
                <a16:creationId xmlns:a16="http://schemas.microsoft.com/office/drawing/2014/main" id="{79B8E92E-627B-4D4C-BF72-D4E326A4A6B0}"/>
              </a:ext>
            </a:extLst>
          </p:cNvPr>
          <p:cNvCxnSpPr/>
          <p:nvPr/>
        </p:nvCxnSpPr>
        <p:spPr>
          <a:xfrm>
            <a:off x="3849330" y="2389860"/>
            <a:ext cx="3311012" cy="2355305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8928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9F4444CE-BC8D-4D61-B303-4C05614E62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86933" y="609600"/>
            <a:ext cx="10197494" cy="1099457"/>
          </a:xfrm>
        </p:spPr>
        <p:txBody>
          <a:bodyPr>
            <a:normAutofit/>
          </a:bodyPr>
          <a:lstStyle/>
          <a:p>
            <a:r>
              <a:rPr lang="en-US"/>
              <a:t>34.</a:t>
            </a:r>
            <a:r>
              <a:rPr lang="en-US" dirty="0"/>
              <a:t>	What files were copied from PC to CD-R? </a:t>
            </a:r>
          </a:p>
        </p:txBody>
      </p:sp>
      <p:sp>
        <p:nvSpPr>
          <p:cNvPr id="12" name="Isosceles Triangle 11">
            <a:extLst>
              <a:ext uri="{FF2B5EF4-FFF2-40B4-BE49-F238E27FC236}">
                <a16:creationId xmlns:a16="http://schemas.microsoft.com/office/drawing/2014/main" id="{73772B81-181F-48B7-8826-4D9686D15D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0" y="0"/>
            <a:ext cx="842596" cy="5666154"/>
          </a:xfrm>
          <a:prstGeom prst="triangle">
            <a:avLst>
              <a:gd name="adj" fmla="val 10000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14" name="Isosceles Triangle 13">
            <a:extLst>
              <a:ext uri="{FF2B5EF4-FFF2-40B4-BE49-F238E27FC236}">
                <a16:creationId xmlns:a16="http://schemas.microsoft.com/office/drawing/2014/main" id="{B2205F6E-03C6-4E92-877C-E2482F6599A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1743267" y="4013200"/>
            <a:ext cx="448733" cy="2844800"/>
          </a:xfrm>
          <a:prstGeom prst="triangle">
            <a:avLst>
              <a:gd name="adj" fmla="val 0"/>
            </a:avLst>
          </a:prstGeom>
          <a:solidFill>
            <a:schemeClr val="accent1">
              <a:alpha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graphicFrame>
        <p:nvGraphicFramePr>
          <p:cNvPr id="6" name="Content Placeholder 3">
            <a:extLst>
              <a:ext uri="{FF2B5EF4-FFF2-40B4-BE49-F238E27FC236}">
                <a16:creationId xmlns:a16="http://schemas.microsoft.com/office/drawing/2014/main" id="{EEEF707D-1ECA-7FE9-8539-8B22F36B690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896094145"/>
              </p:ext>
            </p:extLst>
          </p:nvPr>
        </p:nvGraphicFramePr>
        <p:xfrm>
          <a:off x="1286933" y="1948543"/>
          <a:ext cx="9618133" cy="409348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295822839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B4DE830A-B531-4A3B-96F6-0ECE88B085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2813DF2C-461A-4A8F-9679-A172790D1F3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54CD3A85-C039-4249-86E4-1EB9318B549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Rectangle 23">
              <a:extLst>
                <a:ext uri="{FF2B5EF4-FFF2-40B4-BE49-F238E27FC236}">
                  <a16:creationId xmlns:a16="http://schemas.microsoft.com/office/drawing/2014/main" id="{887EA6D2-2883-42C2-993D-094CA6D65DA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Rectangle 25">
              <a:extLst>
                <a:ext uri="{FF2B5EF4-FFF2-40B4-BE49-F238E27FC236}">
                  <a16:creationId xmlns:a16="http://schemas.microsoft.com/office/drawing/2014/main" id="{3B895046-636F-4D1B-ACA4-29AA0CB3329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14">
              <a:extLst>
                <a:ext uri="{FF2B5EF4-FFF2-40B4-BE49-F238E27FC236}">
                  <a16:creationId xmlns:a16="http://schemas.microsoft.com/office/drawing/2014/main" id="{C6B0CDE3-E054-4EDD-A43B-F96843D8BF5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6" name="Rectangle 27">
              <a:extLst>
                <a:ext uri="{FF2B5EF4-FFF2-40B4-BE49-F238E27FC236}">
                  <a16:creationId xmlns:a16="http://schemas.microsoft.com/office/drawing/2014/main" id="{3B66B1A2-F145-4C9B-85CC-4BF30D58CBC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7" name="Rectangle 28">
              <a:extLst>
                <a:ext uri="{FF2B5EF4-FFF2-40B4-BE49-F238E27FC236}">
                  <a16:creationId xmlns:a16="http://schemas.microsoft.com/office/drawing/2014/main" id="{5D4FC972-94B3-4035-8D31-E668C132B41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8" name="Rectangle 29">
              <a:extLst>
                <a:ext uri="{FF2B5EF4-FFF2-40B4-BE49-F238E27FC236}">
                  <a16:creationId xmlns:a16="http://schemas.microsoft.com/office/drawing/2014/main" id="{374B9941-AFBE-4A77-A50E-B6EA04A746A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27A982C5-2C38-4CE9-BC18-94697AD657F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0060D8D1-7BB1-498F-AFBB-ADAC130A9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85969" y="4553712"/>
            <a:ext cx="8288032" cy="109631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altLang="zh-CN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Find s</a:t>
            </a:r>
            <a:r>
              <a:rPr lang="en-US" sz="4800" kern="1200">
                <a:solidFill>
                  <a:schemeClr val="accent1"/>
                </a:solidFill>
                <a:latin typeface="+mj-lt"/>
                <a:ea typeface="+mj-ea"/>
                <a:cs typeface="+mj-cs"/>
              </a:rPr>
              <a:t>taging area in registry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85969" y="5650029"/>
            <a:ext cx="8288032" cy="469122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0" algn="ctr">
              <a:lnSpc>
                <a:spcPct val="90000"/>
              </a:lnSpc>
              <a:buNone/>
            </a:pPr>
            <a:r>
              <a:rPr lang="en-US" sz="1500" i="1">
                <a:solidFill>
                  <a:schemeClr val="tx1">
                    <a:lumMod val="50000"/>
                    <a:lumOff val="50000"/>
                  </a:schemeClr>
                </a:solidFill>
              </a:rPr>
              <a:t>HKEY_CURRENT_USER\Software\Microsoft\Windows\CurrentVersion\Explorer\CD Burning\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85968" y="1913022"/>
            <a:ext cx="8288033" cy="232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4759916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Red">
      <a:dk1>
        <a:sysClr val="windowText" lastClr="000000"/>
      </a:dk1>
      <a:lt1>
        <a:sysClr val="window" lastClr="FFFFFF"/>
      </a:lt1>
      <a:dk2>
        <a:srgbClr val="323232"/>
      </a:dk2>
      <a:lt2>
        <a:srgbClr val="E5C243"/>
      </a:lt2>
      <a:accent1>
        <a:srgbClr val="A5300F"/>
      </a:accent1>
      <a:accent2>
        <a:srgbClr val="D55816"/>
      </a:accent2>
      <a:accent3>
        <a:srgbClr val="E19825"/>
      </a:accent3>
      <a:accent4>
        <a:srgbClr val="B19C7D"/>
      </a:accent4>
      <a:accent5>
        <a:srgbClr val="7F5F52"/>
      </a:accent5>
      <a:accent6>
        <a:srgbClr val="B27D49"/>
      </a:accent6>
      <a:hlink>
        <a:srgbClr val="6B9F25"/>
      </a:hlink>
      <a:folHlink>
        <a:srgbClr val="B26B02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34269</TotalTime>
  <Words>3899</Words>
  <Application>Microsoft Office PowerPoint</Application>
  <PresentationFormat>Widescreen</PresentationFormat>
  <Paragraphs>388</Paragraphs>
  <Slides>61</Slides>
  <Notes>32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61</vt:i4>
      </vt:variant>
    </vt:vector>
  </HeadingPairs>
  <TitlesOfParts>
    <vt:vector size="67" baseType="lpstr">
      <vt:lpstr>Abadi</vt:lpstr>
      <vt:lpstr>Arial</vt:lpstr>
      <vt:lpstr>Calibri</vt:lpstr>
      <vt:lpstr>Trebuchet MS</vt:lpstr>
      <vt:lpstr>Wingdings 3</vt:lpstr>
      <vt:lpstr>Facet</vt:lpstr>
      <vt:lpstr>Investigate Data Leakage Case </vt:lpstr>
      <vt:lpstr>32. What a method (or software) was used for burning CD-R?</vt:lpstr>
      <vt:lpstr>Two options for burning CD-R?</vt:lpstr>
      <vt:lpstr>Find Last burning type from registry (type 1)</vt:lpstr>
      <vt:lpstr>Evidence locations (for type 2 only)</vt:lpstr>
      <vt:lpstr>System event logs for burning CD</vt:lpstr>
      <vt:lpstr>PowerPoint Presentation</vt:lpstr>
      <vt:lpstr>34. What files were copied from PC to CD-R? </vt:lpstr>
      <vt:lpstr>Find staging area in registry</vt:lpstr>
      <vt:lpstr>PowerPoint Presentation</vt:lpstr>
      <vt:lpstr>PowerPoint Presentation</vt:lpstr>
      <vt:lpstr>New analysis plan</vt:lpstr>
      <vt:lpstr>34.1 $MFT (Master File Table) Entry</vt:lpstr>
      <vt:lpstr>PowerPoint Presentation</vt:lpstr>
      <vt:lpstr>Find Burn/Burn MFT entry ID using analyzeMFT</vt:lpstr>
      <vt:lpstr>Install $MFT analyze tool</vt:lpstr>
      <vt:lpstr>PowerPoint Presentation</vt:lpstr>
      <vt:lpstr>PowerPoint Presentation</vt:lpstr>
      <vt:lpstr>PowerPoint Presentation</vt:lpstr>
      <vt:lpstr>34.2 $Extend$UsnJrnl·$J </vt:lpstr>
      <vt:lpstr>PowerPoint Presentation</vt:lpstr>
      <vt:lpstr>PowerPoint Presentation</vt:lpstr>
      <vt:lpstr>Assignment </vt:lpstr>
      <vt:lpstr>34.3 $LogFile: transaction log file of NTFS</vt:lpstr>
      <vt:lpstr>A transaction = N operations</vt:lpstr>
      <vt:lpstr>Redo/Undo Operation Code</vt:lpstr>
      <vt:lpstr>How are transaction operations recorded?</vt:lpstr>
      <vt:lpstr>$LogFile overview</vt:lpstr>
      <vt:lpstr>PowerPoint Presentation</vt:lpstr>
      <vt:lpstr>The workflow when error recovery is executed</vt:lpstr>
      <vt:lpstr>PowerPoint Presentation</vt:lpstr>
      <vt:lpstr>Creation testfile01.txt records</vt:lpstr>
      <vt:lpstr>PowerPoint Presentation</vt:lpstr>
      <vt:lpstr>Rename testfile01.txt records</vt:lpstr>
      <vt:lpstr>PowerPoint Presentation</vt:lpstr>
      <vt:lpstr>Delete renamefile01.txt records</vt:lpstr>
      <vt:lpstr>PowerPoint Presentation</vt:lpstr>
      <vt:lpstr>Analysis deleted file evidence in $LogFile</vt:lpstr>
      <vt:lpstr>Lab: Analyze $LogFile</vt:lpstr>
      <vt:lpstr>a) Install LogFileParser</vt:lpstr>
      <vt:lpstr>b) Extract $LogFile</vt:lpstr>
      <vt:lpstr>c) Parse logfile.bin extracted from $Logfile  </vt:lpstr>
      <vt:lpstr>Run LogFileParser in Windows (better performance)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d) Analyze extracted .csv</vt:lpstr>
      <vt:lpstr>Goal</vt:lpstr>
      <vt:lpstr>PowerPoint Presentation</vt:lpstr>
      <vt:lpstr>PowerPoint Presentation</vt:lpstr>
      <vt:lpstr>PowerPoint Presentation</vt:lpstr>
      <vt:lpstr>Remark 1: $LogFile can’t not be used for file recovery</vt:lpstr>
      <vt:lpstr>Remark 2: Only $UsnJrnl contains parents' folder information</vt:lpstr>
      <vt:lpstr>35. What files were opened from CD-R?</vt:lpstr>
      <vt:lpstr>Recently accessed .lnk1</vt:lpstr>
      <vt:lpstr>PowerPoint Presentation</vt:lpstr>
      <vt:lpstr>PowerPoint Presentation</vt:lpstr>
      <vt:lpstr>Jumplist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Sajin.Shivdas@fdf.gov.ae</dc:creator>
  <cp:lastModifiedBy>Sajin Shivdas Sivadasan Shridharan</cp:lastModifiedBy>
  <cp:revision>2567</cp:revision>
  <dcterms:created xsi:type="dcterms:W3CDTF">2020-09-14T14:43:27Z</dcterms:created>
  <dcterms:modified xsi:type="dcterms:W3CDTF">2022-11-21T09:11:32Z</dcterms:modified>
</cp:coreProperties>
</file>